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70" r:id="rId2"/>
    <p:sldId id="408" r:id="rId3"/>
    <p:sldId id="467" r:id="rId4"/>
    <p:sldId id="410" r:id="rId5"/>
    <p:sldId id="488" r:id="rId6"/>
    <p:sldId id="409" r:id="rId7"/>
    <p:sldId id="466" r:id="rId8"/>
    <p:sldId id="490" r:id="rId9"/>
    <p:sldId id="487" r:id="rId10"/>
    <p:sldId id="489" r:id="rId11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">
          <p15:clr>
            <a:srgbClr val="A4A3A4"/>
          </p15:clr>
        </p15:guide>
        <p15:guide id="2" pos="1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616" y="176"/>
      </p:cViewPr>
      <p:guideLst>
        <p:guide orient="horz" pos="316"/>
        <p:guide pos="1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89D96137-1356-D34D-A43A-3801077B03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98F18A3-A738-A745-899D-F277676DD7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EDCB8C11-D47F-4243-9723-3EA3018DC7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9549A84D-8E5E-0948-A0D5-DAED92A4A7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4" charset="0"/>
              </a:defRPr>
            </a:lvl1pPr>
          </a:lstStyle>
          <a:p>
            <a:fld id="{7C52F08A-12B6-FB4F-AC00-A53F272C212B}" type="slidenum">
              <a:rPr lang="de-CH" altLang="en-US"/>
              <a:pPr/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5CC656B-D071-7340-9000-CFAA83F88F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B2F681E-DB41-CD41-86E4-9E20EE46F4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620CF2A-DCB1-22C3-DBD6-253BA274DE2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0D8C553-1CD5-D446-8C0A-44387E897F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259E4A31-9714-4242-B2D8-04CB856B3E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B3B21BCC-B816-BA4A-BEC7-18891852F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4" charset="0"/>
              </a:defRPr>
            </a:lvl1pPr>
          </a:lstStyle>
          <a:p>
            <a:fld id="{1BB98205-95C5-8345-8093-98B13E925085}" type="slidenum">
              <a:rPr lang="de-CH" altLang="en-US"/>
              <a:pPr/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EB39512-9F84-A24B-2AD7-4103E9E4E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B0891CA-3E14-A240-AAAB-5DF16BB444F8}" type="slidenum">
              <a:rPr lang="de-CH" altLang="en-US" sz="1200">
                <a:latin typeface="Times" pitchFamily="4" charset="0"/>
              </a:rPr>
              <a:pPr/>
              <a:t>2</a:t>
            </a:fld>
            <a:endParaRPr lang="de-CH" altLang="en-US" sz="1200">
              <a:latin typeface="Times" pitchFamily="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B93E584-C20F-64C9-0280-68350A4941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15D4B7-3408-98F7-0B03-E8C433B53C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1D6B84BB-5A25-C21C-5A4F-F0F5F1789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0857DA9-52C4-0440-9BA6-F5C79AB2D1F3}" type="slidenum">
              <a:rPr lang="de-CH" altLang="en-US" sz="1200">
                <a:latin typeface="Times" pitchFamily="4" charset="0"/>
              </a:rPr>
              <a:pPr/>
              <a:t>3</a:t>
            </a:fld>
            <a:endParaRPr lang="de-CH" altLang="en-US" sz="1200">
              <a:latin typeface="Times" pitchFamily="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6483A3E-BB3B-D02B-AAF4-F28E78801E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D53B8BF-F476-0619-E7CF-9A6CEEC3A3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2A61AC94-A571-BC49-5C77-F739BA65A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DE28A6B-B32F-834D-878E-5A500A370581}" type="slidenum">
              <a:rPr lang="de-CH" altLang="en-US" sz="1200">
                <a:latin typeface="Times" pitchFamily="4" charset="0"/>
              </a:rPr>
              <a:pPr/>
              <a:t>4</a:t>
            </a:fld>
            <a:endParaRPr lang="de-CH" altLang="en-US" sz="1200">
              <a:latin typeface="Times" pitchFamily="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BE2865D-9012-82FE-100D-BEA3CDFFCF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F7AAD43-FB63-C543-D25B-A4520F775B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EF08A546-CFEA-D207-8AA6-F4787AFD4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EBC4A13-0D33-3349-8900-BF40FA1AF92C}" type="slidenum">
              <a:rPr lang="de-CH" altLang="en-US" sz="1200">
                <a:latin typeface="Times" pitchFamily="4" charset="0"/>
              </a:rPr>
              <a:pPr/>
              <a:t>6</a:t>
            </a:fld>
            <a:endParaRPr lang="de-CH" altLang="en-US" sz="1200">
              <a:latin typeface="Times" pitchFamily="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2613BFC-32E3-B228-BF3C-538C54F3C4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DF5C60-DBD5-79C4-01B3-34C1CC0C62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3A7E644F-2C51-D80D-AED9-E3B3E8F31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852F3C6-67F9-0740-B489-C9C0C03A5BE5}" type="slidenum">
              <a:rPr lang="de-CH" altLang="en-US" sz="1200">
                <a:latin typeface="Times" pitchFamily="4" charset="0"/>
              </a:rPr>
              <a:pPr/>
              <a:t>7</a:t>
            </a:fld>
            <a:endParaRPr lang="de-CH" altLang="en-US" sz="1200">
              <a:latin typeface="Times" pitchFamily="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5180EDB-8E49-C936-F46F-5BAFCB3B0C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5F2A190-A7AF-395E-4D65-C72168640D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2D551D-B06E-92AE-6F64-CACAAF0AB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87BB65F-FB49-3D4A-8E96-46CFE7174682}" type="slidenum">
              <a:rPr lang="de-CH" altLang="en-US" sz="1200">
                <a:latin typeface="Times" pitchFamily="4" charset="0"/>
              </a:rPr>
              <a:pPr/>
              <a:t>8</a:t>
            </a:fld>
            <a:endParaRPr lang="de-CH" altLang="en-US" sz="1200">
              <a:latin typeface="Times" pitchFamily="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8C357D0-32E8-8F9E-69F3-C7CD60D345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741BDED-2972-8FC6-628B-E18BB09754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9C64ECBE-F70E-E2B0-3208-CD8CBB3C7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45A8192A-5C9C-3959-2AB5-67AA80EB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86259FB3-3A3A-17C1-F779-1A6164311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D05C642-8F5F-3041-AA23-95AB215058A5}" type="slidenum">
              <a:rPr lang="de-CH" altLang="en-US" sz="1200">
                <a:latin typeface="Times" pitchFamily="4" charset="0"/>
              </a:rPr>
              <a:pPr/>
              <a:t>9</a:t>
            </a:fld>
            <a:endParaRPr lang="de-CH" altLang="en-US" sz="1200">
              <a:latin typeface="Times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50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50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4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2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36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4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18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00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72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0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B959F54-BC9D-C9B7-A7D3-A6F52FF5A6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27" name="Picture 10">
            <a:extLst>
              <a:ext uri="{FF2B5EF4-FFF2-40B4-BE49-F238E27FC236}">
                <a16:creationId xmlns:a16="http://schemas.microsoft.com/office/drawing/2014/main" id="{AAF37AE3-60D1-274D-7790-A235CA8E2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>
            <a:extLst>
              <a:ext uri="{FF2B5EF4-FFF2-40B4-BE49-F238E27FC236}">
                <a16:creationId xmlns:a16="http://schemas.microsoft.com/office/drawing/2014/main" id="{F654DEBE-3E94-CE20-1490-176E0C3CC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192961B7-3395-B246-9821-865188A1A0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2024): Music 5950 Topics in Music: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Free Jazz—</a:t>
            </a:r>
            <a:r>
              <a:rPr lang="de-DE" altLang="en-US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Structure</a:t>
            </a: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>
            <a:extLst>
              <a:ext uri="{FF2B5EF4-FFF2-40B4-BE49-F238E27FC236}">
                <a16:creationId xmlns:a16="http://schemas.microsoft.com/office/drawing/2014/main" id="{DB4A6651-B5A0-AF44-9790-88A50255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Font typeface="Times" charset="0"/>
              <a:buNone/>
              <a:defRPr/>
            </a:pPr>
            <a:r>
              <a:rPr lang="de-DE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V	THREE COLLABORATIVE PILLARS</a:t>
            </a:r>
          </a:p>
          <a:p>
            <a:pPr marL="609600" indent="-609600">
              <a:spcBef>
                <a:spcPct val="50000"/>
              </a:spcBef>
              <a:buFont typeface="Times" charset="0"/>
              <a:buNone/>
              <a:defRPr/>
            </a:pPr>
            <a:r>
              <a:rPr lang="de-DE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V.3 </a:t>
            </a: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(Thu March 28) 	</a:t>
            </a:r>
            <a:b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 </a:t>
            </a: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Gesture</a:t>
            </a: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Theory (3)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5" descr="fourierballet.jpg">
            <a:extLst>
              <a:ext uri="{FF2B5EF4-FFF2-40B4-BE49-F238E27FC236}">
                <a16:creationId xmlns:a16="http://schemas.microsoft.com/office/drawing/2014/main" id="{5CB661D3-EC53-3674-6847-3439A9495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466725"/>
            <a:ext cx="82169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86599D-7C57-F041-30D7-EA6BF21A6920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2400300"/>
            <a:ext cx="4779963" cy="2120900"/>
            <a:chOff x="1719" y="766"/>
            <a:chExt cx="3011" cy="1336"/>
          </a:xfrm>
        </p:grpSpPr>
        <p:grpSp>
          <p:nvGrpSpPr>
            <p:cNvPr id="5158" name="Group 3">
              <a:extLst>
                <a:ext uri="{FF2B5EF4-FFF2-40B4-BE49-F238E27FC236}">
                  <a16:creationId xmlns:a16="http://schemas.microsoft.com/office/drawing/2014/main" id="{3E13B435-B178-7A8E-1A89-D285E2D04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766"/>
              <a:ext cx="1419" cy="1336"/>
              <a:chOff x="3027" y="1044"/>
              <a:chExt cx="1419" cy="1336"/>
            </a:xfrm>
          </p:grpSpPr>
          <p:sp>
            <p:nvSpPr>
              <p:cNvPr id="5161" name="Freeform 4">
                <a:extLst>
                  <a:ext uri="{FF2B5EF4-FFF2-40B4-BE49-F238E27FC236}">
                    <a16:creationId xmlns:a16="http://schemas.microsoft.com/office/drawing/2014/main" id="{3847434E-70A3-7B7C-9113-39F42ED19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1294"/>
                <a:ext cx="1260" cy="792"/>
              </a:xfrm>
              <a:custGeom>
                <a:avLst/>
                <a:gdLst>
                  <a:gd name="T0" fmla="*/ 0 w 1260"/>
                  <a:gd name="T1" fmla="*/ 713 h 792"/>
                  <a:gd name="T2" fmla="*/ 414 w 1260"/>
                  <a:gd name="T3" fmla="*/ 760 h 792"/>
                  <a:gd name="T4" fmla="*/ 1173 w 1260"/>
                  <a:gd name="T5" fmla="*/ 523 h 792"/>
                  <a:gd name="T6" fmla="*/ 936 w 1260"/>
                  <a:gd name="T7" fmla="*/ 265 h 792"/>
                  <a:gd name="T8" fmla="*/ 516 w 1260"/>
                  <a:gd name="T9" fmla="*/ 28 h 792"/>
                  <a:gd name="T10" fmla="*/ 455 w 1260"/>
                  <a:gd name="T11" fmla="*/ 435 h 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0"/>
                  <a:gd name="T19" fmla="*/ 0 h 792"/>
                  <a:gd name="T20" fmla="*/ 1260 w 1260"/>
                  <a:gd name="T21" fmla="*/ 792 h 7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0" h="792">
                    <a:moveTo>
                      <a:pt x="0" y="713"/>
                    </a:moveTo>
                    <a:cubicBezTo>
                      <a:pt x="103" y="748"/>
                      <a:pt x="219" y="792"/>
                      <a:pt x="414" y="760"/>
                    </a:cubicBezTo>
                    <a:cubicBezTo>
                      <a:pt x="609" y="728"/>
                      <a:pt x="1086" y="606"/>
                      <a:pt x="1173" y="523"/>
                    </a:cubicBezTo>
                    <a:cubicBezTo>
                      <a:pt x="1260" y="440"/>
                      <a:pt x="1046" y="348"/>
                      <a:pt x="936" y="265"/>
                    </a:cubicBezTo>
                    <a:cubicBezTo>
                      <a:pt x="826" y="182"/>
                      <a:pt x="596" y="0"/>
                      <a:pt x="516" y="28"/>
                    </a:cubicBezTo>
                    <a:cubicBezTo>
                      <a:pt x="436" y="56"/>
                      <a:pt x="468" y="350"/>
                      <a:pt x="455" y="435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Freeform 5">
                <a:extLst>
                  <a:ext uri="{FF2B5EF4-FFF2-40B4-BE49-F238E27FC236}">
                    <a16:creationId xmlns:a16="http://schemas.microsoft.com/office/drawing/2014/main" id="{F861DDC9-0718-BC7B-7A3C-064623071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1044"/>
                <a:ext cx="356" cy="597"/>
              </a:xfrm>
              <a:custGeom>
                <a:avLst/>
                <a:gdLst>
                  <a:gd name="T0" fmla="*/ 0 w 356"/>
                  <a:gd name="T1" fmla="*/ 590 h 597"/>
                  <a:gd name="T2" fmla="*/ 257 w 356"/>
                  <a:gd name="T3" fmla="*/ 34 h 597"/>
                  <a:gd name="T4" fmla="*/ 291 w 356"/>
                  <a:gd name="T5" fmla="*/ 386 h 597"/>
                  <a:gd name="T6" fmla="*/ 318 w 356"/>
                  <a:gd name="T7" fmla="*/ 563 h 597"/>
                  <a:gd name="T8" fmla="*/ 61 w 356"/>
                  <a:gd name="T9" fmla="*/ 590 h 5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597"/>
                  <a:gd name="T17" fmla="*/ 356 w 356"/>
                  <a:gd name="T18" fmla="*/ 597 h 5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597">
                    <a:moveTo>
                      <a:pt x="0" y="590"/>
                    </a:moveTo>
                    <a:cubicBezTo>
                      <a:pt x="43" y="497"/>
                      <a:pt x="209" y="68"/>
                      <a:pt x="257" y="34"/>
                    </a:cubicBezTo>
                    <a:cubicBezTo>
                      <a:pt x="305" y="0"/>
                      <a:pt x="281" y="298"/>
                      <a:pt x="291" y="386"/>
                    </a:cubicBezTo>
                    <a:cubicBezTo>
                      <a:pt x="301" y="474"/>
                      <a:pt x="356" y="529"/>
                      <a:pt x="318" y="563"/>
                    </a:cubicBezTo>
                    <a:cubicBezTo>
                      <a:pt x="280" y="597"/>
                      <a:pt x="115" y="585"/>
                      <a:pt x="61" y="590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6">
                <a:extLst>
                  <a:ext uri="{FF2B5EF4-FFF2-40B4-BE49-F238E27FC236}">
                    <a16:creationId xmlns:a16="http://schemas.microsoft.com/office/drawing/2014/main" id="{AD82CDBA-4618-EE0C-3D70-155152C91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559"/>
                <a:ext cx="61" cy="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4" name="Rectangle 7">
                <a:extLst>
                  <a:ext uri="{FF2B5EF4-FFF2-40B4-BE49-F238E27FC236}">
                    <a16:creationId xmlns:a16="http://schemas.microsoft.com/office/drawing/2014/main" id="{A8CC169B-249A-6199-CCD3-334830F42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26"/>
                <a:ext cx="61" cy="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5" name="Rectangle 8">
                <a:extLst>
                  <a:ext uri="{FF2B5EF4-FFF2-40B4-BE49-F238E27FC236}">
                    <a16:creationId xmlns:a16="http://schemas.microsoft.com/office/drawing/2014/main" id="{739EE65D-C143-45BB-F77B-835E69B94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" y="2035"/>
                <a:ext cx="61" cy="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6" name="Freeform 9">
                <a:extLst>
                  <a:ext uri="{FF2B5EF4-FFF2-40B4-BE49-F238E27FC236}">
                    <a16:creationId xmlns:a16="http://schemas.microsoft.com/office/drawing/2014/main" id="{FBD8E940-B1D3-5D62-8290-C767C3C4F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776"/>
                <a:ext cx="1247" cy="604"/>
              </a:xfrm>
              <a:custGeom>
                <a:avLst/>
                <a:gdLst>
                  <a:gd name="T0" fmla="*/ 0 w 1247"/>
                  <a:gd name="T1" fmla="*/ 231 h 604"/>
                  <a:gd name="T2" fmla="*/ 624 w 1247"/>
                  <a:gd name="T3" fmla="*/ 563 h 604"/>
                  <a:gd name="T4" fmla="*/ 1193 w 1247"/>
                  <a:gd name="T5" fmla="*/ 475 h 604"/>
                  <a:gd name="T6" fmla="*/ 949 w 1247"/>
                  <a:gd name="T7" fmla="*/ 271 h 604"/>
                  <a:gd name="T8" fmla="*/ 597 w 1247"/>
                  <a:gd name="T9" fmla="*/ 54 h 604"/>
                  <a:gd name="T10" fmla="*/ 495 w 1247"/>
                  <a:gd name="T11" fmla="*/ 0 h 6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7"/>
                  <a:gd name="T19" fmla="*/ 0 h 604"/>
                  <a:gd name="T20" fmla="*/ 1247 w 1247"/>
                  <a:gd name="T21" fmla="*/ 604 h 6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7" h="604">
                    <a:moveTo>
                      <a:pt x="0" y="231"/>
                    </a:moveTo>
                    <a:cubicBezTo>
                      <a:pt x="104" y="286"/>
                      <a:pt x="425" y="522"/>
                      <a:pt x="624" y="563"/>
                    </a:cubicBezTo>
                    <a:cubicBezTo>
                      <a:pt x="823" y="604"/>
                      <a:pt x="1139" y="524"/>
                      <a:pt x="1193" y="475"/>
                    </a:cubicBezTo>
                    <a:cubicBezTo>
                      <a:pt x="1247" y="426"/>
                      <a:pt x="1048" y="341"/>
                      <a:pt x="949" y="271"/>
                    </a:cubicBezTo>
                    <a:cubicBezTo>
                      <a:pt x="850" y="201"/>
                      <a:pt x="672" y="99"/>
                      <a:pt x="597" y="54"/>
                    </a:cubicBezTo>
                    <a:cubicBezTo>
                      <a:pt x="522" y="9"/>
                      <a:pt x="516" y="11"/>
                      <a:pt x="495" y="0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10">
                <a:extLst>
                  <a:ext uri="{FF2B5EF4-FFF2-40B4-BE49-F238E27FC236}">
                    <a16:creationId xmlns:a16="http://schemas.microsoft.com/office/drawing/2014/main" id="{3B1BD713-74DB-21C3-930D-BF6536C99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" y="2143"/>
                <a:ext cx="61" cy="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8" name="Freeform 11">
                <a:extLst>
                  <a:ext uri="{FF2B5EF4-FFF2-40B4-BE49-F238E27FC236}">
                    <a16:creationId xmlns:a16="http://schemas.microsoft.com/office/drawing/2014/main" id="{9F950270-4FE8-0FF3-F881-CCB897436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254"/>
                <a:ext cx="515" cy="502"/>
              </a:xfrm>
              <a:custGeom>
                <a:avLst/>
                <a:gdLst>
                  <a:gd name="T0" fmla="*/ 0 w 515"/>
                  <a:gd name="T1" fmla="*/ 502 h 502"/>
                  <a:gd name="T2" fmla="*/ 190 w 515"/>
                  <a:gd name="T3" fmla="*/ 319 h 502"/>
                  <a:gd name="T4" fmla="*/ 447 w 515"/>
                  <a:gd name="T5" fmla="*/ 434 h 502"/>
                  <a:gd name="T6" fmla="*/ 515 w 515"/>
                  <a:gd name="T7" fmla="*/ 224 h 502"/>
                  <a:gd name="T8" fmla="*/ 447 w 515"/>
                  <a:gd name="T9" fmla="*/ 143 h 502"/>
                  <a:gd name="T10" fmla="*/ 515 w 515"/>
                  <a:gd name="T11" fmla="*/ 0 h 5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5"/>
                  <a:gd name="T19" fmla="*/ 0 h 502"/>
                  <a:gd name="T20" fmla="*/ 515 w 515"/>
                  <a:gd name="T21" fmla="*/ 502 h 5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5" h="502">
                    <a:moveTo>
                      <a:pt x="0" y="502"/>
                    </a:moveTo>
                    <a:cubicBezTo>
                      <a:pt x="32" y="472"/>
                      <a:pt x="116" y="330"/>
                      <a:pt x="190" y="319"/>
                    </a:cubicBezTo>
                    <a:cubicBezTo>
                      <a:pt x="264" y="308"/>
                      <a:pt x="393" y="450"/>
                      <a:pt x="447" y="434"/>
                    </a:cubicBezTo>
                    <a:cubicBezTo>
                      <a:pt x="501" y="418"/>
                      <a:pt x="515" y="272"/>
                      <a:pt x="515" y="224"/>
                    </a:cubicBezTo>
                    <a:cubicBezTo>
                      <a:pt x="515" y="176"/>
                      <a:pt x="447" y="180"/>
                      <a:pt x="447" y="143"/>
                    </a:cubicBezTo>
                    <a:cubicBezTo>
                      <a:pt x="447" y="106"/>
                      <a:pt x="501" y="30"/>
                      <a:pt x="515" y="0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Freeform 12">
                <a:extLst>
                  <a:ext uri="{FF2B5EF4-FFF2-40B4-BE49-F238E27FC236}">
                    <a16:creationId xmlns:a16="http://schemas.microsoft.com/office/drawing/2014/main" id="{33763540-36E4-F37B-2F13-7BF844F1F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8"/>
                <a:ext cx="436" cy="587"/>
              </a:xfrm>
              <a:custGeom>
                <a:avLst/>
                <a:gdLst>
                  <a:gd name="T0" fmla="*/ 106 w 436"/>
                  <a:gd name="T1" fmla="*/ 0 h 587"/>
                  <a:gd name="T2" fmla="*/ 200 w 436"/>
                  <a:gd name="T3" fmla="*/ 216 h 587"/>
                  <a:gd name="T4" fmla="*/ 390 w 436"/>
                  <a:gd name="T5" fmla="*/ 298 h 587"/>
                  <a:gd name="T6" fmla="*/ 377 w 436"/>
                  <a:gd name="T7" fmla="*/ 549 h 587"/>
                  <a:gd name="T8" fmla="*/ 38 w 436"/>
                  <a:gd name="T9" fmla="*/ 528 h 587"/>
                  <a:gd name="T10" fmla="*/ 146 w 436"/>
                  <a:gd name="T11" fmla="*/ 359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6"/>
                  <a:gd name="T19" fmla="*/ 0 h 587"/>
                  <a:gd name="T20" fmla="*/ 436 w 43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6" h="587">
                    <a:moveTo>
                      <a:pt x="106" y="0"/>
                    </a:moveTo>
                    <a:cubicBezTo>
                      <a:pt x="122" y="36"/>
                      <a:pt x="153" y="166"/>
                      <a:pt x="200" y="216"/>
                    </a:cubicBezTo>
                    <a:cubicBezTo>
                      <a:pt x="247" y="266"/>
                      <a:pt x="361" y="243"/>
                      <a:pt x="390" y="298"/>
                    </a:cubicBezTo>
                    <a:cubicBezTo>
                      <a:pt x="419" y="353"/>
                      <a:pt x="436" y="511"/>
                      <a:pt x="377" y="549"/>
                    </a:cubicBezTo>
                    <a:cubicBezTo>
                      <a:pt x="318" y="587"/>
                      <a:pt x="76" y="560"/>
                      <a:pt x="38" y="528"/>
                    </a:cubicBezTo>
                    <a:cubicBezTo>
                      <a:pt x="0" y="496"/>
                      <a:pt x="124" y="394"/>
                      <a:pt x="146" y="359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0829" name="Text Box 13">
              <a:extLst>
                <a:ext uri="{FF2B5EF4-FFF2-40B4-BE49-F238E27FC236}">
                  <a16:creationId xmlns:a16="http://schemas.microsoft.com/office/drawing/2014/main" id="{C1800A8E-9945-B046-91A3-B18B98442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" y="870"/>
              <a:ext cx="9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homotopic</a:t>
              </a:r>
            </a:p>
            <a:p>
              <a:pPr>
                <a:defRPr/>
              </a:pPr>
              <a:r>
                <a:rPr lang="de-DE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curves</a:t>
              </a:r>
            </a:p>
          </p:txBody>
        </p:sp>
        <p:sp>
          <p:nvSpPr>
            <p:cNvPr id="5160" name="Freeform 14">
              <a:extLst>
                <a:ext uri="{FF2B5EF4-FFF2-40B4-BE49-F238E27FC236}">
                  <a16:creationId xmlns:a16="http://schemas.microsoft.com/office/drawing/2014/main" id="{631D59F2-26DC-4E35-74A3-33DE9825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970"/>
              <a:ext cx="725" cy="460"/>
            </a:xfrm>
            <a:custGeom>
              <a:avLst/>
              <a:gdLst>
                <a:gd name="T0" fmla="*/ 0 w 725"/>
                <a:gd name="T1" fmla="*/ 460 h 460"/>
                <a:gd name="T2" fmla="*/ 169 w 725"/>
                <a:gd name="T3" fmla="*/ 176 h 460"/>
                <a:gd name="T4" fmla="*/ 447 w 725"/>
                <a:gd name="T5" fmla="*/ 27 h 460"/>
                <a:gd name="T6" fmla="*/ 725 w 725"/>
                <a:gd name="T7" fmla="*/ 13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5"/>
                <a:gd name="T13" fmla="*/ 0 h 460"/>
                <a:gd name="T14" fmla="*/ 725 w 725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5" h="460">
                  <a:moveTo>
                    <a:pt x="0" y="460"/>
                  </a:moveTo>
                  <a:cubicBezTo>
                    <a:pt x="47" y="354"/>
                    <a:pt x="95" y="248"/>
                    <a:pt x="169" y="176"/>
                  </a:cubicBezTo>
                  <a:cubicBezTo>
                    <a:pt x="243" y="104"/>
                    <a:pt x="354" y="54"/>
                    <a:pt x="447" y="27"/>
                  </a:cubicBezTo>
                  <a:cubicBezTo>
                    <a:pt x="540" y="0"/>
                    <a:pt x="632" y="6"/>
                    <a:pt x="725" y="13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prstDash val="sysDot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8CD16EBC-1901-03AD-CC77-EEBE899FB096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708275"/>
            <a:ext cx="2967038" cy="3078163"/>
            <a:chOff x="1099" y="1842"/>
            <a:chExt cx="1869" cy="1939"/>
          </a:xfrm>
        </p:grpSpPr>
        <p:grpSp>
          <p:nvGrpSpPr>
            <p:cNvPr id="5149" name="Group 16">
              <a:extLst>
                <a:ext uri="{FF2B5EF4-FFF2-40B4-BE49-F238E27FC236}">
                  <a16:creationId xmlns:a16="http://schemas.microsoft.com/office/drawing/2014/main" id="{0A24B945-8859-0F37-7079-8879DF311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" y="1842"/>
              <a:ext cx="1869" cy="1939"/>
              <a:chOff x="1356" y="467"/>
              <a:chExt cx="2213" cy="2296"/>
            </a:xfrm>
          </p:grpSpPr>
          <p:sp>
            <p:nvSpPr>
              <p:cNvPr id="930833" name="Text Box 17">
                <a:extLst>
                  <a:ext uri="{FF2B5EF4-FFF2-40B4-BE49-F238E27FC236}">
                    <a16:creationId xmlns:a16="http://schemas.microsoft.com/office/drawing/2014/main" id="{73EFFFFD-A4F9-104F-84D2-A465272AD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2467"/>
                <a:ext cx="137" cy="2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30834" name="Text Box 18">
                <a:extLst>
                  <a:ext uri="{FF2B5EF4-FFF2-40B4-BE49-F238E27FC236}">
                    <a16:creationId xmlns:a16="http://schemas.microsoft.com/office/drawing/2014/main" id="{F24A1EED-A13C-7448-A43A-4609C3C3D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467"/>
                <a:ext cx="13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30835" name="Text Box 19">
                <a:extLst>
                  <a:ext uri="{FF2B5EF4-FFF2-40B4-BE49-F238E27FC236}">
                    <a16:creationId xmlns:a16="http://schemas.microsoft.com/office/drawing/2014/main" id="{CF63BA66-DDFF-204D-8097-8B7CF6DEA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2" y="2087"/>
                <a:ext cx="137" cy="2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grpSp>
            <p:nvGrpSpPr>
              <p:cNvPr id="5154" name="Group 20">
                <a:extLst>
                  <a:ext uri="{FF2B5EF4-FFF2-40B4-BE49-F238E27FC236}">
                    <a16:creationId xmlns:a16="http://schemas.microsoft.com/office/drawing/2014/main" id="{DD5B1CAC-1233-3613-62AE-A114C2599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2" y="710"/>
                <a:ext cx="1840" cy="1859"/>
                <a:chOff x="1152" y="344"/>
                <a:chExt cx="1840" cy="1859"/>
              </a:xfrm>
            </p:grpSpPr>
            <p:sp>
              <p:nvSpPr>
                <p:cNvPr id="5155" name="Line 21">
                  <a:extLst>
                    <a:ext uri="{FF2B5EF4-FFF2-40B4-BE49-F238E27FC236}">
                      <a16:creationId xmlns:a16="http://schemas.microsoft.com/office/drawing/2014/main" id="{EBB03941-51E4-A571-3138-1E218DDAD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4" y="1676"/>
                  <a:ext cx="933" cy="527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22">
                  <a:extLst>
                    <a:ext uri="{FF2B5EF4-FFF2-40B4-BE49-F238E27FC236}">
                      <a16:creationId xmlns:a16="http://schemas.microsoft.com/office/drawing/2014/main" id="{535A9F21-E103-5ADC-8AEE-83ABCC3AC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1680"/>
                  <a:ext cx="1840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23">
                  <a:extLst>
                    <a:ext uri="{FF2B5EF4-FFF2-40B4-BE49-F238E27FC236}">
                      <a16:creationId xmlns:a16="http://schemas.microsoft.com/office/drawing/2014/main" id="{F89564F4-CC71-421A-A391-71E1BDEF0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2" y="344"/>
                  <a:ext cx="0" cy="1336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30840" name="Text Box 24">
              <a:extLst>
                <a:ext uri="{FF2B5EF4-FFF2-40B4-BE49-F238E27FC236}">
                  <a16:creationId xmlns:a16="http://schemas.microsoft.com/office/drawing/2014/main" id="{959F25F7-6CAA-5B4C-ABBE-7BF0CAF21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282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X</a:t>
              </a:r>
              <a:endParaRPr lang="de-DE" altLang="en-US" sz="2800"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68E2306B-6B73-9234-EDD2-8C91B77ADD4A}"/>
              </a:ext>
            </a:extLst>
          </p:cNvPr>
          <p:cNvGrpSpPr>
            <a:grpSpLocks/>
          </p:cNvGrpSpPr>
          <p:nvPr/>
        </p:nvGrpSpPr>
        <p:grpSpPr bwMode="auto">
          <a:xfrm>
            <a:off x="2306638" y="2428875"/>
            <a:ext cx="2416175" cy="2147888"/>
            <a:chOff x="2957" y="1062"/>
            <a:chExt cx="1522" cy="1353"/>
          </a:xfrm>
        </p:grpSpPr>
        <p:sp>
          <p:nvSpPr>
            <p:cNvPr id="5139" name="Freeform 26">
              <a:extLst>
                <a:ext uri="{FF2B5EF4-FFF2-40B4-BE49-F238E27FC236}">
                  <a16:creationId xmlns:a16="http://schemas.microsoft.com/office/drawing/2014/main" id="{F27DBD9E-EA15-CB95-086C-C9B50CAFF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1280"/>
              <a:ext cx="1248" cy="798"/>
            </a:xfrm>
            <a:custGeom>
              <a:avLst/>
              <a:gdLst>
                <a:gd name="T0" fmla="*/ 0 w 1248"/>
                <a:gd name="T1" fmla="*/ 727 h 798"/>
                <a:gd name="T2" fmla="*/ 414 w 1248"/>
                <a:gd name="T3" fmla="*/ 774 h 798"/>
                <a:gd name="T4" fmla="*/ 1241 w 1248"/>
                <a:gd name="T5" fmla="*/ 584 h 798"/>
                <a:gd name="T6" fmla="*/ 455 w 1248"/>
                <a:gd name="T7" fmla="*/ 22 h 798"/>
                <a:gd name="T8" fmla="*/ 455 w 1248"/>
                <a:gd name="T9" fmla="*/ 449 h 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798"/>
                <a:gd name="T17" fmla="*/ 1248 w 1248"/>
                <a:gd name="T18" fmla="*/ 798 h 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798">
                  <a:moveTo>
                    <a:pt x="0" y="727"/>
                  </a:moveTo>
                  <a:cubicBezTo>
                    <a:pt x="103" y="762"/>
                    <a:pt x="207" y="798"/>
                    <a:pt x="414" y="774"/>
                  </a:cubicBezTo>
                  <a:cubicBezTo>
                    <a:pt x="621" y="750"/>
                    <a:pt x="1234" y="709"/>
                    <a:pt x="1241" y="584"/>
                  </a:cubicBezTo>
                  <a:cubicBezTo>
                    <a:pt x="1248" y="459"/>
                    <a:pt x="586" y="44"/>
                    <a:pt x="455" y="22"/>
                  </a:cubicBezTo>
                  <a:cubicBezTo>
                    <a:pt x="324" y="0"/>
                    <a:pt x="389" y="224"/>
                    <a:pt x="455" y="449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7">
              <a:extLst>
                <a:ext uri="{FF2B5EF4-FFF2-40B4-BE49-F238E27FC236}">
                  <a16:creationId xmlns:a16="http://schemas.microsoft.com/office/drawing/2014/main" id="{D792AA00-D02E-0553-2556-A21ECFF4E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062"/>
              <a:ext cx="368" cy="572"/>
            </a:xfrm>
            <a:custGeom>
              <a:avLst/>
              <a:gdLst>
                <a:gd name="T0" fmla="*/ 0 w 368"/>
                <a:gd name="T1" fmla="*/ 572 h 572"/>
                <a:gd name="T2" fmla="*/ 325 w 368"/>
                <a:gd name="T3" fmla="*/ 30 h 572"/>
                <a:gd name="T4" fmla="*/ 257 w 368"/>
                <a:gd name="T5" fmla="*/ 389 h 572"/>
                <a:gd name="T6" fmla="*/ 325 w 368"/>
                <a:gd name="T7" fmla="*/ 497 h 572"/>
                <a:gd name="T8" fmla="*/ 61 w 368"/>
                <a:gd name="T9" fmla="*/ 572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572"/>
                <a:gd name="T17" fmla="*/ 368 w 368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572">
                  <a:moveTo>
                    <a:pt x="0" y="572"/>
                  </a:moveTo>
                  <a:cubicBezTo>
                    <a:pt x="54" y="482"/>
                    <a:pt x="282" y="60"/>
                    <a:pt x="325" y="30"/>
                  </a:cubicBezTo>
                  <a:cubicBezTo>
                    <a:pt x="368" y="0"/>
                    <a:pt x="257" y="311"/>
                    <a:pt x="257" y="389"/>
                  </a:cubicBezTo>
                  <a:cubicBezTo>
                    <a:pt x="257" y="467"/>
                    <a:pt x="358" y="467"/>
                    <a:pt x="325" y="497"/>
                  </a:cubicBezTo>
                  <a:cubicBezTo>
                    <a:pt x="292" y="527"/>
                    <a:pt x="116" y="557"/>
                    <a:pt x="61" y="572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28">
              <a:extLst>
                <a:ext uri="{FF2B5EF4-FFF2-40B4-BE49-F238E27FC236}">
                  <a16:creationId xmlns:a16="http://schemas.microsoft.com/office/drawing/2014/main" id="{88150DD0-E11B-F3DE-A9F4-08542CDE8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179"/>
              <a:ext cx="75" cy="75"/>
            </a:xfrm>
            <a:prstGeom prst="ellipse">
              <a:avLst/>
            </a:prstGeom>
            <a:solidFill>
              <a:srgbClr val="FF0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2" name="Rectangle 29">
              <a:extLst>
                <a:ext uri="{FF2B5EF4-FFF2-40B4-BE49-F238E27FC236}">
                  <a16:creationId xmlns:a16="http://schemas.microsoft.com/office/drawing/2014/main" id="{CA4914D8-3F48-64EA-CDA7-65C0A1B1C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1566"/>
              <a:ext cx="61" cy="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3" name="Rectangle 30">
              <a:extLst>
                <a:ext uri="{FF2B5EF4-FFF2-40B4-BE49-F238E27FC236}">
                  <a16:creationId xmlns:a16="http://schemas.microsoft.com/office/drawing/2014/main" id="{D201FA83-F1A6-318F-86F0-8120A086C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1961"/>
              <a:ext cx="61" cy="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4" name="Rectangle 31">
              <a:extLst>
                <a:ext uri="{FF2B5EF4-FFF2-40B4-BE49-F238E27FC236}">
                  <a16:creationId xmlns:a16="http://schemas.microsoft.com/office/drawing/2014/main" id="{2108D497-4793-38F6-B4E4-69198C05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035"/>
              <a:ext cx="61" cy="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5" name="Freeform 32">
              <a:extLst>
                <a:ext uri="{FF2B5EF4-FFF2-40B4-BE49-F238E27FC236}">
                  <a16:creationId xmlns:a16="http://schemas.microsoft.com/office/drawing/2014/main" id="{E3123E02-2CE1-BF8F-4E26-380803A6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1776"/>
              <a:ext cx="1286" cy="639"/>
            </a:xfrm>
            <a:custGeom>
              <a:avLst/>
              <a:gdLst>
                <a:gd name="T0" fmla="*/ 0 w 1286"/>
                <a:gd name="T1" fmla="*/ 231 h 639"/>
                <a:gd name="T2" fmla="*/ 597 w 1286"/>
                <a:gd name="T3" fmla="*/ 598 h 639"/>
                <a:gd name="T4" fmla="*/ 1282 w 1286"/>
                <a:gd name="T5" fmla="*/ 476 h 639"/>
                <a:gd name="T6" fmla="*/ 571 w 1286"/>
                <a:gd name="T7" fmla="*/ 84 h 639"/>
                <a:gd name="T8" fmla="*/ 495 w 1286"/>
                <a:gd name="T9" fmla="*/ 0 h 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6"/>
                <a:gd name="T16" fmla="*/ 0 h 639"/>
                <a:gd name="T17" fmla="*/ 1286 w 1286"/>
                <a:gd name="T18" fmla="*/ 639 h 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6" h="639">
                  <a:moveTo>
                    <a:pt x="0" y="231"/>
                  </a:moveTo>
                  <a:cubicBezTo>
                    <a:pt x="99" y="293"/>
                    <a:pt x="383" y="557"/>
                    <a:pt x="597" y="598"/>
                  </a:cubicBezTo>
                  <a:cubicBezTo>
                    <a:pt x="811" y="639"/>
                    <a:pt x="1286" y="562"/>
                    <a:pt x="1282" y="476"/>
                  </a:cubicBezTo>
                  <a:cubicBezTo>
                    <a:pt x="1278" y="390"/>
                    <a:pt x="702" y="163"/>
                    <a:pt x="571" y="84"/>
                  </a:cubicBezTo>
                  <a:cubicBezTo>
                    <a:pt x="440" y="5"/>
                    <a:pt x="511" y="17"/>
                    <a:pt x="495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Rectangle 33">
              <a:extLst>
                <a:ext uri="{FF2B5EF4-FFF2-40B4-BE49-F238E27FC236}">
                  <a16:creationId xmlns:a16="http://schemas.microsoft.com/office/drawing/2014/main" id="{9A4BD68C-04E0-0861-C8F6-5D93EA70A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43"/>
              <a:ext cx="61" cy="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7" name="Freeform 34">
              <a:extLst>
                <a:ext uri="{FF2B5EF4-FFF2-40B4-BE49-F238E27FC236}">
                  <a16:creationId xmlns:a16="http://schemas.microsoft.com/office/drawing/2014/main" id="{CAFED4EC-E81C-2BC0-96E4-86614D1E7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254"/>
              <a:ext cx="515" cy="548"/>
            </a:xfrm>
            <a:custGeom>
              <a:avLst/>
              <a:gdLst>
                <a:gd name="T0" fmla="*/ 0 w 515"/>
                <a:gd name="T1" fmla="*/ 502 h 548"/>
                <a:gd name="T2" fmla="*/ 190 w 515"/>
                <a:gd name="T3" fmla="*/ 319 h 548"/>
                <a:gd name="T4" fmla="*/ 447 w 515"/>
                <a:gd name="T5" fmla="*/ 495 h 548"/>
                <a:gd name="T6" fmla="*/ 515 w 515"/>
                <a:gd name="T7" fmla="*/ 0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"/>
                <a:gd name="T13" fmla="*/ 0 h 548"/>
                <a:gd name="T14" fmla="*/ 515 w 515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" h="548">
                  <a:moveTo>
                    <a:pt x="0" y="502"/>
                  </a:moveTo>
                  <a:cubicBezTo>
                    <a:pt x="32" y="472"/>
                    <a:pt x="116" y="320"/>
                    <a:pt x="190" y="319"/>
                  </a:cubicBezTo>
                  <a:cubicBezTo>
                    <a:pt x="264" y="318"/>
                    <a:pt x="393" y="548"/>
                    <a:pt x="447" y="495"/>
                  </a:cubicBezTo>
                  <a:cubicBezTo>
                    <a:pt x="501" y="442"/>
                    <a:pt x="501" y="103"/>
                    <a:pt x="515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35">
              <a:extLst>
                <a:ext uri="{FF2B5EF4-FFF2-40B4-BE49-F238E27FC236}">
                  <a16:creationId xmlns:a16="http://schemas.microsoft.com/office/drawing/2014/main" id="{C6527845-3471-D5CB-0A8F-40DF933F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641"/>
              <a:ext cx="543" cy="545"/>
            </a:xfrm>
            <a:custGeom>
              <a:avLst/>
              <a:gdLst>
                <a:gd name="T0" fmla="*/ 162 w 543"/>
                <a:gd name="T1" fmla="*/ 0 h 545"/>
                <a:gd name="T2" fmla="*/ 202 w 543"/>
                <a:gd name="T3" fmla="*/ 230 h 545"/>
                <a:gd name="T4" fmla="*/ 426 w 543"/>
                <a:gd name="T5" fmla="*/ 352 h 545"/>
                <a:gd name="T6" fmla="*/ 480 w 543"/>
                <a:gd name="T7" fmla="*/ 528 h 545"/>
                <a:gd name="T8" fmla="*/ 46 w 543"/>
                <a:gd name="T9" fmla="*/ 454 h 545"/>
                <a:gd name="T10" fmla="*/ 202 w 543"/>
                <a:gd name="T11" fmla="*/ 359 h 5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3"/>
                <a:gd name="T19" fmla="*/ 0 h 545"/>
                <a:gd name="T20" fmla="*/ 543 w 543"/>
                <a:gd name="T21" fmla="*/ 545 h 5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3" h="545">
                  <a:moveTo>
                    <a:pt x="162" y="0"/>
                  </a:moveTo>
                  <a:cubicBezTo>
                    <a:pt x="160" y="85"/>
                    <a:pt x="158" y="171"/>
                    <a:pt x="202" y="230"/>
                  </a:cubicBezTo>
                  <a:cubicBezTo>
                    <a:pt x="246" y="289"/>
                    <a:pt x="380" y="302"/>
                    <a:pt x="426" y="352"/>
                  </a:cubicBezTo>
                  <a:cubicBezTo>
                    <a:pt x="472" y="402"/>
                    <a:pt x="543" y="511"/>
                    <a:pt x="480" y="528"/>
                  </a:cubicBezTo>
                  <a:cubicBezTo>
                    <a:pt x="417" y="545"/>
                    <a:pt x="92" y="482"/>
                    <a:pt x="46" y="454"/>
                  </a:cubicBezTo>
                  <a:cubicBezTo>
                    <a:pt x="0" y="426"/>
                    <a:pt x="169" y="379"/>
                    <a:pt x="202" y="359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0852" name="Text Box 36">
            <a:extLst>
              <a:ext uri="{FF2B5EF4-FFF2-40B4-BE49-F238E27FC236}">
                <a16:creationId xmlns:a16="http://schemas.microsoft.com/office/drawing/2014/main" id="{6C5D9C38-769F-BA43-A011-E130093C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84150"/>
            <a:ext cx="5888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de-DE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  <a:sym typeface="Symbol" charset="2"/>
              </a:rPr>
              <a:t>Gestoids:</a:t>
            </a:r>
            <a:r>
              <a:rPr lang="de-DE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  <a:sym typeface="Symbol" charset="2"/>
              </a:rPr>
              <a:t> From Gestures to Symbols</a:t>
            </a:r>
          </a:p>
        </p:txBody>
      </p:sp>
      <p:grpSp>
        <p:nvGrpSpPr>
          <p:cNvPr id="8" name="Group 67">
            <a:extLst>
              <a:ext uri="{FF2B5EF4-FFF2-40B4-BE49-F238E27FC236}">
                <a16:creationId xmlns:a16="http://schemas.microsoft.com/office/drawing/2014/main" id="{8939B5E9-EB7E-757D-138B-9DD73E2E3C4A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3503613"/>
            <a:ext cx="2381250" cy="1341437"/>
            <a:chOff x="4515" y="1461"/>
            <a:chExt cx="1500" cy="845"/>
          </a:xfrm>
        </p:grpSpPr>
        <p:grpSp>
          <p:nvGrpSpPr>
            <p:cNvPr id="5127" name="Group 68">
              <a:extLst>
                <a:ext uri="{FF2B5EF4-FFF2-40B4-BE49-F238E27FC236}">
                  <a16:creationId xmlns:a16="http://schemas.microsoft.com/office/drawing/2014/main" id="{804EAB27-AA57-12AB-44E5-0D78071A9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5" y="1461"/>
              <a:ext cx="1500" cy="845"/>
              <a:chOff x="3821" y="512"/>
              <a:chExt cx="2148" cy="1210"/>
            </a:xfrm>
          </p:grpSpPr>
          <p:grpSp>
            <p:nvGrpSpPr>
              <p:cNvPr id="5134" name="Group 69">
                <a:extLst>
                  <a:ext uri="{FF2B5EF4-FFF2-40B4-BE49-F238E27FC236}">
                    <a16:creationId xmlns:a16="http://schemas.microsoft.com/office/drawing/2014/main" id="{8680B627-11E3-A5BA-5372-29334978A5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1" y="512"/>
                <a:ext cx="2148" cy="1210"/>
                <a:chOff x="3821" y="512"/>
                <a:chExt cx="2148" cy="1210"/>
              </a:xfrm>
            </p:grpSpPr>
            <p:sp>
              <p:nvSpPr>
                <p:cNvPr id="5137" name="Oval 70" descr="Lila Netz">
                  <a:extLst>
                    <a:ext uri="{FF2B5EF4-FFF2-40B4-BE49-F238E27FC236}">
                      <a16:creationId xmlns:a16="http://schemas.microsoft.com/office/drawing/2014/main" id="{A08BD48E-3FA9-4536-039A-FFA6CCCE3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1" y="512"/>
                  <a:ext cx="2148" cy="12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n w="31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38" name="Freeform 71">
                  <a:extLst>
                    <a:ext uri="{FF2B5EF4-FFF2-40B4-BE49-F238E27FC236}">
                      <a16:creationId xmlns:a16="http://schemas.microsoft.com/office/drawing/2014/main" id="{C57DAAEB-97FB-9125-AA3D-7C1AB1F1D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" y="1006"/>
                  <a:ext cx="1179" cy="181"/>
                </a:xfrm>
                <a:custGeom>
                  <a:avLst/>
                  <a:gdLst>
                    <a:gd name="T0" fmla="*/ 0 w 3267"/>
                    <a:gd name="T1" fmla="*/ 0 h 519"/>
                    <a:gd name="T2" fmla="*/ 0 w 3267"/>
                    <a:gd name="T3" fmla="*/ 0 h 519"/>
                    <a:gd name="T4" fmla="*/ 0 w 3267"/>
                    <a:gd name="T5" fmla="*/ 0 h 519"/>
                    <a:gd name="T6" fmla="*/ 0 w 3267"/>
                    <a:gd name="T7" fmla="*/ 0 h 519"/>
                    <a:gd name="T8" fmla="*/ 0 w 3267"/>
                    <a:gd name="T9" fmla="*/ 0 h 519"/>
                    <a:gd name="T10" fmla="*/ 0 w 3267"/>
                    <a:gd name="T11" fmla="*/ 0 h 519"/>
                    <a:gd name="T12" fmla="*/ 0 w 3267"/>
                    <a:gd name="T13" fmla="*/ 0 h 519"/>
                    <a:gd name="T14" fmla="*/ 0 w 3267"/>
                    <a:gd name="T15" fmla="*/ 0 h 519"/>
                    <a:gd name="T16" fmla="*/ 1 w 3267"/>
                    <a:gd name="T17" fmla="*/ 0 h 519"/>
                    <a:gd name="T18" fmla="*/ 1 w 3267"/>
                    <a:gd name="T19" fmla="*/ 0 h 519"/>
                    <a:gd name="T20" fmla="*/ 1 w 3267"/>
                    <a:gd name="T21" fmla="*/ 0 h 519"/>
                    <a:gd name="T22" fmla="*/ 1 w 3267"/>
                    <a:gd name="T23" fmla="*/ 0 h 519"/>
                    <a:gd name="T24" fmla="*/ 1 w 3267"/>
                    <a:gd name="T25" fmla="*/ 0 h 519"/>
                    <a:gd name="T26" fmla="*/ 1 w 3267"/>
                    <a:gd name="T27" fmla="*/ 0 h 519"/>
                    <a:gd name="T28" fmla="*/ 1 w 3267"/>
                    <a:gd name="T29" fmla="*/ 0 h 5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67"/>
                    <a:gd name="T46" fmla="*/ 0 h 519"/>
                    <a:gd name="T47" fmla="*/ 3267 w 3267"/>
                    <a:gd name="T48" fmla="*/ 519 h 5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67" h="519">
                      <a:moveTo>
                        <a:pt x="0" y="0"/>
                      </a:moveTo>
                      <a:cubicBezTo>
                        <a:pt x="20" y="20"/>
                        <a:pt x="76" y="82"/>
                        <a:pt x="124" y="121"/>
                      </a:cubicBezTo>
                      <a:cubicBezTo>
                        <a:pt x="171" y="159"/>
                        <a:pt x="216" y="194"/>
                        <a:pt x="282" y="231"/>
                      </a:cubicBezTo>
                      <a:cubicBezTo>
                        <a:pt x="347" y="267"/>
                        <a:pt x="414" y="305"/>
                        <a:pt x="517" y="342"/>
                      </a:cubicBezTo>
                      <a:cubicBezTo>
                        <a:pt x="620" y="378"/>
                        <a:pt x="794" y="423"/>
                        <a:pt x="900" y="448"/>
                      </a:cubicBezTo>
                      <a:cubicBezTo>
                        <a:pt x="1004" y="472"/>
                        <a:pt x="1056" y="477"/>
                        <a:pt x="1148" y="489"/>
                      </a:cubicBezTo>
                      <a:cubicBezTo>
                        <a:pt x="1239" y="499"/>
                        <a:pt x="1336" y="508"/>
                        <a:pt x="1447" y="514"/>
                      </a:cubicBezTo>
                      <a:cubicBezTo>
                        <a:pt x="1559" y="518"/>
                        <a:pt x="1707" y="519"/>
                        <a:pt x="1820" y="514"/>
                      </a:cubicBezTo>
                      <a:cubicBezTo>
                        <a:pt x="1932" y="509"/>
                        <a:pt x="2014" y="497"/>
                        <a:pt x="2121" y="484"/>
                      </a:cubicBezTo>
                      <a:cubicBezTo>
                        <a:pt x="2227" y="470"/>
                        <a:pt x="2368" y="453"/>
                        <a:pt x="2461" y="435"/>
                      </a:cubicBezTo>
                      <a:cubicBezTo>
                        <a:pt x="2553" y="416"/>
                        <a:pt x="2599" y="400"/>
                        <a:pt x="2675" y="374"/>
                      </a:cubicBezTo>
                      <a:cubicBezTo>
                        <a:pt x="2750" y="347"/>
                        <a:pt x="2851" y="307"/>
                        <a:pt x="2916" y="276"/>
                      </a:cubicBezTo>
                      <a:cubicBezTo>
                        <a:pt x="2980" y="244"/>
                        <a:pt x="3017" y="211"/>
                        <a:pt x="3061" y="184"/>
                      </a:cubicBezTo>
                      <a:cubicBezTo>
                        <a:pt x="3104" y="155"/>
                        <a:pt x="3140" y="133"/>
                        <a:pt x="3175" y="104"/>
                      </a:cubicBezTo>
                      <a:cubicBezTo>
                        <a:pt x="3208" y="73"/>
                        <a:pt x="3237" y="37"/>
                        <a:pt x="3267" y="0"/>
                      </a:cubicBezTo>
                    </a:path>
                  </a:pathLst>
                </a:custGeom>
                <a:noFill/>
                <a:ln w="19050">
                  <a:solidFill>
                    <a:srgbClr val="FF99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5" name="Freeform 72">
                <a:extLst>
                  <a:ext uri="{FF2B5EF4-FFF2-40B4-BE49-F238E27FC236}">
                    <a16:creationId xmlns:a16="http://schemas.microsoft.com/office/drawing/2014/main" id="{A55BBB07-732E-1FBB-2E23-48DF17AEC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929"/>
                <a:ext cx="983" cy="156"/>
              </a:xfrm>
              <a:custGeom>
                <a:avLst/>
                <a:gdLst>
                  <a:gd name="T0" fmla="*/ 0 w 2727"/>
                  <a:gd name="T1" fmla="*/ 0 h 493"/>
                  <a:gd name="T2" fmla="*/ 0 w 2727"/>
                  <a:gd name="T3" fmla="*/ 0 h 493"/>
                  <a:gd name="T4" fmla="*/ 0 w 2727"/>
                  <a:gd name="T5" fmla="*/ 0 h 493"/>
                  <a:gd name="T6" fmla="*/ 0 w 2727"/>
                  <a:gd name="T7" fmla="*/ 0 h 493"/>
                  <a:gd name="T8" fmla="*/ 0 w 2727"/>
                  <a:gd name="T9" fmla="*/ 0 h 493"/>
                  <a:gd name="T10" fmla="*/ 0 w 2727"/>
                  <a:gd name="T11" fmla="*/ 0 h 493"/>
                  <a:gd name="T12" fmla="*/ 0 w 2727"/>
                  <a:gd name="T13" fmla="*/ 0 h 493"/>
                  <a:gd name="T14" fmla="*/ 0 w 2727"/>
                  <a:gd name="T15" fmla="*/ 0 h 493"/>
                  <a:gd name="T16" fmla="*/ 0 w 2727"/>
                  <a:gd name="T17" fmla="*/ 0 h 493"/>
                  <a:gd name="T18" fmla="*/ 1 w 2727"/>
                  <a:gd name="T19" fmla="*/ 0 h 493"/>
                  <a:gd name="T20" fmla="*/ 1 w 2727"/>
                  <a:gd name="T21" fmla="*/ 0 h 493"/>
                  <a:gd name="T22" fmla="*/ 1 w 2727"/>
                  <a:gd name="T23" fmla="*/ 0 h 493"/>
                  <a:gd name="T24" fmla="*/ 1 w 2727"/>
                  <a:gd name="T25" fmla="*/ 0 h 493"/>
                  <a:gd name="T26" fmla="*/ 1 w 2727"/>
                  <a:gd name="T27" fmla="*/ 0 h 493"/>
                  <a:gd name="T28" fmla="*/ 1 w 2727"/>
                  <a:gd name="T29" fmla="*/ 0 h 4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27"/>
                  <a:gd name="T46" fmla="*/ 0 h 493"/>
                  <a:gd name="T47" fmla="*/ 2727 w 2727"/>
                  <a:gd name="T48" fmla="*/ 493 h 4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27" h="493">
                    <a:moveTo>
                      <a:pt x="0" y="493"/>
                    </a:moveTo>
                    <a:cubicBezTo>
                      <a:pt x="35" y="451"/>
                      <a:pt x="72" y="407"/>
                      <a:pt x="112" y="368"/>
                    </a:cubicBezTo>
                    <a:cubicBezTo>
                      <a:pt x="152" y="331"/>
                      <a:pt x="187" y="302"/>
                      <a:pt x="241" y="267"/>
                    </a:cubicBezTo>
                    <a:cubicBezTo>
                      <a:pt x="294" y="234"/>
                      <a:pt x="346" y="202"/>
                      <a:pt x="432" y="167"/>
                    </a:cubicBezTo>
                    <a:cubicBezTo>
                      <a:pt x="516" y="134"/>
                      <a:pt x="663" y="90"/>
                      <a:pt x="751" y="66"/>
                    </a:cubicBezTo>
                    <a:cubicBezTo>
                      <a:pt x="838" y="44"/>
                      <a:pt x="881" y="38"/>
                      <a:pt x="958" y="27"/>
                    </a:cubicBezTo>
                    <a:cubicBezTo>
                      <a:pt x="1034" y="18"/>
                      <a:pt x="1115" y="9"/>
                      <a:pt x="1208" y="4"/>
                    </a:cubicBezTo>
                    <a:cubicBezTo>
                      <a:pt x="1302" y="0"/>
                      <a:pt x="1426" y="1"/>
                      <a:pt x="1519" y="4"/>
                    </a:cubicBezTo>
                    <a:cubicBezTo>
                      <a:pt x="1611" y="6"/>
                      <a:pt x="1675" y="8"/>
                      <a:pt x="1765" y="21"/>
                    </a:cubicBezTo>
                    <a:cubicBezTo>
                      <a:pt x="1854" y="33"/>
                      <a:pt x="1977" y="58"/>
                      <a:pt x="2054" y="79"/>
                    </a:cubicBezTo>
                    <a:cubicBezTo>
                      <a:pt x="2131" y="99"/>
                      <a:pt x="2163" y="118"/>
                      <a:pt x="2227" y="142"/>
                    </a:cubicBezTo>
                    <a:cubicBezTo>
                      <a:pt x="2290" y="167"/>
                      <a:pt x="2379" y="202"/>
                      <a:pt x="2434" y="230"/>
                    </a:cubicBezTo>
                    <a:cubicBezTo>
                      <a:pt x="2488" y="259"/>
                      <a:pt x="2519" y="292"/>
                      <a:pt x="2555" y="318"/>
                    </a:cubicBezTo>
                    <a:cubicBezTo>
                      <a:pt x="2591" y="346"/>
                      <a:pt x="2621" y="366"/>
                      <a:pt x="2650" y="394"/>
                    </a:cubicBezTo>
                    <a:cubicBezTo>
                      <a:pt x="2678" y="423"/>
                      <a:pt x="2702" y="458"/>
                      <a:pt x="2727" y="493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Freeform 73">
                <a:extLst>
                  <a:ext uri="{FF2B5EF4-FFF2-40B4-BE49-F238E27FC236}">
                    <a16:creationId xmlns:a16="http://schemas.microsoft.com/office/drawing/2014/main" id="{54623CE7-8F76-F4F2-99E9-6FE0A9286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1071"/>
                <a:ext cx="990" cy="113"/>
              </a:xfrm>
              <a:custGeom>
                <a:avLst/>
                <a:gdLst>
                  <a:gd name="T0" fmla="*/ 0 w 2744"/>
                  <a:gd name="T1" fmla="*/ 0 h 307"/>
                  <a:gd name="T2" fmla="*/ 0 w 2744"/>
                  <a:gd name="T3" fmla="*/ 0 h 307"/>
                  <a:gd name="T4" fmla="*/ 0 w 2744"/>
                  <a:gd name="T5" fmla="*/ 0 h 307"/>
                  <a:gd name="T6" fmla="*/ 0 w 2744"/>
                  <a:gd name="T7" fmla="*/ 0 h 307"/>
                  <a:gd name="T8" fmla="*/ 0 w 2744"/>
                  <a:gd name="T9" fmla="*/ 0 h 307"/>
                  <a:gd name="T10" fmla="*/ 0 w 2744"/>
                  <a:gd name="T11" fmla="*/ 0 h 307"/>
                  <a:gd name="T12" fmla="*/ 0 w 2744"/>
                  <a:gd name="T13" fmla="*/ 0 h 307"/>
                  <a:gd name="T14" fmla="*/ 0 w 2744"/>
                  <a:gd name="T15" fmla="*/ 0 h 307"/>
                  <a:gd name="T16" fmla="*/ 0 w 2744"/>
                  <a:gd name="T17" fmla="*/ 0 h 307"/>
                  <a:gd name="T18" fmla="*/ 1 w 2744"/>
                  <a:gd name="T19" fmla="*/ 0 h 307"/>
                  <a:gd name="T20" fmla="*/ 1 w 2744"/>
                  <a:gd name="T21" fmla="*/ 0 h 307"/>
                  <a:gd name="T22" fmla="*/ 1 w 2744"/>
                  <a:gd name="T23" fmla="*/ 0 h 307"/>
                  <a:gd name="T24" fmla="*/ 1 w 2744"/>
                  <a:gd name="T25" fmla="*/ 0 h 307"/>
                  <a:gd name="T26" fmla="*/ 1 w 2744"/>
                  <a:gd name="T27" fmla="*/ 0 h 307"/>
                  <a:gd name="T28" fmla="*/ 1 w 2744"/>
                  <a:gd name="T29" fmla="*/ 0 h 3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4"/>
                  <a:gd name="T46" fmla="*/ 0 h 307"/>
                  <a:gd name="T47" fmla="*/ 2744 w 2744"/>
                  <a:gd name="T48" fmla="*/ 307 h 3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4" h="307">
                    <a:moveTo>
                      <a:pt x="28" y="18"/>
                    </a:moveTo>
                    <a:cubicBezTo>
                      <a:pt x="29" y="18"/>
                      <a:pt x="25" y="17"/>
                      <a:pt x="28" y="18"/>
                    </a:cubicBezTo>
                    <a:cubicBezTo>
                      <a:pt x="30" y="18"/>
                      <a:pt x="0" y="0"/>
                      <a:pt x="42" y="19"/>
                    </a:cubicBezTo>
                    <a:cubicBezTo>
                      <a:pt x="83" y="37"/>
                      <a:pt x="174" y="93"/>
                      <a:pt x="277" y="130"/>
                    </a:cubicBezTo>
                    <a:cubicBezTo>
                      <a:pt x="380" y="166"/>
                      <a:pt x="554" y="211"/>
                      <a:pt x="660" y="236"/>
                    </a:cubicBezTo>
                    <a:cubicBezTo>
                      <a:pt x="764" y="260"/>
                      <a:pt x="816" y="265"/>
                      <a:pt x="908" y="277"/>
                    </a:cubicBezTo>
                    <a:cubicBezTo>
                      <a:pt x="999" y="287"/>
                      <a:pt x="1096" y="296"/>
                      <a:pt x="1207" y="302"/>
                    </a:cubicBezTo>
                    <a:cubicBezTo>
                      <a:pt x="1319" y="306"/>
                      <a:pt x="1467" y="307"/>
                      <a:pt x="1580" y="302"/>
                    </a:cubicBezTo>
                    <a:cubicBezTo>
                      <a:pt x="1692" y="297"/>
                      <a:pt x="1774" y="285"/>
                      <a:pt x="1881" y="272"/>
                    </a:cubicBezTo>
                    <a:cubicBezTo>
                      <a:pt x="1987" y="258"/>
                      <a:pt x="2128" y="241"/>
                      <a:pt x="2221" y="223"/>
                    </a:cubicBezTo>
                    <a:cubicBezTo>
                      <a:pt x="2313" y="204"/>
                      <a:pt x="2359" y="188"/>
                      <a:pt x="2435" y="162"/>
                    </a:cubicBezTo>
                    <a:cubicBezTo>
                      <a:pt x="2510" y="135"/>
                      <a:pt x="2626" y="87"/>
                      <a:pt x="2676" y="64"/>
                    </a:cubicBezTo>
                    <a:cubicBezTo>
                      <a:pt x="2725" y="40"/>
                      <a:pt x="2725" y="25"/>
                      <a:pt x="2735" y="18"/>
                    </a:cubicBezTo>
                    <a:cubicBezTo>
                      <a:pt x="2744" y="10"/>
                      <a:pt x="2735" y="18"/>
                      <a:pt x="2735" y="18"/>
                    </a:cubicBezTo>
                    <a:cubicBezTo>
                      <a:pt x="2735" y="18"/>
                      <a:pt x="2735" y="18"/>
                      <a:pt x="2735" y="18"/>
                    </a:cubicBez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8" name="Oval 74">
              <a:extLst>
                <a:ext uri="{FF2B5EF4-FFF2-40B4-BE49-F238E27FC236}">
                  <a16:creationId xmlns:a16="http://schemas.microsoft.com/office/drawing/2014/main" id="{EB4020B8-5A0C-CB1D-7347-C5F70947F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8" y="1996"/>
              <a:ext cx="66" cy="6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9" name="Freeform 75">
              <a:extLst>
                <a:ext uri="{FF2B5EF4-FFF2-40B4-BE49-F238E27FC236}">
                  <a16:creationId xmlns:a16="http://schemas.microsoft.com/office/drawing/2014/main" id="{49AC34CC-DBE2-B9B8-8089-E891E26F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1570"/>
              <a:ext cx="1060" cy="465"/>
            </a:xfrm>
            <a:custGeom>
              <a:avLst/>
              <a:gdLst>
                <a:gd name="T0" fmla="*/ 35 w 1517"/>
                <a:gd name="T1" fmla="*/ 37 h 666"/>
                <a:gd name="T2" fmla="*/ 48 w 1517"/>
                <a:gd name="T3" fmla="*/ 38 h 666"/>
                <a:gd name="T4" fmla="*/ 61 w 1517"/>
                <a:gd name="T5" fmla="*/ 36 h 666"/>
                <a:gd name="T6" fmla="*/ 74 w 1517"/>
                <a:gd name="T7" fmla="*/ 33 h 666"/>
                <a:gd name="T8" fmla="*/ 82 w 1517"/>
                <a:gd name="T9" fmla="*/ 27 h 666"/>
                <a:gd name="T10" fmla="*/ 86 w 1517"/>
                <a:gd name="T11" fmla="*/ 19 h 666"/>
                <a:gd name="T12" fmla="*/ 82 w 1517"/>
                <a:gd name="T13" fmla="*/ 10 h 666"/>
                <a:gd name="T14" fmla="*/ 72 w 1517"/>
                <a:gd name="T15" fmla="*/ 4 h 666"/>
                <a:gd name="T16" fmla="*/ 64 w 1517"/>
                <a:gd name="T17" fmla="*/ 1 h 666"/>
                <a:gd name="T18" fmla="*/ 50 w 1517"/>
                <a:gd name="T19" fmla="*/ 1 h 666"/>
                <a:gd name="T20" fmla="*/ 40 w 1517"/>
                <a:gd name="T21" fmla="*/ 1 h 666"/>
                <a:gd name="T22" fmla="*/ 30 w 1517"/>
                <a:gd name="T23" fmla="*/ 1 h 666"/>
                <a:gd name="T24" fmla="*/ 17 w 1517"/>
                <a:gd name="T25" fmla="*/ 4 h 666"/>
                <a:gd name="T26" fmla="*/ 9 w 1517"/>
                <a:gd name="T27" fmla="*/ 7 h 666"/>
                <a:gd name="T28" fmla="*/ 4 w 1517"/>
                <a:gd name="T29" fmla="*/ 10 h 666"/>
                <a:gd name="T30" fmla="*/ 1 w 1517"/>
                <a:gd name="T31" fmla="*/ 16 h 666"/>
                <a:gd name="T32" fmla="*/ 1 w 1517"/>
                <a:gd name="T33" fmla="*/ 21 h 666"/>
                <a:gd name="T34" fmla="*/ 6 w 1517"/>
                <a:gd name="T35" fmla="*/ 27 h 666"/>
                <a:gd name="T36" fmla="*/ 13 w 1517"/>
                <a:gd name="T37" fmla="*/ 30 h 666"/>
                <a:gd name="T38" fmla="*/ 20 w 1517"/>
                <a:gd name="T39" fmla="*/ 33 h 666"/>
                <a:gd name="T40" fmla="*/ 29 w 1517"/>
                <a:gd name="T41" fmla="*/ 36 h 6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7"/>
                <a:gd name="T64" fmla="*/ 0 h 666"/>
                <a:gd name="T65" fmla="*/ 1517 w 1517"/>
                <a:gd name="T66" fmla="*/ 666 h 6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7" h="666">
                  <a:moveTo>
                    <a:pt x="615" y="656"/>
                  </a:moveTo>
                  <a:cubicBezTo>
                    <a:pt x="691" y="661"/>
                    <a:pt x="768" y="666"/>
                    <a:pt x="843" y="664"/>
                  </a:cubicBezTo>
                  <a:cubicBezTo>
                    <a:pt x="918" y="662"/>
                    <a:pt x="991" y="659"/>
                    <a:pt x="1067" y="644"/>
                  </a:cubicBezTo>
                  <a:cubicBezTo>
                    <a:pt x="1143" y="629"/>
                    <a:pt x="1234" y="605"/>
                    <a:pt x="1299" y="576"/>
                  </a:cubicBezTo>
                  <a:cubicBezTo>
                    <a:pt x="1364" y="547"/>
                    <a:pt x="1419" y="513"/>
                    <a:pt x="1455" y="472"/>
                  </a:cubicBezTo>
                  <a:cubicBezTo>
                    <a:pt x="1491" y="431"/>
                    <a:pt x="1517" y="375"/>
                    <a:pt x="1515" y="328"/>
                  </a:cubicBezTo>
                  <a:cubicBezTo>
                    <a:pt x="1513" y="281"/>
                    <a:pt x="1483" y="230"/>
                    <a:pt x="1443" y="188"/>
                  </a:cubicBezTo>
                  <a:cubicBezTo>
                    <a:pt x="1403" y="146"/>
                    <a:pt x="1330" y="103"/>
                    <a:pt x="1275" y="76"/>
                  </a:cubicBezTo>
                  <a:cubicBezTo>
                    <a:pt x="1220" y="49"/>
                    <a:pt x="1179" y="40"/>
                    <a:pt x="1115" y="28"/>
                  </a:cubicBezTo>
                  <a:cubicBezTo>
                    <a:pt x="1051" y="16"/>
                    <a:pt x="960" y="8"/>
                    <a:pt x="891" y="4"/>
                  </a:cubicBezTo>
                  <a:cubicBezTo>
                    <a:pt x="822" y="0"/>
                    <a:pt x="765" y="1"/>
                    <a:pt x="703" y="4"/>
                  </a:cubicBezTo>
                  <a:cubicBezTo>
                    <a:pt x="641" y="7"/>
                    <a:pt x="587" y="9"/>
                    <a:pt x="519" y="20"/>
                  </a:cubicBezTo>
                  <a:cubicBezTo>
                    <a:pt x="451" y="31"/>
                    <a:pt x="354" y="51"/>
                    <a:pt x="295" y="68"/>
                  </a:cubicBezTo>
                  <a:cubicBezTo>
                    <a:pt x="236" y="85"/>
                    <a:pt x="200" y="101"/>
                    <a:pt x="163" y="120"/>
                  </a:cubicBezTo>
                  <a:cubicBezTo>
                    <a:pt x="126" y="139"/>
                    <a:pt x="101" y="156"/>
                    <a:pt x="75" y="184"/>
                  </a:cubicBezTo>
                  <a:cubicBezTo>
                    <a:pt x="49" y="212"/>
                    <a:pt x="14" y="256"/>
                    <a:pt x="7" y="288"/>
                  </a:cubicBezTo>
                  <a:cubicBezTo>
                    <a:pt x="0" y="320"/>
                    <a:pt x="15" y="347"/>
                    <a:pt x="31" y="376"/>
                  </a:cubicBezTo>
                  <a:cubicBezTo>
                    <a:pt x="47" y="405"/>
                    <a:pt x="69" y="437"/>
                    <a:pt x="103" y="464"/>
                  </a:cubicBezTo>
                  <a:cubicBezTo>
                    <a:pt x="137" y="491"/>
                    <a:pt x="192" y="515"/>
                    <a:pt x="235" y="536"/>
                  </a:cubicBezTo>
                  <a:cubicBezTo>
                    <a:pt x="278" y="557"/>
                    <a:pt x="313" y="577"/>
                    <a:pt x="359" y="592"/>
                  </a:cubicBezTo>
                  <a:cubicBezTo>
                    <a:pt x="405" y="607"/>
                    <a:pt x="458" y="617"/>
                    <a:pt x="511" y="628"/>
                  </a:cubicBezTo>
                </a:path>
              </a:pathLst>
            </a:custGeom>
            <a:noFill/>
            <a:ln w="38100">
              <a:solidFill>
                <a:srgbClr val="B0E2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0" name="Group 76">
              <a:extLst>
                <a:ext uri="{FF2B5EF4-FFF2-40B4-BE49-F238E27FC236}">
                  <a16:creationId xmlns:a16="http://schemas.microsoft.com/office/drawing/2014/main" id="{E65DB82B-2335-7EA9-E71B-F3B18B410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1932"/>
              <a:ext cx="296" cy="374"/>
              <a:chOff x="4521" y="1850"/>
              <a:chExt cx="424" cy="536"/>
            </a:xfrm>
          </p:grpSpPr>
          <p:sp>
            <p:nvSpPr>
              <p:cNvPr id="5132" name="Freeform 77">
                <a:extLst>
                  <a:ext uri="{FF2B5EF4-FFF2-40B4-BE49-F238E27FC236}">
                    <a16:creationId xmlns:a16="http://schemas.microsoft.com/office/drawing/2014/main" id="{EB829EEE-0299-0866-D22F-AEB6ACB77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988"/>
                <a:ext cx="211" cy="398"/>
              </a:xfrm>
              <a:custGeom>
                <a:avLst/>
                <a:gdLst>
                  <a:gd name="T0" fmla="*/ 67 w 211"/>
                  <a:gd name="T1" fmla="*/ 0 h 398"/>
                  <a:gd name="T2" fmla="*/ 8 w 211"/>
                  <a:gd name="T3" fmla="*/ 147 h 398"/>
                  <a:gd name="T4" fmla="*/ 21 w 211"/>
                  <a:gd name="T5" fmla="*/ 276 h 398"/>
                  <a:gd name="T6" fmla="*/ 76 w 211"/>
                  <a:gd name="T7" fmla="*/ 351 h 398"/>
                  <a:gd name="T8" fmla="*/ 164 w 211"/>
                  <a:gd name="T9" fmla="*/ 391 h 398"/>
                  <a:gd name="T10" fmla="*/ 211 w 211"/>
                  <a:gd name="T11" fmla="*/ 391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398"/>
                  <a:gd name="T20" fmla="*/ 211 w 211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398">
                    <a:moveTo>
                      <a:pt x="67" y="0"/>
                    </a:moveTo>
                    <a:cubicBezTo>
                      <a:pt x="58" y="24"/>
                      <a:pt x="16" y="101"/>
                      <a:pt x="8" y="147"/>
                    </a:cubicBezTo>
                    <a:cubicBezTo>
                      <a:pt x="0" y="193"/>
                      <a:pt x="10" y="242"/>
                      <a:pt x="21" y="276"/>
                    </a:cubicBezTo>
                    <a:cubicBezTo>
                      <a:pt x="32" y="310"/>
                      <a:pt x="52" y="332"/>
                      <a:pt x="76" y="351"/>
                    </a:cubicBezTo>
                    <a:cubicBezTo>
                      <a:pt x="100" y="370"/>
                      <a:pt x="142" y="384"/>
                      <a:pt x="164" y="391"/>
                    </a:cubicBezTo>
                    <a:cubicBezTo>
                      <a:pt x="186" y="398"/>
                      <a:pt x="198" y="394"/>
                      <a:pt x="211" y="391"/>
                    </a:cubicBezTo>
                  </a:path>
                </a:pathLst>
              </a:custGeom>
              <a:noFill/>
              <a:ln w="38100">
                <a:solidFill>
                  <a:srgbClr val="FFFA6A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Freeform 78">
                <a:extLst>
                  <a:ext uri="{FF2B5EF4-FFF2-40B4-BE49-F238E27FC236}">
                    <a16:creationId xmlns:a16="http://schemas.microsoft.com/office/drawing/2014/main" id="{C59CAAC0-5AD6-5092-3E42-ADE0D2106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1850"/>
                <a:ext cx="328" cy="536"/>
              </a:xfrm>
              <a:custGeom>
                <a:avLst/>
                <a:gdLst>
                  <a:gd name="T0" fmla="*/ 129 w 328"/>
                  <a:gd name="T1" fmla="*/ 536 h 536"/>
                  <a:gd name="T2" fmla="*/ 237 w 328"/>
                  <a:gd name="T3" fmla="*/ 489 h 536"/>
                  <a:gd name="T4" fmla="*/ 298 w 328"/>
                  <a:gd name="T5" fmla="*/ 394 h 536"/>
                  <a:gd name="T6" fmla="*/ 325 w 328"/>
                  <a:gd name="T7" fmla="*/ 272 h 536"/>
                  <a:gd name="T8" fmla="*/ 315 w 328"/>
                  <a:gd name="T9" fmla="*/ 142 h 536"/>
                  <a:gd name="T10" fmla="*/ 255 w 328"/>
                  <a:gd name="T11" fmla="*/ 38 h 536"/>
                  <a:gd name="T12" fmla="*/ 159 w 328"/>
                  <a:gd name="T13" fmla="*/ 2 h 536"/>
                  <a:gd name="T14" fmla="*/ 68 w 328"/>
                  <a:gd name="T15" fmla="*/ 28 h 536"/>
                  <a:gd name="T16" fmla="*/ 0 w 328"/>
                  <a:gd name="T17" fmla="*/ 75 h 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8"/>
                  <a:gd name="T28" fmla="*/ 0 h 536"/>
                  <a:gd name="T29" fmla="*/ 328 w 328"/>
                  <a:gd name="T30" fmla="*/ 536 h 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8" h="536">
                    <a:moveTo>
                      <a:pt x="129" y="536"/>
                    </a:moveTo>
                    <a:cubicBezTo>
                      <a:pt x="169" y="524"/>
                      <a:pt x="209" y="513"/>
                      <a:pt x="237" y="489"/>
                    </a:cubicBezTo>
                    <a:cubicBezTo>
                      <a:pt x="265" y="465"/>
                      <a:pt x="283" y="430"/>
                      <a:pt x="298" y="394"/>
                    </a:cubicBezTo>
                    <a:cubicBezTo>
                      <a:pt x="313" y="358"/>
                      <a:pt x="322" y="314"/>
                      <a:pt x="325" y="272"/>
                    </a:cubicBezTo>
                    <a:cubicBezTo>
                      <a:pt x="328" y="230"/>
                      <a:pt x="327" y="181"/>
                      <a:pt x="315" y="142"/>
                    </a:cubicBezTo>
                    <a:cubicBezTo>
                      <a:pt x="303" y="103"/>
                      <a:pt x="281" y="61"/>
                      <a:pt x="255" y="38"/>
                    </a:cubicBezTo>
                    <a:cubicBezTo>
                      <a:pt x="229" y="15"/>
                      <a:pt x="190" y="4"/>
                      <a:pt x="159" y="2"/>
                    </a:cubicBezTo>
                    <a:cubicBezTo>
                      <a:pt x="128" y="0"/>
                      <a:pt x="94" y="16"/>
                      <a:pt x="68" y="28"/>
                    </a:cubicBezTo>
                    <a:cubicBezTo>
                      <a:pt x="42" y="40"/>
                      <a:pt x="14" y="65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FFFA6A">
                    <a:alpha val="6392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1" name="Freeform 79">
              <a:extLst>
                <a:ext uri="{FF2B5EF4-FFF2-40B4-BE49-F238E27FC236}">
                  <a16:creationId xmlns:a16="http://schemas.microsoft.com/office/drawing/2014/main" id="{7992BC85-9102-1B2B-2C7B-D1CBA0AA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1528"/>
              <a:ext cx="1296" cy="564"/>
            </a:xfrm>
            <a:custGeom>
              <a:avLst/>
              <a:gdLst>
                <a:gd name="T0" fmla="*/ 544 w 1296"/>
                <a:gd name="T1" fmla="*/ 497 h 564"/>
                <a:gd name="T2" fmla="*/ 719 w 1296"/>
                <a:gd name="T3" fmla="*/ 557 h 564"/>
                <a:gd name="T4" fmla="*/ 871 w 1296"/>
                <a:gd name="T5" fmla="*/ 539 h 564"/>
                <a:gd name="T6" fmla="*/ 1022 w 1296"/>
                <a:gd name="T7" fmla="*/ 528 h 564"/>
                <a:gd name="T8" fmla="*/ 1151 w 1296"/>
                <a:gd name="T9" fmla="*/ 446 h 564"/>
                <a:gd name="T10" fmla="*/ 1285 w 1296"/>
                <a:gd name="T11" fmla="*/ 405 h 564"/>
                <a:gd name="T12" fmla="*/ 1215 w 1296"/>
                <a:gd name="T13" fmla="*/ 177 h 564"/>
                <a:gd name="T14" fmla="*/ 1075 w 1296"/>
                <a:gd name="T15" fmla="*/ 95 h 564"/>
                <a:gd name="T16" fmla="*/ 911 w 1296"/>
                <a:gd name="T17" fmla="*/ 14 h 564"/>
                <a:gd name="T18" fmla="*/ 777 w 1296"/>
                <a:gd name="T19" fmla="*/ 8 h 564"/>
                <a:gd name="T20" fmla="*/ 643 w 1296"/>
                <a:gd name="T21" fmla="*/ 8 h 564"/>
                <a:gd name="T22" fmla="*/ 477 w 1296"/>
                <a:gd name="T23" fmla="*/ 53 h 564"/>
                <a:gd name="T24" fmla="*/ 409 w 1296"/>
                <a:gd name="T25" fmla="*/ 107 h 564"/>
                <a:gd name="T26" fmla="*/ 333 w 1296"/>
                <a:gd name="T27" fmla="*/ 154 h 564"/>
                <a:gd name="T28" fmla="*/ 234 w 1296"/>
                <a:gd name="T29" fmla="*/ 183 h 564"/>
                <a:gd name="T30" fmla="*/ 119 w 1296"/>
                <a:gd name="T31" fmla="*/ 240 h 564"/>
                <a:gd name="T32" fmla="*/ 1 w 1296"/>
                <a:gd name="T33" fmla="*/ 288 h 564"/>
                <a:gd name="T34" fmla="*/ 111 w 1296"/>
                <a:gd name="T35" fmla="*/ 358 h 564"/>
                <a:gd name="T36" fmla="*/ 193 w 1296"/>
                <a:gd name="T37" fmla="*/ 463 h 564"/>
                <a:gd name="T38" fmla="*/ 316 w 1296"/>
                <a:gd name="T39" fmla="*/ 545 h 564"/>
                <a:gd name="T40" fmla="*/ 471 w 1296"/>
                <a:gd name="T41" fmla="*/ 477 h 5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6"/>
                <a:gd name="T64" fmla="*/ 0 h 564"/>
                <a:gd name="T65" fmla="*/ 1296 w 1296"/>
                <a:gd name="T66" fmla="*/ 564 h 5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6" h="564">
                  <a:moveTo>
                    <a:pt x="544" y="497"/>
                  </a:moveTo>
                  <a:cubicBezTo>
                    <a:pt x="573" y="507"/>
                    <a:pt x="665" y="550"/>
                    <a:pt x="719" y="557"/>
                  </a:cubicBezTo>
                  <a:cubicBezTo>
                    <a:pt x="773" y="564"/>
                    <a:pt x="821" y="544"/>
                    <a:pt x="871" y="539"/>
                  </a:cubicBezTo>
                  <a:cubicBezTo>
                    <a:pt x="921" y="534"/>
                    <a:pt x="975" y="543"/>
                    <a:pt x="1022" y="528"/>
                  </a:cubicBezTo>
                  <a:cubicBezTo>
                    <a:pt x="1069" y="513"/>
                    <a:pt x="1107" y="466"/>
                    <a:pt x="1151" y="446"/>
                  </a:cubicBezTo>
                  <a:cubicBezTo>
                    <a:pt x="1195" y="426"/>
                    <a:pt x="1274" y="450"/>
                    <a:pt x="1285" y="405"/>
                  </a:cubicBezTo>
                  <a:cubicBezTo>
                    <a:pt x="1296" y="360"/>
                    <a:pt x="1250" y="229"/>
                    <a:pt x="1215" y="177"/>
                  </a:cubicBezTo>
                  <a:cubicBezTo>
                    <a:pt x="1180" y="125"/>
                    <a:pt x="1126" y="122"/>
                    <a:pt x="1075" y="95"/>
                  </a:cubicBezTo>
                  <a:cubicBezTo>
                    <a:pt x="1024" y="68"/>
                    <a:pt x="961" y="28"/>
                    <a:pt x="911" y="14"/>
                  </a:cubicBezTo>
                  <a:cubicBezTo>
                    <a:pt x="861" y="0"/>
                    <a:pt x="822" y="9"/>
                    <a:pt x="777" y="8"/>
                  </a:cubicBezTo>
                  <a:cubicBezTo>
                    <a:pt x="732" y="7"/>
                    <a:pt x="693" y="1"/>
                    <a:pt x="643" y="8"/>
                  </a:cubicBezTo>
                  <a:cubicBezTo>
                    <a:pt x="593" y="15"/>
                    <a:pt x="516" y="37"/>
                    <a:pt x="477" y="53"/>
                  </a:cubicBezTo>
                  <a:cubicBezTo>
                    <a:pt x="438" y="69"/>
                    <a:pt x="433" y="90"/>
                    <a:pt x="409" y="107"/>
                  </a:cubicBezTo>
                  <a:cubicBezTo>
                    <a:pt x="385" y="124"/>
                    <a:pt x="362" y="141"/>
                    <a:pt x="333" y="154"/>
                  </a:cubicBezTo>
                  <a:cubicBezTo>
                    <a:pt x="304" y="167"/>
                    <a:pt x="270" y="169"/>
                    <a:pt x="234" y="183"/>
                  </a:cubicBezTo>
                  <a:cubicBezTo>
                    <a:pt x="198" y="197"/>
                    <a:pt x="158" y="223"/>
                    <a:pt x="119" y="240"/>
                  </a:cubicBezTo>
                  <a:cubicBezTo>
                    <a:pt x="80" y="257"/>
                    <a:pt x="2" y="268"/>
                    <a:pt x="1" y="288"/>
                  </a:cubicBezTo>
                  <a:cubicBezTo>
                    <a:pt x="0" y="308"/>
                    <a:pt x="79" y="329"/>
                    <a:pt x="111" y="358"/>
                  </a:cubicBezTo>
                  <a:cubicBezTo>
                    <a:pt x="143" y="387"/>
                    <a:pt x="159" y="432"/>
                    <a:pt x="193" y="463"/>
                  </a:cubicBezTo>
                  <a:cubicBezTo>
                    <a:pt x="227" y="494"/>
                    <a:pt x="270" y="543"/>
                    <a:pt x="316" y="545"/>
                  </a:cubicBezTo>
                  <a:cubicBezTo>
                    <a:pt x="362" y="547"/>
                    <a:pt x="439" y="491"/>
                    <a:pt x="471" y="4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0896" name="Text Box 80">
            <a:extLst>
              <a:ext uri="{FF2B5EF4-FFF2-40B4-BE49-F238E27FC236}">
                <a16:creationId xmlns:a16="http://schemas.microsoft.com/office/drawing/2014/main" id="{F23353C2-55C9-CA48-8D11-A1A51C8C8B5D}"/>
              </a:ext>
            </a:extLst>
          </p:cNvPr>
          <p:cNvSpPr txBox="1">
            <a:spLocks noChangeArrowheads="1"/>
          </p:cNvSpPr>
          <p:nvPr/>
        </p:nvSpPr>
        <p:spPr bwMode="auto">
          <a:xfrm rot="1036589">
            <a:off x="7723188" y="1127125"/>
            <a:ext cx="1585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Algebraic</a:t>
            </a:r>
            <a:br>
              <a:rPr lang="de-DE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</a:br>
            <a:r>
              <a:rPr lang="de-DE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Topology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52" grpId="0" autoUpdateAnimBg="0"/>
      <p:bldP spid="9308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32" name="Text Box 36">
            <a:extLst>
              <a:ext uri="{FF2B5EF4-FFF2-40B4-BE49-F238E27FC236}">
                <a16:creationId xmlns:a16="http://schemas.microsoft.com/office/drawing/2014/main" id="{89765E89-FABF-C64F-B97C-FBDE9638C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184150"/>
            <a:ext cx="487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de-DE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The Fundamental Group</a:t>
            </a:r>
            <a:endParaRPr lang="de-DE" altLang="en-US" sz="2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sym typeface="Symbol" pitchFamily="2" charset="2"/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BDBE602F-B6EE-8D29-0B96-8AB01AAADF30}"/>
              </a:ext>
            </a:extLst>
          </p:cNvPr>
          <p:cNvGrpSpPr>
            <a:grpSpLocks/>
          </p:cNvGrpSpPr>
          <p:nvPr/>
        </p:nvGrpSpPr>
        <p:grpSpPr bwMode="auto">
          <a:xfrm>
            <a:off x="3235325" y="2120900"/>
            <a:ext cx="2711450" cy="1274763"/>
            <a:chOff x="1091" y="3210"/>
            <a:chExt cx="1708" cy="803"/>
          </a:xfrm>
        </p:grpSpPr>
        <p:grpSp>
          <p:nvGrpSpPr>
            <p:cNvPr id="7194" name="Group 38">
              <a:extLst>
                <a:ext uri="{FF2B5EF4-FFF2-40B4-BE49-F238E27FC236}">
                  <a16:creationId xmlns:a16="http://schemas.microsoft.com/office/drawing/2014/main" id="{ADF61AF0-914C-8AFF-0B5A-05E1CE48D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" y="3210"/>
              <a:ext cx="1708" cy="620"/>
              <a:chOff x="1091" y="3210"/>
              <a:chExt cx="1708" cy="620"/>
            </a:xfrm>
          </p:grpSpPr>
          <p:sp>
            <p:nvSpPr>
              <p:cNvPr id="7197" name="Freeform 39">
                <a:extLst>
                  <a:ext uri="{FF2B5EF4-FFF2-40B4-BE49-F238E27FC236}">
                    <a16:creationId xmlns:a16="http://schemas.microsoft.com/office/drawing/2014/main" id="{E4E03E10-2FC3-4D0F-8E2E-21B05923B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3220"/>
                <a:ext cx="1701" cy="610"/>
              </a:xfrm>
              <a:custGeom>
                <a:avLst/>
                <a:gdLst>
                  <a:gd name="T0" fmla="*/ 440 w 1701"/>
                  <a:gd name="T1" fmla="*/ 610 h 610"/>
                  <a:gd name="T2" fmla="*/ 0 w 1701"/>
                  <a:gd name="T3" fmla="*/ 136 h 610"/>
                  <a:gd name="T4" fmla="*/ 210 w 1701"/>
                  <a:gd name="T5" fmla="*/ 54 h 610"/>
                  <a:gd name="T6" fmla="*/ 481 w 1701"/>
                  <a:gd name="T7" fmla="*/ 0 h 610"/>
                  <a:gd name="T8" fmla="*/ 623 w 1701"/>
                  <a:gd name="T9" fmla="*/ 20 h 610"/>
                  <a:gd name="T10" fmla="*/ 813 w 1701"/>
                  <a:gd name="T11" fmla="*/ 102 h 610"/>
                  <a:gd name="T12" fmla="*/ 996 w 1701"/>
                  <a:gd name="T13" fmla="*/ 203 h 610"/>
                  <a:gd name="T14" fmla="*/ 1159 w 1701"/>
                  <a:gd name="T15" fmla="*/ 244 h 610"/>
                  <a:gd name="T16" fmla="*/ 1356 w 1701"/>
                  <a:gd name="T17" fmla="*/ 224 h 610"/>
                  <a:gd name="T18" fmla="*/ 1566 w 1701"/>
                  <a:gd name="T19" fmla="*/ 163 h 610"/>
                  <a:gd name="T20" fmla="*/ 1701 w 1701"/>
                  <a:gd name="T21" fmla="*/ 115 h 610"/>
                  <a:gd name="T22" fmla="*/ 1484 w 1701"/>
                  <a:gd name="T23" fmla="*/ 597 h 610"/>
                  <a:gd name="T24" fmla="*/ 440 w 1701"/>
                  <a:gd name="T25" fmla="*/ 610 h 6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1"/>
                  <a:gd name="T40" fmla="*/ 0 h 610"/>
                  <a:gd name="T41" fmla="*/ 1701 w 1701"/>
                  <a:gd name="T42" fmla="*/ 610 h 6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1" h="610">
                    <a:moveTo>
                      <a:pt x="440" y="610"/>
                    </a:moveTo>
                    <a:lnTo>
                      <a:pt x="0" y="136"/>
                    </a:lnTo>
                    <a:lnTo>
                      <a:pt x="210" y="54"/>
                    </a:lnTo>
                    <a:lnTo>
                      <a:pt x="481" y="0"/>
                    </a:lnTo>
                    <a:cubicBezTo>
                      <a:pt x="614" y="20"/>
                      <a:pt x="566" y="20"/>
                      <a:pt x="623" y="20"/>
                    </a:cubicBezTo>
                    <a:lnTo>
                      <a:pt x="813" y="102"/>
                    </a:lnTo>
                    <a:lnTo>
                      <a:pt x="996" y="203"/>
                    </a:lnTo>
                    <a:lnTo>
                      <a:pt x="1159" y="244"/>
                    </a:lnTo>
                    <a:lnTo>
                      <a:pt x="1356" y="224"/>
                    </a:lnTo>
                    <a:lnTo>
                      <a:pt x="1566" y="163"/>
                    </a:lnTo>
                    <a:lnTo>
                      <a:pt x="1701" y="115"/>
                    </a:lnTo>
                    <a:lnTo>
                      <a:pt x="1484" y="597"/>
                    </a:lnTo>
                    <a:lnTo>
                      <a:pt x="440" y="6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EFE1">
                      <a:alpha val="48000"/>
                    </a:srgbClr>
                  </a:gs>
                  <a:gs pos="100000">
                    <a:schemeClr val="bg2">
                      <a:alpha val="53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Freeform 40">
                <a:extLst>
                  <a:ext uri="{FF2B5EF4-FFF2-40B4-BE49-F238E27FC236}">
                    <a16:creationId xmlns:a16="http://schemas.microsoft.com/office/drawing/2014/main" id="{7CACEB29-BA96-623C-1845-3395D7BBC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3210"/>
                <a:ext cx="1708" cy="265"/>
              </a:xfrm>
              <a:custGeom>
                <a:avLst/>
                <a:gdLst>
                  <a:gd name="T0" fmla="*/ 0 w 1708"/>
                  <a:gd name="T1" fmla="*/ 146 h 265"/>
                  <a:gd name="T2" fmla="*/ 569 w 1708"/>
                  <a:gd name="T3" fmla="*/ 17 h 265"/>
                  <a:gd name="T4" fmla="*/ 1139 w 1708"/>
                  <a:gd name="T5" fmla="*/ 247 h 265"/>
                  <a:gd name="T6" fmla="*/ 1708 w 1708"/>
                  <a:gd name="T7" fmla="*/ 125 h 2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8"/>
                  <a:gd name="T13" fmla="*/ 0 h 265"/>
                  <a:gd name="T14" fmla="*/ 1708 w 1708"/>
                  <a:gd name="T15" fmla="*/ 265 h 2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8" h="265">
                    <a:moveTo>
                      <a:pt x="0" y="146"/>
                    </a:moveTo>
                    <a:cubicBezTo>
                      <a:pt x="189" y="73"/>
                      <a:pt x="379" y="0"/>
                      <a:pt x="569" y="17"/>
                    </a:cubicBezTo>
                    <a:cubicBezTo>
                      <a:pt x="759" y="34"/>
                      <a:pt x="949" y="229"/>
                      <a:pt x="1139" y="247"/>
                    </a:cubicBezTo>
                    <a:cubicBezTo>
                      <a:pt x="1329" y="265"/>
                      <a:pt x="1518" y="195"/>
                      <a:pt x="1708" y="125"/>
                    </a:cubicBezTo>
                  </a:path>
                </a:pathLst>
              </a:custGeom>
              <a:noFill/>
              <a:ln w="9525">
                <a:solidFill>
                  <a:srgbClr val="FF0505"/>
                </a:solidFill>
                <a:round/>
                <a:headEnd type="oval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Line 41">
                <a:extLst>
                  <a:ext uri="{FF2B5EF4-FFF2-40B4-BE49-F238E27FC236}">
                    <a16:creationId xmlns:a16="http://schemas.microsoft.com/office/drawing/2014/main" id="{3122F5E4-8A7B-78F3-6359-F5F3EC63E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5" y="3823"/>
                <a:ext cx="10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5" name="Text Box 42">
              <a:extLst>
                <a:ext uri="{FF2B5EF4-FFF2-40B4-BE49-F238E27FC236}">
                  <a16:creationId xmlns:a16="http://schemas.microsoft.com/office/drawing/2014/main" id="{0BF11237-396D-9656-9B27-BE6B1C2FF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" y="380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600">
                  <a:latin typeface="Times" pitchFamily="4" charset="0"/>
                </a:rPr>
                <a:t>0</a:t>
              </a:r>
            </a:p>
          </p:txBody>
        </p:sp>
        <p:sp>
          <p:nvSpPr>
            <p:cNvPr id="7196" name="Text Box 43">
              <a:extLst>
                <a:ext uri="{FF2B5EF4-FFF2-40B4-BE49-F238E27FC236}">
                  <a16:creationId xmlns:a16="http://schemas.microsoft.com/office/drawing/2014/main" id="{A8A98340-BBFA-94D6-7CC8-939887589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9" y="380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600">
                  <a:latin typeface="Times" pitchFamily="4" charset="0"/>
                </a:rPr>
                <a:t>1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9059DD44-EEAB-4BD1-E187-42373B422963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363663"/>
            <a:ext cx="2628900" cy="1798637"/>
            <a:chOff x="2526" y="2733"/>
            <a:chExt cx="1656" cy="1133"/>
          </a:xfrm>
        </p:grpSpPr>
        <p:sp>
          <p:nvSpPr>
            <p:cNvPr id="7189" name="Freeform 45">
              <a:extLst>
                <a:ext uri="{FF2B5EF4-FFF2-40B4-BE49-F238E27FC236}">
                  <a16:creationId xmlns:a16="http://schemas.microsoft.com/office/drawing/2014/main" id="{095CC0F4-EA6C-751E-7EC1-B95250B7F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759"/>
              <a:ext cx="1566" cy="1064"/>
            </a:xfrm>
            <a:custGeom>
              <a:avLst/>
              <a:gdLst>
                <a:gd name="T0" fmla="*/ 0 w 1566"/>
                <a:gd name="T1" fmla="*/ 1064 h 1064"/>
                <a:gd name="T2" fmla="*/ 237 w 1566"/>
                <a:gd name="T3" fmla="*/ 570 h 1064"/>
                <a:gd name="T4" fmla="*/ 379 w 1566"/>
                <a:gd name="T5" fmla="*/ 502 h 1064"/>
                <a:gd name="T6" fmla="*/ 467 w 1566"/>
                <a:gd name="T7" fmla="*/ 448 h 1064"/>
                <a:gd name="T8" fmla="*/ 549 w 1566"/>
                <a:gd name="T9" fmla="*/ 326 h 1064"/>
                <a:gd name="T10" fmla="*/ 623 w 1566"/>
                <a:gd name="T11" fmla="*/ 224 h 1064"/>
                <a:gd name="T12" fmla="*/ 678 w 1566"/>
                <a:gd name="T13" fmla="*/ 210 h 1064"/>
                <a:gd name="T14" fmla="*/ 847 w 1566"/>
                <a:gd name="T15" fmla="*/ 258 h 1064"/>
                <a:gd name="T16" fmla="*/ 976 w 1566"/>
                <a:gd name="T17" fmla="*/ 298 h 1064"/>
                <a:gd name="T18" fmla="*/ 1071 w 1566"/>
                <a:gd name="T19" fmla="*/ 278 h 1064"/>
                <a:gd name="T20" fmla="*/ 1206 w 1566"/>
                <a:gd name="T21" fmla="*/ 142 h 1064"/>
                <a:gd name="T22" fmla="*/ 1301 w 1566"/>
                <a:gd name="T23" fmla="*/ 34 h 1064"/>
                <a:gd name="T24" fmla="*/ 1383 w 1566"/>
                <a:gd name="T25" fmla="*/ 0 h 1064"/>
                <a:gd name="T26" fmla="*/ 1498 w 1566"/>
                <a:gd name="T27" fmla="*/ 20 h 1064"/>
                <a:gd name="T28" fmla="*/ 1566 w 1566"/>
                <a:gd name="T29" fmla="*/ 68 h 1064"/>
                <a:gd name="T30" fmla="*/ 1030 w 1566"/>
                <a:gd name="T31" fmla="*/ 1064 h 1064"/>
                <a:gd name="T32" fmla="*/ 0 w 1566"/>
                <a:gd name="T33" fmla="*/ 1064 h 10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6"/>
                <a:gd name="T52" fmla="*/ 0 h 1064"/>
                <a:gd name="T53" fmla="*/ 1566 w 1566"/>
                <a:gd name="T54" fmla="*/ 1064 h 10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6" h="1064">
                  <a:moveTo>
                    <a:pt x="0" y="1064"/>
                  </a:moveTo>
                  <a:lnTo>
                    <a:pt x="237" y="570"/>
                  </a:lnTo>
                  <a:lnTo>
                    <a:pt x="379" y="502"/>
                  </a:lnTo>
                  <a:lnTo>
                    <a:pt x="467" y="448"/>
                  </a:lnTo>
                  <a:lnTo>
                    <a:pt x="549" y="326"/>
                  </a:lnTo>
                  <a:lnTo>
                    <a:pt x="623" y="224"/>
                  </a:lnTo>
                  <a:lnTo>
                    <a:pt x="678" y="210"/>
                  </a:lnTo>
                  <a:lnTo>
                    <a:pt x="847" y="258"/>
                  </a:lnTo>
                  <a:lnTo>
                    <a:pt x="976" y="298"/>
                  </a:lnTo>
                  <a:lnTo>
                    <a:pt x="1071" y="278"/>
                  </a:lnTo>
                  <a:lnTo>
                    <a:pt x="1206" y="142"/>
                  </a:lnTo>
                  <a:lnTo>
                    <a:pt x="1301" y="34"/>
                  </a:lnTo>
                  <a:lnTo>
                    <a:pt x="1383" y="0"/>
                  </a:lnTo>
                  <a:lnTo>
                    <a:pt x="1498" y="20"/>
                  </a:lnTo>
                  <a:lnTo>
                    <a:pt x="1566" y="68"/>
                  </a:lnTo>
                  <a:lnTo>
                    <a:pt x="1030" y="1064"/>
                  </a:lnTo>
                  <a:lnTo>
                    <a:pt x="0" y="1064"/>
                  </a:lnTo>
                  <a:close/>
                </a:path>
              </a:pathLst>
            </a:custGeom>
            <a:gradFill rotWithShape="0">
              <a:gsLst>
                <a:gs pos="0">
                  <a:srgbClr val="EBEFE1">
                    <a:alpha val="48000"/>
                  </a:srgbClr>
                </a:gs>
                <a:gs pos="100000">
                  <a:schemeClr val="bg2">
                    <a:alpha val="39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Freeform 46">
              <a:extLst>
                <a:ext uri="{FF2B5EF4-FFF2-40B4-BE49-F238E27FC236}">
                  <a16:creationId xmlns:a16="http://schemas.microsoft.com/office/drawing/2014/main" id="{829A5F5D-C817-E271-8488-29AF582C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733"/>
              <a:ext cx="1348" cy="597"/>
            </a:xfrm>
            <a:custGeom>
              <a:avLst/>
              <a:gdLst>
                <a:gd name="T0" fmla="*/ 0 w 1348"/>
                <a:gd name="T1" fmla="*/ 597 h 597"/>
                <a:gd name="T2" fmla="*/ 223 w 1348"/>
                <a:gd name="T3" fmla="*/ 480 h 597"/>
                <a:gd name="T4" fmla="*/ 433 w 1348"/>
                <a:gd name="T5" fmla="*/ 243 h 597"/>
                <a:gd name="T6" fmla="*/ 792 w 1348"/>
                <a:gd name="T7" fmla="*/ 324 h 597"/>
                <a:gd name="T8" fmla="*/ 1111 w 1348"/>
                <a:gd name="T9" fmla="*/ 40 h 597"/>
                <a:gd name="T10" fmla="*/ 1348 w 1348"/>
                <a:gd name="T11" fmla="*/ 87 h 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8"/>
                <a:gd name="T19" fmla="*/ 0 h 597"/>
                <a:gd name="T20" fmla="*/ 1348 w 1348"/>
                <a:gd name="T21" fmla="*/ 597 h 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8" h="597">
                  <a:moveTo>
                    <a:pt x="0" y="597"/>
                  </a:moveTo>
                  <a:cubicBezTo>
                    <a:pt x="37" y="578"/>
                    <a:pt x="151" y="539"/>
                    <a:pt x="223" y="480"/>
                  </a:cubicBezTo>
                  <a:cubicBezTo>
                    <a:pt x="295" y="421"/>
                    <a:pt x="338" y="269"/>
                    <a:pt x="433" y="243"/>
                  </a:cubicBezTo>
                  <a:cubicBezTo>
                    <a:pt x="528" y="217"/>
                    <a:pt x="679" y="358"/>
                    <a:pt x="792" y="324"/>
                  </a:cubicBezTo>
                  <a:cubicBezTo>
                    <a:pt x="905" y="290"/>
                    <a:pt x="1018" y="80"/>
                    <a:pt x="1111" y="40"/>
                  </a:cubicBezTo>
                  <a:cubicBezTo>
                    <a:pt x="1204" y="0"/>
                    <a:pt x="1299" y="77"/>
                    <a:pt x="1348" y="87"/>
                  </a:cubicBezTo>
                </a:path>
              </a:pathLst>
            </a:custGeom>
            <a:noFill/>
            <a:ln w="9525">
              <a:solidFill>
                <a:srgbClr val="FF0505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7">
              <a:extLst>
                <a:ext uri="{FF2B5EF4-FFF2-40B4-BE49-F238E27FC236}">
                  <a16:creationId xmlns:a16="http://schemas.microsoft.com/office/drawing/2014/main" id="{97452BF1-10AC-9D52-3DE2-BD9E0277D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3" y="3824"/>
              <a:ext cx="1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Text Box 48">
              <a:extLst>
                <a:ext uri="{FF2B5EF4-FFF2-40B4-BE49-F238E27FC236}">
                  <a16:creationId xmlns:a16="http://schemas.microsoft.com/office/drawing/2014/main" id="{21272A2A-6F45-B101-0ECF-D0D0F5AF8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" y="365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600">
                  <a:latin typeface="Times" pitchFamily="4" charset="0"/>
                </a:rPr>
                <a:t>0</a:t>
              </a:r>
            </a:p>
          </p:txBody>
        </p:sp>
        <p:sp>
          <p:nvSpPr>
            <p:cNvPr id="7193" name="Text Box 49">
              <a:extLst>
                <a:ext uri="{FF2B5EF4-FFF2-40B4-BE49-F238E27FC236}">
                  <a16:creationId xmlns:a16="http://schemas.microsoft.com/office/drawing/2014/main" id="{C4DB8349-70DA-FF4D-14B2-348D2F636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365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600">
                  <a:latin typeface="Times" pitchFamily="4" charset="0"/>
                </a:rPr>
                <a:t>1</a:t>
              </a:r>
            </a:p>
          </p:txBody>
        </p:sp>
      </p:grpSp>
      <p:grpSp>
        <p:nvGrpSpPr>
          <p:cNvPr id="5" name="Group 50">
            <a:extLst>
              <a:ext uri="{FF2B5EF4-FFF2-40B4-BE49-F238E27FC236}">
                <a16:creationId xmlns:a16="http://schemas.microsoft.com/office/drawing/2014/main" id="{BAE7D6C8-C0AE-1CAB-0F0C-4942A932A5C3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1417638"/>
            <a:ext cx="4897438" cy="2419350"/>
            <a:chOff x="1083" y="2767"/>
            <a:chExt cx="3085" cy="1524"/>
          </a:xfrm>
        </p:grpSpPr>
        <p:sp>
          <p:nvSpPr>
            <p:cNvPr id="7184" name="Freeform 51">
              <a:extLst>
                <a:ext uri="{FF2B5EF4-FFF2-40B4-BE49-F238E27FC236}">
                  <a16:creationId xmlns:a16="http://schemas.microsoft.com/office/drawing/2014/main" id="{BE7BE136-5407-48B4-8555-3A8D0C27A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3844"/>
              <a:ext cx="2054" cy="332"/>
            </a:xfrm>
            <a:custGeom>
              <a:avLst/>
              <a:gdLst>
                <a:gd name="T0" fmla="*/ 569 w 2054"/>
                <a:gd name="T1" fmla="*/ 332 h 332"/>
                <a:gd name="T2" fmla="*/ 0 w 2054"/>
                <a:gd name="T3" fmla="*/ 0 h 332"/>
                <a:gd name="T4" fmla="*/ 2054 w 2054"/>
                <a:gd name="T5" fmla="*/ 0 h 332"/>
                <a:gd name="T6" fmla="*/ 1613 w 2054"/>
                <a:gd name="T7" fmla="*/ 325 h 332"/>
                <a:gd name="T8" fmla="*/ 569 w 2054"/>
                <a:gd name="T9" fmla="*/ 332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4"/>
                <a:gd name="T16" fmla="*/ 0 h 332"/>
                <a:gd name="T17" fmla="*/ 2054 w 2054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4" h="332">
                  <a:moveTo>
                    <a:pt x="569" y="332"/>
                  </a:moveTo>
                  <a:lnTo>
                    <a:pt x="0" y="0"/>
                  </a:lnTo>
                  <a:lnTo>
                    <a:pt x="2054" y="0"/>
                  </a:lnTo>
                  <a:lnTo>
                    <a:pt x="1613" y="325"/>
                  </a:lnTo>
                  <a:lnTo>
                    <a:pt x="569" y="332"/>
                  </a:lnTo>
                  <a:close/>
                </a:path>
              </a:pathLst>
            </a:custGeom>
            <a:gradFill rotWithShape="0">
              <a:gsLst>
                <a:gs pos="0">
                  <a:srgbClr val="EBEFE1">
                    <a:alpha val="50000"/>
                  </a:srgbClr>
                </a:gs>
                <a:gs pos="100000">
                  <a:schemeClr val="bg2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52">
              <a:extLst>
                <a:ext uri="{FF2B5EF4-FFF2-40B4-BE49-F238E27FC236}">
                  <a16:creationId xmlns:a16="http://schemas.microsoft.com/office/drawing/2014/main" id="{B6EB2327-E2CB-8FA4-8F9D-E33B6AC6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4178"/>
              <a:ext cx="1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53">
              <a:extLst>
                <a:ext uri="{FF2B5EF4-FFF2-40B4-BE49-F238E27FC236}">
                  <a16:creationId xmlns:a16="http://schemas.microsoft.com/office/drawing/2014/main" id="{00A6AB50-6B42-1952-788D-0CDF3175D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407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600">
                  <a:latin typeface="Times" pitchFamily="4" charset="0"/>
                </a:rPr>
                <a:t>0</a:t>
              </a:r>
            </a:p>
          </p:txBody>
        </p:sp>
        <p:sp>
          <p:nvSpPr>
            <p:cNvPr id="7187" name="Text Box 54">
              <a:extLst>
                <a:ext uri="{FF2B5EF4-FFF2-40B4-BE49-F238E27FC236}">
                  <a16:creationId xmlns:a16="http://schemas.microsoft.com/office/drawing/2014/main" id="{29DC5B20-6508-4032-7630-3CC55321C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" y="407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600">
                  <a:latin typeface="Times" pitchFamily="4" charset="0"/>
                </a:rPr>
                <a:t>1</a:t>
              </a:r>
            </a:p>
          </p:txBody>
        </p:sp>
        <p:sp>
          <p:nvSpPr>
            <p:cNvPr id="7188" name="Freeform 55">
              <a:extLst>
                <a:ext uri="{FF2B5EF4-FFF2-40B4-BE49-F238E27FC236}">
                  <a16:creationId xmlns:a16="http://schemas.microsoft.com/office/drawing/2014/main" id="{55D38AF6-A736-6BE1-7AE8-A5889074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767"/>
              <a:ext cx="3085" cy="700"/>
            </a:xfrm>
            <a:custGeom>
              <a:avLst/>
              <a:gdLst>
                <a:gd name="T0" fmla="*/ 0 w 3085"/>
                <a:gd name="T1" fmla="*/ 583 h 700"/>
                <a:gd name="T2" fmla="*/ 190 w 3085"/>
                <a:gd name="T3" fmla="*/ 522 h 700"/>
                <a:gd name="T4" fmla="*/ 366 w 3085"/>
                <a:gd name="T5" fmla="*/ 475 h 700"/>
                <a:gd name="T6" fmla="*/ 522 w 3085"/>
                <a:gd name="T7" fmla="*/ 461 h 700"/>
                <a:gd name="T8" fmla="*/ 664 w 3085"/>
                <a:gd name="T9" fmla="*/ 481 h 700"/>
                <a:gd name="T10" fmla="*/ 780 w 3085"/>
                <a:gd name="T11" fmla="*/ 536 h 700"/>
                <a:gd name="T12" fmla="*/ 895 w 3085"/>
                <a:gd name="T13" fmla="*/ 603 h 700"/>
                <a:gd name="T14" fmla="*/ 1037 w 3085"/>
                <a:gd name="T15" fmla="*/ 664 h 700"/>
                <a:gd name="T16" fmla="*/ 1119 w 3085"/>
                <a:gd name="T17" fmla="*/ 692 h 700"/>
                <a:gd name="T18" fmla="*/ 1200 w 3085"/>
                <a:gd name="T19" fmla="*/ 698 h 700"/>
                <a:gd name="T20" fmla="*/ 1315 w 3085"/>
                <a:gd name="T21" fmla="*/ 692 h 700"/>
                <a:gd name="T22" fmla="*/ 1505 w 3085"/>
                <a:gd name="T23" fmla="*/ 651 h 700"/>
                <a:gd name="T24" fmla="*/ 1661 w 3085"/>
                <a:gd name="T25" fmla="*/ 597 h 700"/>
                <a:gd name="T26" fmla="*/ 1844 w 3085"/>
                <a:gd name="T27" fmla="*/ 529 h 700"/>
                <a:gd name="T28" fmla="*/ 1932 w 3085"/>
                <a:gd name="T29" fmla="*/ 481 h 700"/>
                <a:gd name="T30" fmla="*/ 2014 w 3085"/>
                <a:gd name="T31" fmla="*/ 407 h 700"/>
                <a:gd name="T32" fmla="*/ 2081 w 3085"/>
                <a:gd name="T33" fmla="*/ 312 h 700"/>
                <a:gd name="T34" fmla="*/ 2156 w 3085"/>
                <a:gd name="T35" fmla="*/ 224 h 700"/>
                <a:gd name="T36" fmla="*/ 2217 w 3085"/>
                <a:gd name="T37" fmla="*/ 217 h 700"/>
                <a:gd name="T38" fmla="*/ 2278 w 3085"/>
                <a:gd name="T39" fmla="*/ 224 h 700"/>
                <a:gd name="T40" fmla="*/ 2373 w 3085"/>
                <a:gd name="T41" fmla="*/ 271 h 700"/>
                <a:gd name="T42" fmla="*/ 2454 w 3085"/>
                <a:gd name="T43" fmla="*/ 298 h 700"/>
                <a:gd name="T44" fmla="*/ 2515 w 3085"/>
                <a:gd name="T45" fmla="*/ 305 h 700"/>
                <a:gd name="T46" fmla="*/ 2569 w 3085"/>
                <a:gd name="T47" fmla="*/ 292 h 700"/>
                <a:gd name="T48" fmla="*/ 2658 w 3085"/>
                <a:gd name="T49" fmla="*/ 224 h 700"/>
                <a:gd name="T50" fmla="*/ 2773 w 3085"/>
                <a:gd name="T51" fmla="*/ 75 h 700"/>
                <a:gd name="T52" fmla="*/ 2854 w 3085"/>
                <a:gd name="T53" fmla="*/ 14 h 700"/>
                <a:gd name="T54" fmla="*/ 2929 w 3085"/>
                <a:gd name="T55" fmla="*/ 0 h 700"/>
                <a:gd name="T56" fmla="*/ 3003 w 3085"/>
                <a:gd name="T57" fmla="*/ 14 h 700"/>
                <a:gd name="T58" fmla="*/ 3085 w 3085"/>
                <a:gd name="T59" fmla="*/ 54 h 7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5"/>
                <a:gd name="T91" fmla="*/ 0 h 700"/>
                <a:gd name="T92" fmla="*/ 3085 w 3085"/>
                <a:gd name="T93" fmla="*/ 700 h 7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5" h="700">
                  <a:moveTo>
                    <a:pt x="0" y="583"/>
                  </a:moveTo>
                  <a:cubicBezTo>
                    <a:pt x="64" y="561"/>
                    <a:pt x="129" y="540"/>
                    <a:pt x="190" y="522"/>
                  </a:cubicBezTo>
                  <a:cubicBezTo>
                    <a:pt x="251" y="504"/>
                    <a:pt x="311" y="485"/>
                    <a:pt x="366" y="475"/>
                  </a:cubicBezTo>
                  <a:cubicBezTo>
                    <a:pt x="421" y="465"/>
                    <a:pt x="472" y="460"/>
                    <a:pt x="522" y="461"/>
                  </a:cubicBezTo>
                  <a:cubicBezTo>
                    <a:pt x="572" y="462"/>
                    <a:pt x="621" y="469"/>
                    <a:pt x="664" y="481"/>
                  </a:cubicBezTo>
                  <a:cubicBezTo>
                    <a:pt x="707" y="493"/>
                    <a:pt x="741" y="516"/>
                    <a:pt x="780" y="536"/>
                  </a:cubicBezTo>
                  <a:cubicBezTo>
                    <a:pt x="819" y="556"/>
                    <a:pt x="852" y="582"/>
                    <a:pt x="895" y="603"/>
                  </a:cubicBezTo>
                  <a:cubicBezTo>
                    <a:pt x="938" y="624"/>
                    <a:pt x="1000" y="649"/>
                    <a:pt x="1037" y="664"/>
                  </a:cubicBezTo>
                  <a:cubicBezTo>
                    <a:pt x="1074" y="679"/>
                    <a:pt x="1092" y="686"/>
                    <a:pt x="1119" y="692"/>
                  </a:cubicBezTo>
                  <a:cubicBezTo>
                    <a:pt x="1146" y="698"/>
                    <a:pt x="1167" y="698"/>
                    <a:pt x="1200" y="698"/>
                  </a:cubicBezTo>
                  <a:cubicBezTo>
                    <a:pt x="1233" y="698"/>
                    <a:pt x="1264" y="700"/>
                    <a:pt x="1315" y="692"/>
                  </a:cubicBezTo>
                  <a:cubicBezTo>
                    <a:pt x="1366" y="684"/>
                    <a:pt x="1448" y="667"/>
                    <a:pt x="1505" y="651"/>
                  </a:cubicBezTo>
                  <a:cubicBezTo>
                    <a:pt x="1562" y="635"/>
                    <a:pt x="1605" y="617"/>
                    <a:pt x="1661" y="597"/>
                  </a:cubicBezTo>
                  <a:cubicBezTo>
                    <a:pt x="1717" y="577"/>
                    <a:pt x="1799" y="548"/>
                    <a:pt x="1844" y="529"/>
                  </a:cubicBezTo>
                  <a:cubicBezTo>
                    <a:pt x="1889" y="510"/>
                    <a:pt x="1904" y="501"/>
                    <a:pt x="1932" y="481"/>
                  </a:cubicBezTo>
                  <a:cubicBezTo>
                    <a:pt x="1960" y="461"/>
                    <a:pt x="1989" y="435"/>
                    <a:pt x="2014" y="407"/>
                  </a:cubicBezTo>
                  <a:cubicBezTo>
                    <a:pt x="2039" y="379"/>
                    <a:pt x="2057" y="342"/>
                    <a:pt x="2081" y="312"/>
                  </a:cubicBezTo>
                  <a:cubicBezTo>
                    <a:pt x="2105" y="282"/>
                    <a:pt x="2134" y="240"/>
                    <a:pt x="2156" y="224"/>
                  </a:cubicBezTo>
                  <a:cubicBezTo>
                    <a:pt x="2178" y="208"/>
                    <a:pt x="2197" y="217"/>
                    <a:pt x="2217" y="217"/>
                  </a:cubicBezTo>
                  <a:cubicBezTo>
                    <a:pt x="2237" y="217"/>
                    <a:pt x="2252" y="215"/>
                    <a:pt x="2278" y="224"/>
                  </a:cubicBezTo>
                  <a:cubicBezTo>
                    <a:pt x="2304" y="233"/>
                    <a:pt x="2344" y="259"/>
                    <a:pt x="2373" y="271"/>
                  </a:cubicBezTo>
                  <a:cubicBezTo>
                    <a:pt x="2402" y="283"/>
                    <a:pt x="2430" y="292"/>
                    <a:pt x="2454" y="298"/>
                  </a:cubicBezTo>
                  <a:cubicBezTo>
                    <a:pt x="2478" y="304"/>
                    <a:pt x="2496" y="306"/>
                    <a:pt x="2515" y="305"/>
                  </a:cubicBezTo>
                  <a:cubicBezTo>
                    <a:pt x="2534" y="304"/>
                    <a:pt x="2545" y="305"/>
                    <a:pt x="2569" y="292"/>
                  </a:cubicBezTo>
                  <a:cubicBezTo>
                    <a:pt x="2593" y="279"/>
                    <a:pt x="2624" y="260"/>
                    <a:pt x="2658" y="224"/>
                  </a:cubicBezTo>
                  <a:cubicBezTo>
                    <a:pt x="2692" y="188"/>
                    <a:pt x="2740" y="110"/>
                    <a:pt x="2773" y="75"/>
                  </a:cubicBezTo>
                  <a:cubicBezTo>
                    <a:pt x="2806" y="40"/>
                    <a:pt x="2828" y="27"/>
                    <a:pt x="2854" y="14"/>
                  </a:cubicBezTo>
                  <a:cubicBezTo>
                    <a:pt x="2880" y="1"/>
                    <a:pt x="2904" y="0"/>
                    <a:pt x="2929" y="0"/>
                  </a:cubicBezTo>
                  <a:cubicBezTo>
                    <a:pt x="2954" y="0"/>
                    <a:pt x="2977" y="5"/>
                    <a:pt x="3003" y="14"/>
                  </a:cubicBezTo>
                  <a:cubicBezTo>
                    <a:pt x="3029" y="23"/>
                    <a:pt x="3057" y="38"/>
                    <a:pt x="3085" y="54"/>
                  </a:cubicBezTo>
                </a:path>
              </a:pathLst>
            </a:custGeom>
            <a:noFill/>
            <a:ln w="28575">
              <a:solidFill>
                <a:srgbClr val="C106FF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9352" name="Text Box 56">
            <a:extLst>
              <a:ext uri="{FF2B5EF4-FFF2-40B4-BE49-F238E27FC236}">
                <a16:creationId xmlns:a16="http://schemas.microsoft.com/office/drawing/2014/main" id="{AC5672BE-7C07-3746-8AF3-2493FAE5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86300"/>
            <a:ext cx="8442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 of homotopy classes of curves is associative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(a.b).c = a.(b.c)</a:t>
            </a:r>
            <a:endParaRPr lang="de-DE" altLang="en-US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sym typeface="Symbol" pitchFamily="2" charset="2"/>
            </a:endParaRPr>
          </a:p>
          <a:p>
            <a:pPr algn="ctr">
              <a:buFont typeface="Symbol" pitchFamily="2" charset="2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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 fundamental group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(X) = {homotopy classes of loops at a fixed point} + composition </a:t>
            </a: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B2D516B4-B19E-51FB-4C88-74235F47EE8B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2338388"/>
            <a:ext cx="1508125" cy="1484312"/>
            <a:chOff x="378" y="3347"/>
            <a:chExt cx="950" cy="935"/>
          </a:xfrm>
        </p:grpSpPr>
        <p:grpSp>
          <p:nvGrpSpPr>
            <p:cNvPr id="7175" name="Group 58">
              <a:extLst>
                <a:ext uri="{FF2B5EF4-FFF2-40B4-BE49-F238E27FC236}">
                  <a16:creationId xmlns:a16="http://schemas.microsoft.com/office/drawing/2014/main" id="{10426DD1-3715-3F57-48A1-F562F0882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" y="3347"/>
              <a:ext cx="950" cy="935"/>
              <a:chOff x="1279" y="467"/>
              <a:chExt cx="2365" cy="2729"/>
            </a:xfrm>
          </p:grpSpPr>
          <p:sp>
            <p:nvSpPr>
              <p:cNvPr id="1079355" name="Text Box 59">
                <a:extLst>
                  <a:ext uri="{FF2B5EF4-FFF2-40B4-BE49-F238E27FC236}">
                    <a16:creationId xmlns:a16="http://schemas.microsoft.com/office/drawing/2014/main" id="{D9A60B8C-ADD1-954B-88AD-BDCE3B146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466"/>
                <a:ext cx="289" cy="7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1079356" name="Text Box 60">
                <a:extLst>
                  <a:ext uri="{FF2B5EF4-FFF2-40B4-BE49-F238E27FC236}">
                    <a16:creationId xmlns:a16="http://schemas.microsoft.com/office/drawing/2014/main" id="{326EEA34-B85B-BB49-A749-408AB9CF1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" y="467"/>
                <a:ext cx="289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1079357" name="Text Box 61">
                <a:extLst>
                  <a:ext uri="{FF2B5EF4-FFF2-40B4-BE49-F238E27FC236}">
                    <a16:creationId xmlns:a16="http://schemas.microsoft.com/office/drawing/2014/main" id="{0FB4340A-9D33-5442-B4BE-4C06F548F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" y="2090"/>
                <a:ext cx="289" cy="7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grpSp>
            <p:nvGrpSpPr>
              <p:cNvPr id="7180" name="Group 62">
                <a:extLst>
                  <a:ext uri="{FF2B5EF4-FFF2-40B4-BE49-F238E27FC236}">
                    <a16:creationId xmlns:a16="http://schemas.microsoft.com/office/drawing/2014/main" id="{7F0AF080-4908-F19A-91C8-A064355AC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2" y="710"/>
                <a:ext cx="1840" cy="1859"/>
                <a:chOff x="1152" y="344"/>
                <a:chExt cx="1840" cy="1859"/>
              </a:xfrm>
            </p:grpSpPr>
            <p:sp>
              <p:nvSpPr>
                <p:cNvPr id="7181" name="Line 63">
                  <a:extLst>
                    <a:ext uri="{FF2B5EF4-FFF2-40B4-BE49-F238E27FC236}">
                      <a16:creationId xmlns:a16="http://schemas.microsoft.com/office/drawing/2014/main" id="{74393F4C-61E9-4CCB-E4B5-F8A0D9A02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4" y="1676"/>
                  <a:ext cx="933" cy="527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2" name="Line 64">
                  <a:extLst>
                    <a:ext uri="{FF2B5EF4-FFF2-40B4-BE49-F238E27FC236}">
                      <a16:creationId xmlns:a16="http://schemas.microsoft.com/office/drawing/2014/main" id="{AAEBB96B-7DC0-EAFA-B36A-12C7036023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1680"/>
                  <a:ext cx="1840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3" name="Line 65">
                  <a:extLst>
                    <a:ext uri="{FF2B5EF4-FFF2-40B4-BE49-F238E27FC236}">
                      <a16:creationId xmlns:a16="http://schemas.microsoft.com/office/drawing/2014/main" id="{D5805EF3-6E50-F331-6788-C28D14350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2" y="344"/>
                  <a:ext cx="0" cy="1336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9362" name="Text Box 66">
              <a:extLst>
                <a:ext uri="{FF2B5EF4-FFF2-40B4-BE49-F238E27FC236}">
                  <a16:creationId xmlns:a16="http://schemas.microsoft.com/office/drawing/2014/main" id="{10908195-F479-E046-9AEB-1947EF115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60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X</a:t>
              </a:r>
              <a:endParaRPr lang="de-DE" altLang="en-US" sz="2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32" grpId="0" autoUpdateAnimBg="0"/>
      <p:bldP spid="10793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42" name="Text Box 30">
            <a:extLst>
              <a:ext uri="{FF2B5EF4-FFF2-40B4-BE49-F238E27FC236}">
                <a16:creationId xmlns:a16="http://schemas.microsoft.com/office/drawing/2014/main" id="{5AE81E2F-6F15-D841-9A50-9F16CBB0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204788"/>
            <a:ext cx="7243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Which groups are fundamental groups </a:t>
            </a:r>
            <a:r>
              <a:rPr lang="de-DE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(X)? </a:t>
            </a:r>
            <a:endParaRPr lang="de-DE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sym typeface="Symbol" pitchFamily="2" charset="2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2DDECD8-256D-79CC-09C4-11615D77BF7D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1792288"/>
            <a:ext cx="1311275" cy="1527175"/>
            <a:chOff x="4358" y="617"/>
            <a:chExt cx="826" cy="962"/>
          </a:xfrm>
        </p:grpSpPr>
        <p:sp>
          <p:nvSpPr>
            <p:cNvPr id="9249" name="Line 3">
              <a:extLst>
                <a:ext uri="{FF2B5EF4-FFF2-40B4-BE49-F238E27FC236}">
                  <a16:creationId xmlns:a16="http://schemas.microsoft.com/office/drawing/2014/main" id="{CFEC58B1-53DD-0763-172E-84BAF6A87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8" y="881"/>
              <a:ext cx="400" cy="698"/>
            </a:xfrm>
            <a:prstGeom prst="line">
              <a:avLst/>
            </a:prstGeom>
            <a:noFill/>
            <a:ln w="9525">
              <a:solidFill>
                <a:srgbClr val="FF050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6" name="Text Box 4">
              <a:extLst>
                <a:ext uri="{FF2B5EF4-FFF2-40B4-BE49-F238E27FC236}">
                  <a16:creationId xmlns:a16="http://schemas.microsoft.com/office/drawing/2014/main" id="{7A4241BA-E3B2-634B-B8DE-3A5A0430B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617"/>
              <a:ext cx="4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e</a:t>
              </a:r>
              <a:r>
                <a:rPr lang="de-DE" sz="2800" baseline="3000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i2</a:t>
              </a:r>
              <a:r>
                <a:rPr lang="de-DE" sz="2800" baseline="30000">
                  <a:solidFill>
                    <a:srgbClr val="FF2E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charset="0"/>
                  <a:ea typeface="+mn-ea"/>
                  <a:sym typeface="Symbol" charset="2"/>
                </a:rPr>
                <a:t></a:t>
              </a:r>
              <a:r>
                <a:rPr lang="de-DE" sz="2800" baseline="3000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t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F9419524-E599-54AC-FEBB-A8C0B6EB4F15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3133725"/>
            <a:ext cx="4941887" cy="396875"/>
            <a:chOff x="2073" y="1462"/>
            <a:chExt cx="3113" cy="250"/>
          </a:xfrm>
        </p:grpSpPr>
        <p:sp>
          <p:nvSpPr>
            <p:cNvPr id="9240" name="Oval 21">
              <a:extLst>
                <a:ext uri="{FF2B5EF4-FFF2-40B4-BE49-F238E27FC236}">
                  <a16:creationId xmlns:a16="http://schemas.microsoft.com/office/drawing/2014/main" id="{2BDD97D9-2751-1E8E-4BA5-3357EDD8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1552"/>
              <a:ext cx="55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241" name="Group 22">
              <a:extLst>
                <a:ext uri="{FF2B5EF4-FFF2-40B4-BE49-F238E27FC236}">
                  <a16:creationId xmlns:a16="http://schemas.microsoft.com/office/drawing/2014/main" id="{71E6072F-47D1-42CF-8537-5DE8F7F45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462"/>
              <a:ext cx="970" cy="250"/>
              <a:chOff x="2073" y="1462"/>
              <a:chExt cx="970" cy="250"/>
            </a:xfrm>
          </p:grpSpPr>
          <p:sp>
            <p:nvSpPr>
              <p:cNvPr id="934935" name="Text Box 23">
                <a:extLst>
                  <a:ext uri="{FF2B5EF4-FFF2-40B4-BE49-F238E27FC236}">
                    <a16:creationId xmlns:a16="http://schemas.microsoft.com/office/drawing/2014/main" id="{ED990A46-B004-504D-962B-C19EDDC5A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146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g:</a:t>
                </a:r>
                <a:endParaRPr lang="de-DE" altLang="en-US">
                  <a:latin typeface="Times" pitchFamily="2" charset="0"/>
                </a:endParaRPr>
              </a:p>
            </p:txBody>
          </p:sp>
          <p:sp>
            <p:nvSpPr>
              <p:cNvPr id="9243" name="Line 24">
                <a:extLst>
                  <a:ext uri="{FF2B5EF4-FFF2-40B4-BE49-F238E27FC236}">
                    <a16:creationId xmlns:a16="http://schemas.microsoft.com/office/drawing/2014/main" id="{5D8E092F-B16C-F7D5-6026-DAF69110D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7" y="1572"/>
                <a:ext cx="3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4" name="Group 25">
                <a:extLst>
                  <a:ext uri="{FF2B5EF4-FFF2-40B4-BE49-F238E27FC236}">
                    <a16:creationId xmlns:a16="http://schemas.microsoft.com/office/drawing/2014/main" id="{A139A87F-C88A-3DE0-B151-E6E24B90F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15908" flipH="1">
                <a:off x="2402" y="1472"/>
                <a:ext cx="141" cy="205"/>
                <a:chOff x="2755" y="1542"/>
                <a:chExt cx="141" cy="205"/>
              </a:xfrm>
            </p:grpSpPr>
            <p:sp>
              <p:nvSpPr>
                <p:cNvPr id="9245" name="Oval 26">
                  <a:extLst>
                    <a:ext uri="{FF2B5EF4-FFF2-40B4-BE49-F238E27FC236}">
                      <a16:creationId xmlns:a16="http://schemas.microsoft.com/office/drawing/2014/main" id="{27642475-D16A-DF80-9D3C-FA70ED689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755" y="1542"/>
                  <a:ext cx="141" cy="14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246" name="Rectangle 27">
                  <a:extLst>
                    <a:ext uri="{FF2B5EF4-FFF2-40B4-BE49-F238E27FC236}">
                      <a16:creationId xmlns:a16="http://schemas.microsoft.com/office/drawing/2014/main" id="{E5494B39-A1DC-0C39-B0D2-7509387A3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786" y="1629"/>
                  <a:ext cx="86" cy="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247" name="Line 28">
                  <a:extLst>
                    <a:ext uri="{FF2B5EF4-FFF2-40B4-BE49-F238E27FC236}">
                      <a16:creationId xmlns:a16="http://schemas.microsoft.com/office/drawing/2014/main" id="{BD8AFD6E-FCBB-8BAC-9E40-835A3C9D62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928260" flipH="1" flipV="1">
                  <a:off x="2854" y="1656"/>
                  <a:ext cx="41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8" name="Oval 29">
                  <a:extLst>
                    <a:ext uri="{FF2B5EF4-FFF2-40B4-BE49-F238E27FC236}">
                      <a16:creationId xmlns:a16="http://schemas.microsoft.com/office/drawing/2014/main" id="{2464BAF4-6941-771B-643F-DA0A32A4A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3" y="1689"/>
                  <a:ext cx="57" cy="5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B6CB2F-EE6B-82D9-86A3-AA2B9F845813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941388"/>
            <a:ext cx="4095750" cy="3881437"/>
            <a:chOff x="3380" y="81"/>
            <a:chExt cx="2580" cy="2445"/>
          </a:xfrm>
        </p:grpSpPr>
        <p:sp>
          <p:nvSpPr>
            <p:cNvPr id="9230" name="Line 6">
              <a:extLst>
                <a:ext uri="{FF2B5EF4-FFF2-40B4-BE49-F238E27FC236}">
                  <a16:creationId xmlns:a16="http://schemas.microsoft.com/office/drawing/2014/main" id="{AE044938-2049-F43A-8BE6-66DECF2DE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5" y="1606"/>
              <a:ext cx="7" cy="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1" name="Group 7">
              <a:extLst>
                <a:ext uri="{FF2B5EF4-FFF2-40B4-BE49-F238E27FC236}">
                  <a16:creationId xmlns:a16="http://schemas.microsoft.com/office/drawing/2014/main" id="{1DA47688-30E0-2998-3629-DB8AE29279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81"/>
              <a:ext cx="2580" cy="2445"/>
              <a:chOff x="3380" y="81"/>
              <a:chExt cx="2580" cy="2445"/>
            </a:xfrm>
          </p:grpSpPr>
          <p:sp>
            <p:nvSpPr>
              <p:cNvPr id="9232" name="Line 8">
                <a:extLst>
                  <a:ext uri="{FF2B5EF4-FFF2-40B4-BE49-F238E27FC236}">
                    <a16:creationId xmlns:a16="http://schemas.microsoft.com/office/drawing/2014/main" id="{E332AF41-3395-718F-A09D-2AC79F500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577"/>
                <a:ext cx="2314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Line 9">
                <a:extLst>
                  <a:ext uri="{FF2B5EF4-FFF2-40B4-BE49-F238E27FC236}">
                    <a16:creationId xmlns:a16="http://schemas.microsoft.com/office/drawing/2014/main" id="{59288B59-04C3-1398-D146-46ACF38FD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" y="357"/>
                <a:ext cx="0" cy="2169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22" name="Text Box 10">
                <a:extLst>
                  <a:ext uri="{FF2B5EF4-FFF2-40B4-BE49-F238E27FC236}">
                    <a16:creationId xmlns:a16="http://schemas.microsoft.com/office/drawing/2014/main" id="{00AC066B-3983-284E-920F-F564AA51A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4" y="1448"/>
                <a:ext cx="2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  <p:sp>
            <p:nvSpPr>
              <p:cNvPr id="934923" name="Text Box 11">
                <a:extLst>
                  <a:ext uri="{FF2B5EF4-FFF2-40B4-BE49-F238E27FC236}">
                    <a16:creationId xmlns:a16="http://schemas.microsoft.com/office/drawing/2014/main" id="{0FC98818-BBB8-A644-8023-B6F4FF5A5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0" y="81"/>
                <a:ext cx="3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i</a:t>
                </a:r>
                <a:r>
                  <a:rPr lang="de-DE" alt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  <p:sp>
            <p:nvSpPr>
              <p:cNvPr id="9236" name="Oval 12">
                <a:extLst>
                  <a:ext uri="{FF2B5EF4-FFF2-40B4-BE49-F238E27FC236}">
                    <a16:creationId xmlns:a16="http://schemas.microsoft.com/office/drawing/2014/main" id="{52D4ABF4-04D2-EDF6-21B8-45FEDC214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766"/>
                <a:ext cx="1607" cy="1607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4925" name="Text Box 13">
                <a:extLst>
                  <a:ext uri="{FF2B5EF4-FFF2-40B4-BE49-F238E27FC236}">
                    <a16:creationId xmlns:a16="http://schemas.microsoft.com/office/drawing/2014/main" id="{F47AF53C-2774-0146-A22F-3B99395CC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1467"/>
                <a:ext cx="196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1</a:t>
                </a:r>
              </a:p>
            </p:txBody>
          </p:sp>
          <p:sp>
            <p:nvSpPr>
              <p:cNvPr id="934926" name="Text Box 14">
                <a:extLst>
                  <a:ext uri="{FF2B5EF4-FFF2-40B4-BE49-F238E27FC236}">
                    <a16:creationId xmlns:a16="http://schemas.microsoft.com/office/drawing/2014/main" id="{43AD5047-91D5-594E-8E10-A4706C132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3" y="508"/>
                <a:ext cx="16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i</a:t>
                </a:r>
              </a:p>
            </p:txBody>
          </p:sp>
          <p:sp>
            <p:nvSpPr>
              <p:cNvPr id="934927" name="Text Box 15">
                <a:extLst>
                  <a:ext uri="{FF2B5EF4-FFF2-40B4-BE49-F238E27FC236}">
                    <a16:creationId xmlns:a16="http://schemas.microsoft.com/office/drawing/2014/main" id="{3C2CCD92-2ED9-7740-A451-4AFFFF090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7" y="2039"/>
                <a:ext cx="71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X = S</a:t>
                </a:r>
                <a:r>
                  <a:rPr lang="de-CH" altLang="en-US" sz="2800" baseline="30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1</a:t>
                </a:r>
                <a:endParaRPr lang="de-DE" alt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334DC1DA-1BDF-D56E-C5BA-ED439084015A}"/>
              </a:ext>
            </a:extLst>
          </p:cNvPr>
          <p:cNvGrpSpPr>
            <a:grpSpLocks/>
          </p:cNvGrpSpPr>
          <p:nvPr/>
        </p:nvGrpSpPr>
        <p:grpSpPr bwMode="auto">
          <a:xfrm>
            <a:off x="1590675" y="1733550"/>
            <a:ext cx="5788025" cy="4941888"/>
            <a:chOff x="1002" y="1092"/>
            <a:chExt cx="3646" cy="3113"/>
          </a:xfrm>
        </p:grpSpPr>
        <p:grpSp>
          <p:nvGrpSpPr>
            <p:cNvPr id="9225" name="Group 32">
              <a:extLst>
                <a:ext uri="{FF2B5EF4-FFF2-40B4-BE49-F238E27FC236}">
                  <a16:creationId xmlns:a16="http://schemas.microsoft.com/office/drawing/2014/main" id="{A553EAE0-DF32-C6BB-EC57-E8DF2EA9B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2412"/>
              <a:ext cx="1401" cy="1793"/>
              <a:chOff x="4360" y="1924"/>
              <a:chExt cx="1741" cy="2230"/>
            </a:xfrm>
          </p:grpSpPr>
          <p:pic>
            <p:nvPicPr>
              <p:cNvPr id="934945" name="Picture 33">
                <a:extLst>
                  <a:ext uri="{FF2B5EF4-FFF2-40B4-BE49-F238E27FC236}">
                    <a16:creationId xmlns:a16="http://schemas.microsoft.com/office/drawing/2014/main" id="{6D256857-D9B1-5A45-B9DA-DBAE964D8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r="2454"/>
              <a:stretch>
                <a:fillRect/>
              </a:stretch>
            </p:blipFill>
            <p:spPr bwMode="auto">
              <a:xfrm>
                <a:off x="4392" y="2242"/>
                <a:ext cx="1709" cy="1912"/>
              </a:xfrm>
              <a:prstGeom prst="rect">
                <a:avLst/>
              </a:prstGeom>
              <a:noFill/>
              <a:effectLst>
                <a:outerShdw blurRad="63500" dist="107763" dir="2700000" algn="ctr" rotWithShape="0">
                  <a:srgbClr val="FFFFFF">
                    <a:alpha val="74998"/>
                  </a:srgbClr>
                </a:outerShdw>
              </a:effectLst>
            </p:spPr>
          </p:pic>
          <p:sp>
            <p:nvSpPr>
              <p:cNvPr id="9228" name="AutoShape 34">
                <a:extLst>
                  <a:ext uri="{FF2B5EF4-FFF2-40B4-BE49-F238E27FC236}">
                    <a16:creationId xmlns:a16="http://schemas.microsoft.com/office/drawing/2014/main" id="{94B80341-F155-0D9C-959F-13D54D529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2010"/>
                <a:ext cx="434" cy="2095"/>
              </a:xfrm>
              <a:prstGeom prst="can">
                <a:avLst>
                  <a:gd name="adj" fmla="val 46372"/>
                </a:avLst>
              </a:prstGeom>
              <a:gradFill rotWithShape="0">
                <a:gsLst>
                  <a:gs pos="0">
                    <a:srgbClr val="9800E8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29" name="Rectangle 35">
                <a:extLst>
                  <a:ext uri="{FF2B5EF4-FFF2-40B4-BE49-F238E27FC236}">
                    <a16:creationId xmlns:a16="http://schemas.microsoft.com/office/drawing/2014/main" id="{774D2AA4-C739-DFE3-1DDE-AEF7B8D6E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" y="1924"/>
                <a:ext cx="611" cy="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226" name="AutoShape 38">
              <a:extLst>
                <a:ext uri="{FF2B5EF4-FFF2-40B4-BE49-F238E27FC236}">
                  <a16:creationId xmlns:a16="http://schemas.microsoft.com/office/drawing/2014/main" id="{B7E346DB-CA5C-9842-7698-3DE8E82D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1092"/>
              <a:ext cx="559" cy="1175"/>
            </a:xfrm>
            <a:prstGeom prst="can">
              <a:avLst>
                <a:gd name="adj" fmla="val 63867"/>
              </a:avLst>
            </a:prstGeom>
            <a:gradFill rotWithShape="0">
              <a:gsLst>
                <a:gs pos="0">
                  <a:srgbClr val="9800E8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4952" name="Text Box 40">
            <a:extLst>
              <a:ext uri="{FF2B5EF4-FFF2-40B4-BE49-F238E27FC236}">
                <a16:creationId xmlns:a16="http://schemas.microsoft.com/office/drawing/2014/main" id="{35B86561-E31F-3949-9B5E-1C321D8D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073150"/>
            <a:ext cx="1873250" cy="461963"/>
          </a:xfrm>
          <a:prstGeom prst="rect">
            <a:avLst/>
          </a:prstGeom>
          <a:gradFill rotWithShape="0">
            <a:gsLst>
              <a:gs pos="0">
                <a:srgbClr val="FFFAF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  <a:t>Ÿ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integers?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  <a:t> </a:t>
            </a:r>
          </a:p>
        </p:txBody>
      </p:sp>
      <p:sp>
        <p:nvSpPr>
          <p:cNvPr id="934943" name="Rectangle 31">
            <a:extLst>
              <a:ext uri="{FF2B5EF4-FFF2-40B4-BE49-F238E27FC236}">
                <a16:creationId xmlns:a16="http://schemas.microsoft.com/office/drawing/2014/main" id="{6966E8A5-B59B-EC41-A87C-19C4E399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540375"/>
            <a:ext cx="1785938" cy="519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1</a:t>
            </a: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(S</a:t>
            </a:r>
            <a:r>
              <a:rPr lang="de-DE" alt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1</a:t>
            </a: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) 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= 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37A1D7D6-A00A-624C-BBE5-75DA13EB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643063"/>
            <a:ext cx="4138613" cy="830262"/>
          </a:xfrm>
          <a:prstGeom prst="rect">
            <a:avLst/>
          </a:prstGeom>
          <a:gradFill rotWithShape="0">
            <a:gsLst>
              <a:gs pos="0">
                <a:srgbClr val="FFFAF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  <a:t> Ÿ</a:t>
            </a:r>
            <a:r>
              <a:rPr lang="de-DE" altLang="en-US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12 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(pitch class group!)? Yes!</a:t>
            </a:r>
          </a:p>
          <a:p>
            <a:pPr>
              <a:buFontTx/>
              <a:buChar char="•"/>
              <a:defRPr/>
            </a:pP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 all groups? Yes!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42" grpId="0" autoUpdateAnimBg="0"/>
      <p:bldP spid="934952" grpId="0" animBg="1" autoUpdateAnimBg="0"/>
      <p:bldP spid="934943" grpId="0" animBg="1" autoUpdateAnimBg="0"/>
      <p:bldP spid="35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84">
            <a:extLst>
              <a:ext uri="{FF2B5EF4-FFF2-40B4-BE49-F238E27FC236}">
                <a16:creationId xmlns:a16="http://schemas.microsoft.com/office/drawing/2014/main" id="{52F92481-75F0-3FA7-88E8-0B7A24302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088"/>
            <a:ext cx="3149600" cy="3149600"/>
          </a:xfrm>
          <a:prstGeom prst="ellipse">
            <a:avLst/>
          </a:prstGeom>
          <a:gradFill rotWithShape="0">
            <a:gsLst>
              <a:gs pos="0">
                <a:srgbClr val="000082">
                  <a:alpha val="42998"/>
                </a:srgbClr>
              </a:gs>
              <a:gs pos="30000">
                <a:srgbClr val="66008F">
                  <a:alpha val="42998"/>
                </a:srgbClr>
              </a:gs>
              <a:gs pos="64999">
                <a:srgbClr val="BA0066">
                  <a:alpha val="42998"/>
                </a:srgbClr>
              </a:gs>
              <a:gs pos="89999">
                <a:srgbClr val="FF0000">
                  <a:alpha val="42998"/>
                </a:srgbClr>
              </a:gs>
              <a:gs pos="100000">
                <a:srgbClr val="FF8200">
                  <a:alpha val="42998"/>
                </a:srgbClr>
              </a:gs>
            </a:gsLst>
            <a:path path="rect">
              <a:fillToRect r="100000" b="100000"/>
            </a:path>
          </a:gradFill>
          <a:ln w="9525">
            <a:solidFill>
              <a:srgbClr val="A6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id="{794917CE-16C7-72FE-6B1A-CABCB21373FA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1136650"/>
            <a:ext cx="2017713" cy="1308100"/>
            <a:chOff x="3802" y="716"/>
            <a:chExt cx="1271" cy="824"/>
          </a:xfrm>
        </p:grpSpPr>
        <p:sp>
          <p:nvSpPr>
            <p:cNvPr id="11381" name="Line 94">
              <a:extLst>
                <a:ext uri="{FF2B5EF4-FFF2-40B4-BE49-F238E27FC236}">
                  <a16:creationId xmlns:a16="http://schemas.microsoft.com/office/drawing/2014/main" id="{259100C4-FD2B-3193-13B9-9034D6C76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4" y="910"/>
              <a:ext cx="294" cy="353"/>
            </a:xfrm>
            <a:prstGeom prst="line">
              <a:avLst/>
            </a:prstGeom>
            <a:noFill/>
            <a:ln w="28575">
              <a:solidFill>
                <a:srgbClr val="A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2" name="Line 98">
              <a:extLst>
                <a:ext uri="{FF2B5EF4-FFF2-40B4-BE49-F238E27FC236}">
                  <a16:creationId xmlns:a16="http://schemas.microsoft.com/office/drawing/2014/main" id="{DF59954F-7C48-6524-E27A-8CE56152A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" y="1267"/>
              <a:ext cx="306" cy="273"/>
            </a:xfrm>
            <a:prstGeom prst="line">
              <a:avLst/>
            </a:prstGeom>
            <a:noFill/>
            <a:ln w="28575">
              <a:solidFill>
                <a:srgbClr val="A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99">
              <a:extLst>
                <a:ext uri="{FF2B5EF4-FFF2-40B4-BE49-F238E27FC236}">
                  <a16:creationId xmlns:a16="http://schemas.microsoft.com/office/drawing/2014/main" id="{A71480AA-A0D1-DFEF-A9C0-9A31F547C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913"/>
              <a:ext cx="0" cy="627"/>
            </a:xfrm>
            <a:prstGeom prst="line">
              <a:avLst/>
            </a:prstGeom>
            <a:noFill/>
            <a:ln w="28575">
              <a:solidFill>
                <a:srgbClr val="A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Line 100">
              <a:extLst>
                <a:ext uri="{FF2B5EF4-FFF2-40B4-BE49-F238E27FC236}">
                  <a16:creationId xmlns:a16="http://schemas.microsoft.com/office/drawing/2014/main" id="{F3AEC7D3-8E08-E8A4-6A02-42DA85568A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61" y="814"/>
              <a:ext cx="60" cy="977"/>
            </a:xfrm>
            <a:prstGeom prst="line">
              <a:avLst/>
            </a:prstGeom>
            <a:noFill/>
            <a:ln w="28575">
              <a:solidFill>
                <a:srgbClr val="A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5" name="Line 101">
              <a:extLst>
                <a:ext uri="{FF2B5EF4-FFF2-40B4-BE49-F238E27FC236}">
                  <a16:creationId xmlns:a16="http://schemas.microsoft.com/office/drawing/2014/main" id="{8171B8C7-168F-5DAA-8078-F3935DFC9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5" y="716"/>
              <a:ext cx="296" cy="189"/>
            </a:xfrm>
            <a:prstGeom prst="line">
              <a:avLst/>
            </a:prstGeom>
            <a:noFill/>
            <a:ln w="28575">
              <a:solidFill>
                <a:srgbClr val="A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Line 102">
              <a:extLst>
                <a:ext uri="{FF2B5EF4-FFF2-40B4-BE49-F238E27FC236}">
                  <a16:creationId xmlns:a16="http://schemas.microsoft.com/office/drawing/2014/main" id="{D7B26947-6F86-D8E6-C641-E84115EFE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1" y="722"/>
              <a:ext cx="0" cy="546"/>
            </a:xfrm>
            <a:prstGeom prst="line">
              <a:avLst/>
            </a:prstGeom>
            <a:noFill/>
            <a:ln w="28575">
              <a:solidFill>
                <a:srgbClr val="A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" name="Oval 86">
            <a:extLst>
              <a:ext uri="{FF2B5EF4-FFF2-40B4-BE49-F238E27FC236}">
                <a16:creationId xmlns:a16="http://schemas.microsoft.com/office/drawing/2014/main" id="{DCC5686E-ED15-75ED-8E8C-3004DD92160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7869" y="1666082"/>
            <a:ext cx="1984375" cy="15573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alpha val="50000"/>
                </a:srgbClr>
              </a:gs>
            </a:gsLst>
            <a:lin ang="0" scaled="1"/>
          </a:gradFill>
          <a:ln w="9525">
            <a:solidFill>
              <a:srgbClr val="D8D89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105">
            <a:extLst>
              <a:ext uri="{FF2B5EF4-FFF2-40B4-BE49-F238E27FC236}">
                <a16:creationId xmlns:a16="http://schemas.microsoft.com/office/drawing/2014/main" id="{CF367679-EE6B-735C-7E37-7B9AF89908C1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228600"/>
            <a:ext cx="2933700" cy="1257300"/>
            <a:chOff x="3848" y="140"/>
            <a:chExt cx="1848" cy="792"/>
          </a:xfrm>
        </p:grpSpPr>
        <p:sp>
          <p:nvSpPr>
            <p:cNvPr id="11379" name="Freeform 104">
              <a:extLst>
                <a:ext uri="{FF2B5EF4-FFF2-40B4-BE49-F238E27FC236}">
                  <a16:creationId xmlns:a16="http://schemas.microsoft.com/office/drawing/2014/main" id="{32412CEC-DFB0-56E6-40D9-551E83CF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40"/>
              <a:ext cx="1848" cy="792"/>
            </a:xfrm>
            <a:custGeom>
              <a:avLst/>
              <a:gdLst>
                <a:gd name="T0" fmla="*/ 20 w 1848"/>
                <a:gd name="T1" fmla="*/ 572 h 792"/>
                <a:gd name="T2" fmla="*/ 88 w 1848"/>
                <a:gd name="T3" fmla="*/ 576 h 792"/>
                <a:gd name="T4" fmla="*/ 80 w 1848"/>
                <a:gd name="T5" fmla="*/ 600 h 792"/>
                <a:gd name="T6" fmla="*/ 96 w 1848"/>
                <a:gd name="T7" fmla="*/ 640 h 792"/>
                <a:gd name="T8" fmla="*/ 152 w 1848"/>
                <a:gd name="T9" fmla="*/ 680 h 792"/>
                <a:gd name="T10" fmla="*/ 228 w 1848"/>
                <a:gd name="T11" fmla="*/ 712 h 792"/>
                <a:gd name="T12" fmla="*/ 332 w 1848"/>
                <a:gd name="T13" fmla="*/ 740 h 792"/>
                <a:gd name="T14" fmla="*/ 500 w 1848"/>
                <a:gd name="T15" fmla="*/ 768 h 792"/>
                <a:gd name="T16" fmla="*/ 700 w 1848"/>
                <a:gd name="T17" fmla="*/ 788 h 792"/>
                <a:gd name="T18" fmla="*/ 860 w 1848"/>
                <a:gd name="T19" fmla="*/ 792 h 792"/>
                <a:gd name="T20" fmla="*/ 1064 w 1848"/>
                <a:gd name="T21" fmla="*/ 792 h 792"/>
                <a:gd name="T22" fmla="*/ 1224 w 1848"/>
                <a:gd name="T23" fmla="*/ 776 h 792"/>
                <a:gd name="T24" fmla="*/ 1428 w 1848"/>
                <a:gd name="T25" fmla="*/ 752 h 792"/>
                <a:gd name="T26" fmla="*/ 1576 w 1848"/>
                <a:gd name="T27" fmla="*/ 720 h 792"/>
                <a:gd name="T28" fmla="*/ 1684 w 1848"/>
                <a:gd name="T29" fmla="*/ 676 h 792"/>
                <a:gd name="T30" fmla="*/ 1736 w 1848"/>
                <a:gd name="T31" fmla="*/ 628 h 792"/>
                <a:gd name="T32" fmla="*/ 1744 w 1848"/>
                <a:gd name="T33" fmla="*/ 588 h 792"/>
                <a:gd name="T34" fmla="*/ 1848 w 1848"/>
                <a:gd name="T35" fmla="*/ 584 h 792"/>
                <a:gd name="T36" fmla="*/ 1828 w 1848"/>
                <a:gd name="T37" fmla="*/ 0 h 792"/>
                <a:gd name="T38" fmla="*/ 0 w 1848"/>
                <a:gd name="T39" fmla="*/ 0 h 792"/>
                <a:gd name="T40" fmla="*/ 20 w 1848"/>
                <a:gd name="T41" fmla="*/ 572 h 7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8"/>
                <a:gd name="T64" fmla="*/ 0 h 792"/>
                <a:gd name="T65" fmla="*/ 1848 w 1848"/>
                <a:gd name="T66" fmla="*/ 792 h 7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8" h="792">
                  <a:moveTo>
                    <a:pt x="20" y="572"/>
                  </a:moveTo>
                  <a:lnTo>
                    <a:pt x="88" y="576"/>
                  </a:lnTo>
                  <a:lnTo>
                    <a:pt x="80" y="600"/>
                  </a:lnTo>
                  <a:lnTo>
                    <a:pt x="96" y="640"/>
                  </a:lnTo>
                  <a:lnTo>
                    <a:pt x="152" y="680"/>
                  </a:lnTo>
                  <a:lnTo>
                    <a:pt x="228" y="712"/>
                  </a:lnTo>
                  <a:lnTo>
                    <a:pt x="332" y="740"/>
                  </a:lnTo>
                  <a:lnTo>
                    <a:pt x="500" y="768"/>
                  </a:lnTo>
                  <a:lnTo>
                    <a:pt x="700" y="788"/>
                  </a:lnTo>
                  <a:lnTo>
                    <a:pt x="860" y="792"/>
                  </a:lnTo>
                  <a:lnTo>
                    <a:pt x="1064" y="792"/>
                  </a:lnTo>
                  <a:lnTo>
                    <a:pt x="1224" y="776"/>
                  </a:lnTo>
                  <a:lnTo>
                    <a:pt x="1428" y="752"/>
                  </a:lnTo>
                  <a:lnTo>
                    <a:pt x="1576" y="720"/>
                  </a:lnTo>
                  <a:lnTo>
                    <a:pt x="1684" y="676"/>
                  </a:lnTo>
                  <a:lnTo>
                    <a:pt x="1736" y="628"/>
                  </a:lnTo>
                  <a:lnTo>
                    <a:pt x="1744" y="588"/>
                  </a:lnTo>
                  <a:lnTo>
                    <a:pt x="1848" y="584"/>
                  </a:lnTo>
                  <a:lnTo>
                    <a:pt x="1828" y="0"/>
                  </a:lnTo>
                  <a:lnTo>
                    <a:pt x="0" y="0"/>
                  </a:lnTo>
                  <a:lnTo>
                    <a:pt x="20" y="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" name="Oval 85">
              <a:extLst>
                <a:ext uri="{FF2B5EF4-FFF2-40B4-BE49-F238E27FC236}">
                  <a16:creationId xmlns:a16="http://schemas.microsoft.com/office/drawing/2014/main" id="{6BC25A1F-C143-B8A7-8B9E-0DE19FD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550"/>
              <a:ext cx="1654" cy="378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32999"/>
                  </a:srgbClr>
                </a:gs>
                <a:gs pos="100000">
                  <a:srgbClr val="FFFF00">
                    <a:alpha val="81000"/>
                  </a:srgbClr>
                </a:gs>
              </a:gsLst>
              <a:lin ang="5400000" scaled="1"/>
            </a:gradFill>
            <a:ln w="9525">
              <a:solidFill>
                <a:srgbClr val="A6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8" name="Line 108">
            <a:extLst>
              <a:ext uri="{FF2B5EF4-FFF2-40B4-BE49-F238E27FC236}">
                <a16:creationId xmlns:a16="http://schemas.microsoft.com/office/drawing/2014/main" id="{334351B4-92D1-3EB3-CD31-AC6A3E731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51800" y="1733550"/>
            <a:ext cx="552450" cy="6985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Line 107">
            <a:extLst>
              <a:ext uri="{FF2B5EF4-FFF2-40B4-BE49-F238E27FC236}">
                <a16:creationId xmlns:a16="http://schemas.microsoft.com/office/drawing/2014/main" id="{231B99EC-02DD-4AA1-B90F-10919A777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5450" y="1143000"/>
            <a:ext cx="800100" cy="2667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86">
            <a:extLst>
              <a:ext uri="{FF2B5EF4-FFF2-40B4-BE49-F238E27FC236}">
                <a16:creationId xmlns:a16="http://schemas.microsoft.com/office/drawing/2014/main" id="{FB664F56-530E-0AD7-48D5-BD8D3853D252}"/>
              </a:ext>
            </a:extLst>
          </p:cNvPr>
          <p:cNvGrpSpPr>
            <a:grpSpLocks/>
          </p:cNvGrpSpPr>
          <p:nvPr/>
        </p:nvGrpSpPr>
        <p:grpSpPr bwMode="auto">
          <a:xfrm>
            <a:off x="6819900" y="1403350"/>
            <a:ext cx="1778000" cy="328613"/>
            <a:chOff x="4296" y="884"/>
            <a:chExt cx="1120" cy="207"/>
          </a:xfrm>
        </p:grpSpPr>
        <p:sp>
          <p:nvSpPr>
            <p:cNvPr id="11377" name="Freeform 110">
              <a:extLst>
                <a:ext uri="{FF2B5EF4-FFF2-40B4-BE49-F238E27FC236}">
                  <a16:creationId xmlns:a16="http://schemas.microsoft.com/office/drawing/2014/main" id="{EC45A612-9D1B-7536-70F6-32519EE71D26}"/>
                </a:ext>
              </a:extLst>
            </p:cNvPr>
            <p:cNvSpPr>
              <a:spLocks/>
            </p:cNvSpPr>
            <p:nvPr/>
          </p:nvSpPr>
          <p:spPr bwMode="auto">
            <a:xfrm rot="-245137">
              <a:off x="4296" y="884"/>
              <a:ext cx="308" cy="56"/>
            </a:xfrm>
            <a:custGeom>
              <a:avLst/>
              <a:gdLst>
                <a:gd name="T0" fmla="*/ 0 w 308"/>
                <a:gd name="T1" fmla="*/ 0 h 56"/>
                <a:gd name="T2" fmla="*/ 112 w 308"/>
                <a:gd name="T3" fmla="*/ 28 h 56"/>
                <a:gd name="T4" fmla="*/ 244 w 308"/>
                <a:gd name="T5" fmla="*/ 48 h 56"/>
                <a:gd name="T6" fmla="*/ 308 w 3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56"/>
                <a:gd name="T14" fmla="*/ 308 w 3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56">
                  <a:moveTo>
                    <a:pt x="0" y="0"/>
                  </a:moveTo>
                  <a:cubicBezTo>
                    <a:pt x="35" y="10"/>
                    <a:pt x="71" y="20"/>
                    <a:pt x="112" y="28"/>
                  </a:cubicBezTo>
                  <a:cubicBezTo>
                    <a:pt x="153" y="36"/>
                    <a:pt x="211" y="43"/>
                    <a:pt x="244" y="48"/>
                  </a:cubicBezTo>
                  <a:cubicBezTo>
                    <a:pt x="277" y="53"/>
                    <a:pt x="292" y="54"/>
                    <a:pt x="308" y="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" name="Freeform 112">
              <a:extLst>
                <a:ext uri="{FF2B5EF4-FFF2-40B4-BE49-F238E27FC236}">
                  <a16:creationId xmlns:a16="http://schemas.microsoft.com/office/drawing/2014/main" id="{DB48D358-0029-28CB-AF7B-76CA6132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936"/>
              <a:ext cx="212" cy="155"/>
            </a:xfrm>
            <a:custGeom>
              <a:avLst/>
              <a:gdLst>
                <a:gd name="T0" fmla="*/ 212 w 212"/>
                <a:gd name="T1" fmla="*/ 155 h 155"/>
                <a:gd name="T2" fmla="*/ 156 w 212"/>
                <a:gd name="T3" fmla="*/ 85 h 155"/>
                <a:gd name="T4" fmla="*/ 92 w 212"/>
                <a:gd name="T5" fmla="*/ 40 h 155"/>
                <a:gd name="T6" fmla="*/ 0 w 212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"/>
                <a:gd name="T13" fmla="*/ 0 h 155"/>
                <a:gd name="T14" fmla="*/ 212 w 212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" h="155">
                  <a:moveTo>
                    <a:pt x="212" y="155"/>
                  </a:moveTo>
                  <a:cubicBezTo>
                    <a:pt x="203" y="143"/>
                    <a:pt x="176" y="104"/>
                    <a:pt x="156" y="85"/>
                  </a:cubicBezTo>
                  <a:cubicBezTo>
                    <a:pt x="136" y="66"/>
                    <a:pt x="118" y="54"/>
                    <a:pt x="92" y="40"/>
                  </a:cubicBezTo>
                  <a:cubicBezTo>
                    <a:pt x="66" y="26"/>
                    <a:pt x="19" y="8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7">
            <a:extLst>
              <a:ext uri="{FF2B5EF4-FFF2-40B4-BE49-F238E27FC236}">
                <a16:creationId xmlns:a16="http://schemas.microsoft.com/office/drawing/2014/main" id="{A26093C7-CE45-F793-D9C3-10BF46B9D1B0}"/>
              </a:ext>
            </a:extLst>
          </p:cNvPr>
          <p:cNvGrpSpPr>
            <a:grpSpLocks/>
          </p:cNvGrpSpPr>
          <p:nvPr/>
        </p:nvGrpSpPr>
        <p:grpSpPr bwMode="auto">
          <a:xfrm>
            <a:off x="7321550" y="1136650"/>
            <a:ext cx="949325" cy="1287463"/>
            <a:chOff x="4612" y="716"/>
            <a:chExt cx="598" cy="811"/>
          </a:xfrm>
        </p:grpSpPr>
        <p:sp>
          <p:nvSpPr>
            <p:cNvPr id="11375" name="Line 111">
              <a:extLst>
                <a:ext uri="{FF2B5EF4-FFF2-40B4-BE49-F238E27FC236}">
                  <a16:creationId xmlns:a16="http://schemas.microsoft.com/office/drawing/2014/main" id="{C6F2E9B6-116F-3CF7-0850-A8927B1DE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2" y="716"/>
              <a:ext cx="164" cy="20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" name="Line 113">
              <a:extLst>
                <a:ext uri="{FF2B5EF4-FFF2-40B4-BE49-F238E27FC236}">
                  <a16:creationId xmlns:a16="http://schemas.microsoft.com/office/drawing/2014/main" id="{058AEEFA-CCC1-28F2-02EF-BA3B4C032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0" y="948"/>
              <a:ext cx="140" cy="57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8">
            <a:extLst>
              <a:ext uri="{FF2B5EF4-FFF2-40B4-BE49-F238E27FC236}">
                <a16:creationId xmlns:a16="http://schemas.microsoft.com/office/drawing/2014/main" id="{AAD8FF6D-05DF-7138-9C2D-5D6BA7ADF503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884238"/>
            <a:ext cx="2709863" cy="2593975"/>
            <a:chOff x="2543" y="2168"/>
            <a:chExt cx="1707" cy="1634"/>
          </a:xfrm>
        </p:grpSpPr>
        <p:grpSp>
          <p:nvGrpSpPr>
            <p:cNvPr id="11325" name="Group 141">
              <a:extLst>
                <a:ext uri="{FF2B5EF4-FFF2-40B4-BE49-F238E27FC236}">
                  <a16:creationId xmlns:a16="http://schemas.microsoft.com/office/drawing/2014/main" id="{E1E15BEA-3CCF-6DEF-5268-E3A87712D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3" y="2168"/>
              <a:ext cx="1705" cy="407"/>
              <a:chOff x="3202" y="3176"/>
              <a:chExt cx="1705" cy="407"/>
            </a:xfrm>
          </p:grpSpPr>
          <p:sp>
            <p:nvSpPr>
              <p:cNvPr id="11351" name="Line 116">
                <a:extLst>
                  <a:ext uri="{FF2B5EF4-FFF2-40B4-BE49-F238E27FC236}">
                    <a16:creationId xmlns:a16="http://schemas.microsoft.com/office/drawing/2014/main" id="{AA850073-70DC-C136-5D68-30D5281C7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35" y="3223"/>
                <a:ext cx="196" cy="4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2" name="Line 117">
                <a:extLst>
                  <a:ext uri="{FF2B5EF4-FFF2-40B4-BE49-F238E27FC236}">
                    <a16:creationId xmlns:a16="http://schemas.microsoft.com/office/drawing/2014/main" id="{21D1A63A-AFDB-B9E3-5FA0-1A5F2ECDC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44" y="3183"/>
                <a:ext cx="277" cy="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3" name="Line 118">
                <a:extLst>
                  <a:ext uri="{FF2B5EF4-FFF2-40B4-BE49-F238E27FC236}">
                    <a16:creationId xmlns:a16="http://schemas.microsoft.com/office/drawing/2014/main" id="{70169B61-2D20-1E3F-AAA9-EAA3C065F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5" y="3185"/>
                <a:ext cx="281" cy="1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4" name="Line 119">
                <a:extLst>
                  <a:ext uri="{FF2B5EF4-FFF2-40B4-BE49-F238E27FC236}">
                    <a16:creationId xmlns:a16="http://schemas.microsoft.com/office/drawing/2014/main" id="{1A1679E9-FB3F-443B-DF41-5961C9097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H="1">
                <a:off x="4126" y="3546"/>
                <a:ext cx="332" cy="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5" name="Line 120">
                <a:extLst>
                  <a:ext uri="{FF2B5EF4-FFF2-40B4-BE49-F238E27FC236}">
                    <a16:creationId xmlns:a16="http://schemas.microsoft.com/office/drawing/2014/main" id="{BF479D72-9A25-E280-D400-16DDFCD0E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600386" flipH="1" flipV="1">
                <a:off x="4560" y="3461"/>
                <a:ext cx="158" cy="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6" name="Line 121">
                <a:extLst>
                  <a:ext uri="{FF2B5EF4-FFF2-40B4-BE49-F238E27FC236}">
                    <a16:creationId xmlns:a16="http://schemas.microsoft.com/office/drawing/2014/main" id="{169C52A5-364F-32B0-0E3C-B37111DBC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H="1">
                <a:off x="4798" y="3389"/>
                <a:ext cx="82" cy="5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7" name="Line 122">
                <a:extLst>
                  <a:ext uri="{FF2B5EF4-FFF2-40B4-BE49-F238E27FC236}">
                    <a16:creationId xmlns:a16="http://schemas.microsoft.com/office/drawing/2014/main" id="{B438775A-8925-4F6B-212C-397A13B2F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>
                <a:off x="4810" y="3289"/>
                <a:ext cx="52" cy="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8" name="Line 123">
                <a:extLst>
                  <a:ext uri="{FF2B5EF4-FFF2-40B4-BE49-F238E27FC236}">
                    <a16:creationId xmlns:a16="http://schemas.microsoft.com/office/drawing/2014/main" id="{C7D29D63-77DC-B86A-3A67-83D4D9EAA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H="1" flipV="1">
                <a:off x="3690" y="3536"/>
                <a:ext cx="272" cy="4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9" name="Line 124">
                <a:extLst>
                  <a:ext uri="{FF2B5EF4-FFF2-40B4-BE49-F238E27FC236}">
                    <a16:creationId xmlns:a16="http://schemas.microsoft.com/office/drawing/2014/main" id="{51D6D2C4-F32D-DE29-7C8E-FFE4CCCAA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V="1">
                <a:off x="3403" y="3218"/>
                <a:ext cx="208" cy="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0" name="Line 125">
                <a:extLst>
                  <a:ext uri="{FF2B5EF4-FFF2-40B4-BE49-F238E27FC236}">
                    <a16:creationId xmlns:a16="http://schemas.microsoft.com/office/drawing/2014/main" id="{9018BC41-A5BF-D00D-104D-689E35393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H="1" flipV="1">
                <a:off x="3398" y="3475"/>
                <a:ext cx="179" cy="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1" name="Line 126">
                <a:extLst>
                  <a:ext uri="{FF2B5EF4-FFF2-40B4-BE49-F238E27FC236}">
                    <a16:creationId xmlns:a16="http://schemas.microsoft.com/office/drawing/2014/main" id="{DC21495A-4E13-320C-8AA2-835787584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V="1">
                <a:off x="3238" y="3292"/>
                <a:ext cx="109" cy="6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2" name="Line 127">
                <a:extLst>
                  <a:ext uri="{FF2B5EF4-FFF2-40B4-BE49-F238E27FC236}">
                    <a16:creationId xmlns:a16="http://schemas.microsoft.com/office/drawing/2014/main" id="{812FC391-43B8-88E6-A5D0-B047676DF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543263" flipH="1" flipV="1">
                <a:off x="3255" y="3389"/>
                <a:ext cx="60" cy="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3" name="Oval 128">
                <a:extLst>
                  <a:ext uri="{FF2B5EF4-FFF2-40B4-BE49-F238E27FC236}">
                    <a16:creationId xmlns:a16="http://schemas.microsoft.com/office/drawing/2014/main" id="{F94C237B-5CBC-DA8C-DB7C-60D70BEA3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36" y="3451"/>
                <a:ext cx="68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4" name="Oval 129">
                <a:extLst>
                  <a:ext uri="{FF2B5EF4-FFF2-40B4-BE49-F238E27FC236}">
                    <a16:creationId xmlns:a16="http://schemas.microsoft.com/office/drawing/2014/main" id="{360B9F80-7376-0CBC-6228-F814EDC3D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39" y="3366"/>
                <a:ext cx="68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5" name="Oval 130">
                <a:extLst>
                  <a:ext uri="{FF2B5EF4-FFF2-40B4-BE49-F238E27FC236}">
                    <a16:creationId xmlns:a16="http://schemas.microsoft.com/office/drawing/2014/main" id="{84DC5D21-3B7D-F62D-DD02-DD93884F8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202" y="3366"/>
                <a:ext cx="68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6" name="Oval 131">
                <a:extLst>
                  <a:ext uri="{FF2B5EF4-FFF2-40B4-BE49-F238E27FC236}">
                    <a16:creationId xmlns:a16="http://schemas.microsoft.com/office/drawing/2014/main" id="{F669AE19-F4CA-00EE-0A3E-92AC442B4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457" y="3533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7" name="Oval 132">
                <a:extLst>
                  <a:ext uri="{FF2B5EF4-FFF2-40B4-BE49-F238E27FC236}">
                    <a16:creationId xmlns:a16="http://schemas.microsoft.com/office/drawing/2014/main" id="{FF23ACB2-1932-3AB5-01F5-E42C2848C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021" y="3559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8" name="Oval 133">
                <a:extLst>
                  <a:ext uri="{FF2B5EF4-FFF2-40B4-BE49-F238E27FC236}">
                    <a16:creationId xmlns:a16="http://schemas.microsoft.com/office/drawing/2014/main" id="{0107D083-F402-DE53-A244-2E0559F45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41" y="3270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9" name="Oval 134">
                <a:extLst>
                  <a:ext uri="{FF2B5EF4-FFF2-40B4-BE49-F238E27FC236}">
                    <a16:creationId xmlns:a16="http://schemas.microsoft.com/office/drawing/2014/main" id="{1E03B43E-AD3D-4A69-674E-9E93D47E8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450" y="3206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0" name="Oval 135">
                <a:extLst>
                  <a:ext uri="{FF2B5EF4-FFF2-40B4-BE49-F238E27FC236}">
                    <a16:creationId xmlns:a16="http://schemas.microsoft.com/office/drawing/2014/main" id="{4E878077-95E9-F940-8EDA-714702999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593" y="3527"/>
                <a:ext cx="68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1" name="Oval 136">
                <a:extLst>
                  <a:ext uri="{FF2B5EF4-FFF2-40B4-BE49-F238E27FC236}">
                    <a16:creationId xmlns:a16="http://schemas.microsoft.com/office/drawing/2014/main" id="{6454F1B1-7D9C-7E6E-F687-C11C6DBF7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30" y="3200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2" name="Oval 137">
                <a:extLst>
                  <a:ext uri="{FF2B5EF4-FFF2-40B4-BE49-F238E27FC236}">
                    <a16:creationId xmlns:a16="http://schemas.microsoft.com/office/drawing/2014/main" id="{BF1CE8ED-894E-21DD-FC75-813339307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33" y="3267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3" name="Oval 138">
                <a:extLst>
                  <a:ext uri="{FF2B5EF4-FFF2-40B4-BE49-F238E27FC236}">
                    <a16:creationId xmlns:a16="http://schemas.microsoft.com/office/drawing/2014/main" id="{F4C590B9-1550-D259-8BB4-A8E0712C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6" y="3452"/>
                <a:ext cx="6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" name="Oval 139">
                <a:extLst>
                  <a:ext uri="{FF2B5EF4-FFF2-40B4-BE49-F238E27FC236}">
                    <a16:creationId xmlns:a16="http://schemas.microsoft.com/office/drawing/2014/main" id="{9C4285CF-471C-25BC-9752-1C4E682D8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043" y="3176"/>
                <a:ext cx="68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26" name="Group 167">
              <a:extLst>
                <a:ext uri="{FF2B5EF4-FFF2-40B4-BE49-F238E27FC236}">
                  <a16:creationId xmlns:a16="http://schemas.microsoft.com/office/drawing/2014/main" id="{C994B91F-6CA4-88E9-06E3-D0A965F1D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" y="2499"/>
              <a:ext cx="1021" cy="1303"/>
              <a:chOff x="2498" y="1658"/>
              <a:chExt cx="1021" cy="1303"/>
            </a:xfrm>
          </p:grpSpPr>
          <p:sp>
            <p:nvSpPr>
              <p:cNvPr id="11327" name="Line 143">
                <a:extLst>
                  <a:ext uri="{FF2B5EF4-FFF2-40B4-BE49-F238E27FC236}">
                    <a16:creationId xmlns:a16="http://schemas.microsoft.com/office/drawing/2014/main" id="{BD48D0A3-EE84-B4C5-9FA4-901DBA5EE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2598" y="1812"/>
                <a:ext cx="149" cy="1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Line 144">
                <a:extLst>
                  <a:ext uri="{FF2B5EF4-FFF2-40B4-BE49-F238E27FC236}">
                    <a16:creationId xmlns:a16="http://schemas.microsoft.com/office/drawing/2014/main" id="{300A85CD-C213-9E8C-53BE-40ED73AD2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2441" y="2104"/>
                <a:ext cx="212" cy="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9" name="Line 145">
                <a:extLst>
                  <a:ext uri="{FF2B5EF4-FFF2-40B4-BE49-F238E27FC236}">
                    <a16:creationId xmlns:a16="http://schemas.microsoft.com/office/drawing/2014/main" id="{B43DA7F9-B0C3-06F6-3732-CF39E5F15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433" y="2435"/>
                <a:ext cx="214" cy="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0" name="Line 146">
                <a:extLst>
                  <a:ext uri="{FF2B5EF4-FFF2-40B4-BE49-F238E27FC236}">
                    <a16:creationId xmlns:a16="http://schemas.microsoft.com/office/drawing/2014/main" id="{935F667A-0C47-1D57-3D8D-E4F5ABF85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H="1">
                <a:off x="3338" y="2107"/>
                <a:ext cx="254" cy="4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Line 147">
                <a:extLst>
                  <a:ext uri="{FF2B5EF4-FFF2-40B4-BE49-F238E27FC236}">
                    <a16:creationId xmlns:a16="http://schemas.microsoft.com/office/drawing/2014/main" id="{4E9ABC95-D28C-6FDD-4B48-2B6DD710B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4362247" flipV="1">
                <a:off x="3231" y="1854"/>
                <a:ext cx="207" cy="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Line 148">
                <a:extLst>
                  <a:ext uri="{FF2B5EF4-FFF2-40B4-BE49-F238E27FC236}">
                    <a16:creationId xmlns:a16="http://schemas.microsoft.com/office/drawing/2014/main" id="{9488F551-DEB6-3F44-C6F1-1616129F2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H="1">
                <a:off x="3081" y="1641"/>
                <a:ext cx="62" cy="1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Line 149">
                <a:extLst>
                  <a:ext uri="{FF2B5EF4-FFF2-40B4-BE49-F238E27FC236}">
                    <a16:creationId xmlns:a16="http://schemas.microsoft.com/office/drawing/2014/main" id="{C2A1D30D-1219-84C0-88CE-4972CE5CB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>
                <a:off x="2853" y="1626"/>
                <a:ext cx="40" cy="17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4" name="Line 150">
                <a:extLst>
                  <a:ext uri="{FF2B5EF4-FFF2-40B4-BE49-F238E27FC236}">
                    <a16:creationId xmlns:a16="http://schemas.microsoft.com/office/drawing/2014/main" id="{4A021EE0-F8FC-94B2-5395-25EA96E2E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H="1" flipV="1">
                <a:off x="3356" y="2430"/>
                <a:ext cx="229" cy="8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5" name="Line 151">
                <a:extLst>
                  <a:ext uri="{FF2B5EF4-FFF2-40B4-BE49-F238E27FC236}">
                    <a16:creationId xmlns:a16="http://schemas.microsoft.com/office/drawing/2014/main" id="{EA147F8F-4893-357F-2F97-5438EC6CB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V="1">
                <a:off x="2576" y="2677"/>
                <a:ext cx="159" cy="1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6" name="Line 152">
                <a:extLst>
                  <a:ext uri="{FF2B5EF4-FFF2-40B4-BE49-F238E27FC236}">
                    <a16:creationId xmlns:a16="http://schemas.microsoft.com/office/drawing/2014/main" id="{4D8F8E59-AD47-8972-E2EA-441ADCB43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H="1" flipV="1">
                <a:off x="3262" y="2675"/>
                <a:ext cx="137" cy="1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153">
                <a:extLst>
                  <a:ext uri="{FF2B5EF4-FFF2-40B4-BE49-F238E27FC236}">
                    <a16:creationId xmlns:a16="http://schemas.microsoft.com/office/drawing/2014/main" id="{794558F1-51C4-F6D3-82C8-FBC2ADBA6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V="1">
                <a:off x="2836" y="2809"/>
                <a:ext cx="83" cy="1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8" name="Line 154">
                <a:extLst>
                  <a:ext uri="{FF2B5EF4-FFF2-40B4-BE49-F238E27FC236}">
                    <a16:creationId xmlns:a16="http://schemas.microsoft.com/office/drawing/2014/main" id="{A99AD8D9-2F09-987E-30EE-3A6790313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143264" flipH="1" flipV="1">
                <a:off x="3097" y="2821"/>
                <a:ext cx="45" cy="15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9" name="Oval 155">
                <a:extLst>
                  <a:ext uri="{FF2B5EF4-FFF2-40B4-BE49-F238E27FC236}">
                    <a16:creationId xmlns:a16="http://schemas.microsoft.com/office/drawing/2014/main" id="{D79C780E-D0A7-8BF7-7F81-6C0C3E3B1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196" y="1742"/>
                <a:ext cx="52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0" name="Oval 156">
                <a:extLst>
                  <a:ext uri="{FF2B5EF4-FFF2-40B4-BE49-F238E27FC236}">
                    <a16:creationId xmlns:a16="http://schemas.microsoft.com/office/drawing/2014/main" id="{99EA0BD3-F8DD-0018-F6DE-CCF8CD00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979" y="1663"/>
                <a:ext cx="52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1" name="Oval 157">
                <a:extLst>
                  <a:ext uri="{FF2B5EF4-FFF2-40B4-BE49-F238E27FC236}">
                    <a16:creationId xmlns:a16="http://schemas.microsoft.com/office/drawing/2014/main" id="{FC527EED-8748-B433-3352-25A3D6E1B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980" y="2914"/>
                <a:ext cx="52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2" name="Oval 158">
                <a:extLst>
                  <a:ext uri="{FF2B5EF4-FFF2-40B4-BE49-F238E27FC236}">
                    <a16:creationId xmlns:a16="http://schemas.microsoft.com/office/drawing/2014/main" id="{19815F90-E9B5-4193-04A5-7AB39441D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406" y="1955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3" name="Oval 159">
                <a:extLst>
                  <a:ext uri="{FF2B5EF4-FFF2-40B4-BE49-F238E27FC236}">
                    <a16:creationId xmlns:a16="http://schemas.microsoft.com/office/drawing/2014/main" id="{1E06CBB2-2189-DEAB-7BC4-2ADF0CFC1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473" y="2288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4" name="Oval 160">
                <a:extLst>
                  <a:ext uri="{FF2B5EF4-FFF2-40B4-BE49-F238E27FC236}">
                    <a16:creationId xmlns:a16="http://schemas.microsoft.com/office/drawing/2014/main" id="{95840BAB-4977-0D13-498A-5ACA2D485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733" y="1738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5" name="Oval 161">
                <a:extLst>
                  <a:ext uri="{FF2B5EF4-FFF2-40B4-BE49-F238E27FC236}">
                    <a16:creationId xmlns:a16="http://schemas.microsoft.com/office/drawing/2014/main" id="{E6010311-B0AF-0ACC-BD17-2EBAD02FE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570" y="1960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6" name="Oval 162">
                <a:extLst>
                  <a:ext uri="{FF2B5EF4-FFF2-40B4-BE49-F238E27FC236}">
                    <a16:creationId xmlns:a16="http://schemas.microsoft.com/office/drawing/2014/main" id="{382CF580-CC40-BFA1-734F-AD515C525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392" y="2615"/>
                <a:ext cx="52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7" name="Oval 163">
                <a:extLst>
                  <a:ext uri="{FF2B5EF4-FFF2-40B4-BE49-F238E27FC236}">
                    <a16:creationId xmlns:a16="http://schemas.microsoft.com/office/drawing/2014/main" id="{72E017E4-0604-7A59-661E-0CC5C4AE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555" y="2587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8" name="Oval 164">
                <a:extLst>
                  <a:ext uri="{FF2B5EF4-FFF2-40B4-BE49-F238E27FC236}">
                    <a16:creationId xmlns:a16="http://schemas.microsoft.com/office/drawing/2014/main" id="{3E601522-DB9D-B08A-4136-A9A5C7A0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727" y="2814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9" name="Oval 165">
                <a:extLst>
                  <a:ext uri="{FF2B5EF4-FFF2-40B4-BE49-F238E27FC236}">
                    <a16:creationId xmlns:a16="http://schemas.microsoft.com/office/drawing/2014/main" id="{89DB658C-98AB-87E1-ACC8-E6266082C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200" y="2819"/>
                <a:ext cx="51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0" name="Oval 166">
                <a:extLst>
                  <a:ext uri="{FF2B5EF4-FFF2-40B4-BE49-F238E27FC236}">
                    <a16:creationId xmlns:a16="http://schemas.microsoft.com/office/drawing/2014/main" id="{F034BB23-78FA-2ABC-5EEA-DCE3D26C6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493" y="2271"/>
                <a:ext cx="52" cy="4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97" name="Text Box 183">
            <a:extLst>
              <a:ext uri="{FF2B5EF4-FFF2-40B4-BE49-F238E27FC236}">
                <a16:creationId xmlns:a16="http://schemas.microsoft.com/office/drawing/2014/main" id="{8964361B-F8EB-E84D-A367-F35E7C4B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863" y="557213"/>
            <a:ext cx="41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198" name="Text Box 192">
            <a:extLst>
              <a:ext uri="{FF2B5EF4-FFF2-40B4-BE49-F238E27FC236}">
                <a16:creationId xmlns:a16="http://schemas.microsoft.com/office/drawing/2014/main" id="{A4164CFF-691D-E241-9902-0BBDDC6A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206375"/>
            <a:ext cx="149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 of  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de-CH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endParaRPr lang="de-DE" altLang="en-US" sz="2000" baseline="-250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9" name="Group 173">
            <a:extLst>
              <a:ext uri="{FF2B5EF4-FFF2-40B4-BE49-F238E27FC236}">
                <a16:creationId xmlns:a16="http://schemas.microsoft.com/office/drawing/2014/main" id="{B0D21623-2EB6-34AD-9326-94E067ACA708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5006975"/>
            <a:ext cx="1995488" cy="1027113"/>
            <a:chOff x="4144" y="3154"/>
            <a:chExt cx="1257" cy="647"/>
          </a:xfrm>
        </p:grpSpPr>
        <p:sp>
          <p:nvSpPr>
            <p:cNvPr id="200" name="AutoShape 170">
              <a:extLst>
                <a:ext uri="{FF2B5EF4-FFF2-40B4-BE49-F238E27FC236}">
                  <a16:creationId xmlns:a16="http://schemas.microsoft.com/office/drawing/2014/main" id="{439FBFD5-5CCA-AF40-AD2B-D919BD86D7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620" y="3021"/>
              <a:ext cx="293" cy="1246"/>
            </a:xfrm>
            <a:prstGeom prst="moon">
              <a:avLst>
                <a:gd name="adj" fmla="val 66551"/>
              </a:avLst>
            </a:prstGeom>
            <a:gradFill rotWithShape="0">
              <a:gsLst>
                <a:gs pos="0">
                  <a:srgbClr val="000082">
                    <a:alpha val="63000"/>
                  </a:srgbClr>
                </a:gs>
                <a:gs pos="30000">
                  <a:srgbClr val="66008F">
                    <a:alpha val="62700"/>
                  </a:srgbClr>
                </a:gs>
                <a:gs pos="64999">
                  <a:srgbClr val="BA0066">
                    <a:alpha val="62350"/>
                  </a:srgbClr>
                </a:gs>
                <a:gs pos="89999">
                  <a:srgbClr val="FF0000">
                    <a:alpha val="62100"/>
                  </a:srgbClr>
                </a:gs>
                <a:gs pos="100000">
                  <a:srgbClr val="FF8200">
                    <a:alpha val="62000"/>
                  </a:srgbClr>
                </a:gs>
              </a:gsLst>
              <a:lin ang="5400000" scaled="1"/>
            </a:gradFill>
            <a:ln w="9525">
              <a:solidFill>
                <a:srgbClr val="9800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sp>
          <p:nvSpPr>
            <p:cNvPr id="201" name="Oval 171">
              <a:extLst>
                <a:ext uri="{FF2B5EF4-FFF2-40B4-BE49-F238E27FC236}">
                  <a16:creationId xmlns:a16="http://schemas.microsoft.com/office/drawing/2014/main" id="{C6F20F31-A28E-794B-B71F-82E1A91F3C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51" y="2852"/>
              <a:ext cx="647" cy="1252"/>
            </a:xfrm>
            <a:prstGeom prst="ellipse">
              <a:avLst/>
            </a:prstGeom>
            <a:gradFill rotWithShape="0">
              <a:gsLst>
                <a:gs pos="0">
                  <a:srgbClr val="000082">
                    <a:alpha val="52000"/>
                  </a:srgbClr>
                </a:gs>
                <a:gs pos="30000">
                  <a:srgbClr val="66008F">
                    <a:alpha val="46300"/>
                  </a:srgbClr>
                </a:gs>
                <a:gs pos="64999">
                  <a:srgbClr val="BA0066">
                    <a:alpha val="39650"/>
                  </a:srgbClr>
                </a:gs>
                <a:gs pos="89999">
                  <a:srgbClr val="FF0000">
                    <a:alpha val="34900"/>
                  </a:srgbClr>
                </a:gs>
                <a:gs pos="100000">
                  <a:srgbClr val="FF8200">
                    <a:alpha val="33000"/>
                  </a:srgbClr>
                </a:gs>
              </a:gsLst>
              <a:lin ang="5400000" scaled="1"/>
            </a:gradFill>
            <a:ln w="9525">
              <a:solidFill>
                <a:srgbClr val="9800E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</p:grpSp>
      <p:sp>
        <p:nvSpPr>
          <p:cNvPr id="202" name="Text Box 182">
            <a:extLst>
              <a:ext uri="{FF2B5EF4-FFF2-40B4-BE49-F238E27FC236}">
                <a16:creationId xmlns:a16="http://schemas.microsoft.com/office/drawing/2014/main" id="{0DE7176C-9929-FF4C-A3E4-DA7D85B7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5891213"/>
            <a:ext cx="134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lense space</a:t>
            </a:r>
            <a:br>
              <a:rPr lang="de-CH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CH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</a:t>
            </a:r>
            <a:r>
              <a:rPr lang="de-CH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n,1</a:t>
            </a: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203" name="Rectangle 193">
            <a:extLst>
              <a:ext uri="{FF2B5EF4-FFF2-40B4-BE49-F238E27FC236}">
                <a16:creationId xmlns:a16="http://schemas.microsoft.com/office/drawing/2014/main" id="{58CCCF63-7B05-A843-83C9-E64F1952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6234113"/>
            <a:ext cx="150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</a:t>
            </a:r>
            <a:r>
              <a:rPr lang="de-DE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CH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</a:t>
            </a:r>
            <a:r>
              <a:rPr lang="de-CH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n,1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= 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de-CH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endParaRPr lang="de-DE" altLang="en-US" sz="2000" baseline="-250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204" name="Line 169">
            <a:extLst>
              <a:ext uri="{FF2B5EF4-FFF2-40B4-BE49-F238E27FC236}">
                <a16:creationId xmlns:a16="http://schemas.microsoft.com/office/drawing/2014/main" id="{8FF97A39-56B7-C81C-EBBE-4F9200AFE5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4438" y="3735388"/>
            <a:ext cx="0" cy="1084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88">
            <a:extLst>
              <a:ext uri="{FF2B5EF4-FFF2-40B4-BE49-F238E27FC236}">
                <a16:creationId xmlns:a16="http://schemas.microsoft.com/office/drawing/2014/main" id="{B275C5D1-3520-0D5E-7794-61035054378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701675"/>
            <a:ext cx="2278063" cy="2301875"/>
            <a:chOff x="1152" y="442"/>
            <a:chExt cx="1435" cy="1450"/>
          </a:xfrm>
        </p:grpSpPr>
        <p:sp>
          <p:nvSpPr>
            <p:cNvPr id="325" name="Text Box 82">
              <a:extLst>
                <a:ext uri="{FF2B5EF4-FFF2-40B4-BE49-F238E27FC236}">
                  <a16:creationId xmlns:a16="http://schemas.microsoft.com/office/drawing/2014/main" id="{71C36336-B083-174D-9D7A-E45F398E3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990"/>
              <a:ext cx="2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  <a:sym typeface="Symbol" pitchFamily="2" charset="2"/>
                </a:rPr>
                <a:t>Ÿ</a:t>
              </a:r>
              <a:r>
                <a:rPr lang="de-CH" altLang="en-US" sz="20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n</a:t>
              </a:r>
              <a:endPara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grpSp>
          <p:nvGrpSpPr>
            <p:cNvPr id="11294" name="Group 114">
              <a:extLst>
                <a:ext uri="{FF2B5EF4-FFF2-40B4-BE49-F238E27FC236}">
                  <a16:creationId xmlns:a16="http://schemas.microsoft.com/office/drawing/2014/main" id="{AF70C8A4-32B3-ED4E-B5B2-10F30A87D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442"/>
              <a:ext cx="1435" cy="1450"/>
              <a:chOff x="1134" y="442"/>
              <a:chExt cx="1435" cy="1450"/>
            </a:xfrm>
          </p:grpSpPr>
          <p:sp>
            <p:nvSpPr>
              <p:cNvPr id="11295" name="Line 58">
                <a:extLst>
                  <a:ext uri="{FF2B5EF4-FFF2-40B4-BE49-F238E27FC236}">
                    <a16:creationId xmlns:a16="http://schemas.microsoft.com/office/drawing/2014/main" id="{528E94F7-4296-5553-E393-15D3D6E2E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2" y="611"/>
                <a:ext cx="165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Line 59">
                <a:extLst>
                  <a:ext uri="{FF2B5EF4-FFF2-40B4-BE49-F238E27FC236}">
                    <a16:creationId xmlns:a16="http://schemas.microsoft.com/office/drawing/2014/main" id="{BD7AE4F4-5E8C-4600-C6A9-7EFD4D258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467"/>
                <a:ext cx="233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60">
                <a:extLst>
                  <a:ext uri="{FF2B5EF4-FFF2-40B4-BE49-F238E27FC236}">
                    <a16:creationId xmlns:a16="http://schemas.microsoft.com/office/drawing/2014/main" id="{7FB89CBF-0CB4-E4C5-7115-A1AEBDD23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474"/>
                <a:ext cx="237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61">
                <a:extLst>
                  <a:ext uri="{FF2B5EF4-FFF2-40B4-BE49-F238E27FC236}">
                    <a16:creationId xmlns:a16="http://schemas.microsoft.com/office/drawing/2014/main" id="{4B52713A-732A-B289-D6DA-2C22EA288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543263">
                <a:off x="1512" y="1785"/>
                <a:ext cx="279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62">
                <a:extLst>
                  <a:ext uri="{FF2B5EF4-FFF2-40B4-BE49-F238E27FC236}">
                    <a16:creationId xmlns:a16="http://schemas.microsoft.com/office/drawing/2014/main" id="{6B7A4DD4-9BA3-8B27-2BB3-7FD5576D5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600386">
                <a:off x="1222" y="1586"/>
                <a:ext cx="25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63">
                <a:extLst>
                  <a:ext uri="{FF2B5EF4-FFF2-40B4-BE49-F238E27FC236}">
                    <a16:creationId xmlns:a16="http://schemas.microsoft.com/office/drawing/2014/main" id="{24B78AAE-17D0-D2F3-F33A-4EC0459CF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543263">
                <a:off x="1157" y="1215"/>
                <a:ext cx="69" cy="1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Line 64">
                <a:extLst>
                  <a:ext uri="{FF2B5EF4-FFF2-40B4-BE49-F238E27FC236}">
                    <a16:creationId xmlns:a16="http://schemas.microsoft.com/office/drawing/2014/main" id="{E8A163F1-C319-B47A-ECE1-056596067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056737" flipH="1">
                <a:off x="1172" y="851"/>
                <a:ext cx="44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Line 65">
                <a:extLst>
                  <a:ext uri="{FF2B5EF4-FFF2-40B4-BE49-F238E27FC236}">
                    <a16:creationId xmlns:a16="http://schemas.microsoft.com/office/drawing/2014/main" id="{D4773757-B0A3-27A0-4BCA-F217218DE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056737" flipV="1">
                <a:off x="1900" y="1779"/>
                <a:ext cx="221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Line 66">
                <a:extLst>
                  <a:ext uri="{FF2B5EF4-FFF2-40B4-BE49-F238E27FC236}">
                    <a16:creationId xmlns:a16="http://schemas.microsoft.com/office/drawing/2014/main" id="{9853D0E3-F39F-54CD-1352-FC08027FC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543263" flipH="1" flipV="1">
                <a:off x="2225" y="596"/>
                <a:ext cx="175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Line 67">
                <a:extLst>
                  <a:ext uri="{FF2B5EF4-FFF2-40B4-BE49-F238E27FC236}">
                    <a16:creationId xmlns:a16="http://schemas.microsoft.com/office/drawing/2014/main" id="{CA493FCA-3002-3C81-C670-3C9EAE54E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056737" flipV="1">
                <a:off x="2253" y="1530"/>
                <a:ext cx="151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Line 68">
                <a:extLst>
                  <a:ext uri="{FF2B5EF4-FFF2-40B4-BE49-F238E27FC236}">
                    <a16:creationId xmlns:a16="http://schemas.microsoft.com/office/drawing/2014/main" id="{11429D3D-4C9B-4C6F-6917-399266E1B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543263" flipH="1" flipV="1">
                <a:off x="2447" y="863"/>
                <a:ext cx="92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Line 69">
                <a:extLst>
                  <a:ext uri="{FF2B5EF4-FFF2-40B4-BE49-F238E27FC236}">
                    <a16:creationId xmlns:a16="http://schemas.microsoft.com/office/drawing/2014/main" id="{F5F4F2FC-D31C-5F44-70AB-8666497E6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056737" flipV="1">
                <a:off x="2474" y="1216"/>
                <a:ext cx="50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Oval 70">
                <a:extLst>
                  <a:ext uri="{FF2B5EF4-FFF2-40B4-BE49-F238E27FC236}">
                    <a16:creationId xmlns:a16="http://schemas.microsoft.com/office/drawing/2014/main" id="{61FD9943-CFB8-6458-EFD1-29D3CD631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" y="1441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08" name="Oval 71">
                <a:extLst>
                  <a:ext uri="{FF2B5EF4-FFF2-40B4-BE49-F238E27FC236}">
                    <a16:creationId xmlns:a16="http://schemas.microsoft.com/office/drawing/2014/main" id="{E9435121-9CA4-BC70-14AE-C6593672E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" y="1134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09" name="Oval 72">
                <a:extLst>
                  <a:ext uri="{FF2B5EF4-FFF2-40B4-BE49-F238E27FC236}">
                    <a16:creationId xmlns:a16="http://schemas.microsoft.com/office/drawing/2014/main" id="{9D4F2EB4-9F02-4864-9D6D-807EDD0D2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113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0" name="Oval 73">
                <a:extLst>
                  <a:ext uri="{FF2B5EF4-FFF2-40B4-BE49-F238E27FC236}">
                    <a16:creationId xmlns:a16="http://schemas.microsoft.com/office/drawing/2014/main" id="{99F7DBD6-B57C-8D3A-8FDB-CAA581279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6" y="1738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1" name="Oval 74">
                <a:extLst>
                  <a:ext uri="{FF2B5EF4-FFF2-40B4-BE49-F238E27FC236}">
                    <a16:creationId xmlns:a16="http://schemas.microsoft.com/office/drawing/2014/main" id="{76479692-2A83-E1FA-7736-FD02A5159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834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2" name="Oval 75">
                <a:extLst>
                  <a:ext uri="{FF2B5EF4-FFF2-40B4-BE49-F238E27FC236}">
                    <a16:creationId xmlns:a16="http://schemas.microsoft.com/office/drawing/2014/main" id="{BC5AD9AA-8045-9BFF-114E-D5E2B7C8F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" y="784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3" name="Oval 76">
                <a:extLst>
                  <a:ext uri="{FF2B5EF4-FFF2-40B4-BE49-F238E27FC236}">
                    <a16:creationId xmlns:a16="http://schemas.microsoft.com/office/drawing/2014/main" id="{908BED85-11FE-11DA-C95D-5F9857529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55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4" name="Oval 78">
                <a:extLst>
                  <a:ext uri="{FF2B5EF4-FFF2-40B4-BE49-F238E27FC236}">
                    <a16:creationId xmlns:a16="http://schemas.microsoft.com/office/drawing/2014/main" id="{8811310A-8675-78FB-83BC-8BFDDB126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1719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5" name="Oval 79">
                <a:extLst>
                  <a:ext uri="{FF2B5EF4-FFF2-40B4-BE49-F238E27FC236}">
                    <a16:creationId xmlns:a16="http://schemas.microsoft.com/office/drawing/2014/main" id="{0BEBB5AB-FD6A-CAA4-3FAA-1D1330BDB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528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6" name="Oval 80">
                <a:extLst>
                  <a:ext uri="{FF2B5EF4-FFF2-40B4-BE49-F238E27FC236}">
                    <a16:creationId xmlns:a16="http://schemas.microsoft.com/office/drawing/2014/main" id="{C14DBB9B-8AC6-B061-91EB-90BF6581A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" y="77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7" name="Oval 81">
                <a:extLst>
                  <a:ext uri="{FF2B5EF4-FFF2-40B4-BE49-F238E27FC236}">
                    <a16:creationId xmlns:a16="http://schemas.microsoft.com/office/drawing/2014/main" id="{4A8B80E2-24EB-C8E7-300F-BDF09AA79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" y="1444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  <p:sp>
            <p:nvSpPr>
              <p:cNvPr id="11318" name="Oval 77">
                <a:extLst>
                  <a:ext uri="{FF2B5EF4-FFF2-40B4-BE49-F238E27FC236}">
                    <a16:creationId xmlns:a16="http://schemas.microsoft.com/office/drawing/2014/main" id="{223D94C1-2BFD-8017-F7EB-2396676E2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44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4" charset="0"/>
                </a:endParaRPr>
              </a:p>
            </p:txBody>
          </p:sp>
        </p:grpSp>
      </p:grpSp>
      <p:grpSp>
        <p:nvGrpSpPr>
          <p:cNvPr id="12" name="Group 371">
            <a:extLst>
              <a:ext uri="{FF2B5EF4-FFF2-40B4-BE49-F238E27FC236}">
                <a16:creationId xmlns:a16="http://schemas.microsoft.com/office/drawing/2014/main" id="{68B3083A-2CF0-F57B-B1D6-8C64EA5D04B4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5286375"/>
            <a:ext cx="3759200" cy="711200"/>
            <a:chOff x="2505075" y="5286375"/>
            <a:chExt cx="3759200" cy="711200"/>
          </a:xfrm>
        </p:grpSpPr>
        <p:grpSp>
          <p:nvGrpSpPr>
            <p:cNvPr id="11285" name="Group 185">
              <a:extLst>
                <a:ext uri="{FF2B5EF4-FFF2-40B4-BE49-F238E27FC236}">
                  <a16:creationId xmlns:a16="http://schemas.microsoft.com/office/drawing/2014/main" id="{E852BF22-F6F8-554A-334D-3D187A8A1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5075" y="5286375"/>
              <a:ext cx="573088" cy="711200"/>
              <a:chOff x="1566" y="3513"/>
              <a:chExt cx="361" cy="448"/>
            </a:xfrm>
          </p:grpSpPr>
          <p:grpSp>
            <p:nvGrpSpPr>
              <p:cNvPr id="11287" name="Group 7">
                <a:extLst>
                  <a:ext uri="{FF2B5EF4-FFF2-40B4-BE49-F238E27FC236}">
                    <a16:creationId xmlns:a16="http://schemas.microsoft.com/office/drawing/2014/main" id="{03A93BF9-5295-DF15-593F-7A6AC6BAD2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6" y="3513"/>
                <a:ext cx="141" cy="205"/>
                <a:chOff x="2755" y="1542"/>
                <a:chExt cx="141" cy="205"/>
              </a:xfrm>
            </p:grpSpPr>
            <p:sp>
              <p:nvSpPr>
                <p:cNvPr id="11289" name="Oval 8">
                  <a:extLst>
                    <a:ext uri="{FF2B5EF4-FFF2-40B4-BE49-F238E27FC236}">
                      <a16:creationId xmlns:a16="http://schemas.microsoft.com/office/drawing/2014/main" id="{66041C4D-04FE-3359-5825-1A6551FD4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755" y="1542"/>
                  <a:ext cx="141" cy="14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" pitchFamily="4" charset="0"/>
                  </a:endParaRPr>
                </a:p>
              </p:txBody>
            </p:sp>
            <p:sp>
              <p:nvSpPr>
                <p:cNvPr id="11290" name="Rectangle 9">
                  <a:extLst>
                    <a:ext uri="{FF2B5EF4-FFF2-40B4-BE49-F238E27FC236}">
                      <a16:creationId xmlns:a16="http://schemas.microsoft.com/office/drawing/2014/main" id="{877A1944-FFC9-6295-74A8-E8AA33EFC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786" y="1629"/>
                  <a:ext cx="86" cy="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" pitchFamily="4" charset="0"/>
                  </a:endParaRPr>
                </a:p>
              </p:txBody>
            </p:sp>
            <p:sp>
              <p:nvSpPr>
                <p:cNvPr id="11291" name="Line 10">
                  <a:extLst>
                    <a:ext uri="{FF2B5EF4-FFF2-40B4-BE49-F238E27FC236}">
                      <a16:creationId xmlns:a16="http://schemas.microsoft.com/office/drawing/2014/main" id="{E7D0039F-AE95-B426-399C-347F18C924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928260" flipH="1" flipV="1">
                  <a:off x="2854" y="1656"/>
                  <a:ext cx="41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2" name="Oval 11">
                  <a:extLst>
                    <a:ext uri="{FF2B5EF4-FFF2-40B4-BE49-F238E27FC236}">
                      <a16:creationId xmlns:a16="http://schemas.microsoft.com/office/drawing/2014/main" id="{A6A5736A-CA23-C8C0-6C9F-1CB35B8B5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3" y="1689"/>
                  <a:ext cx="57" cy="5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" pitchFamily="4" charset="0"/>
                  </a:endParaRPr>
                </a:p>
              </p:txBody>
            </p:sp>
          </p:grpSp>
          <p:sp>
            <p:nvSpPr>
              <p:cNvPr id="367" name="Text Box 83">
                <a:extLst>
                  <a:ext uri="{FF2B5EF4-FFF2-40B4-BE49-F238E27FC236}">
                    <a16:creationId xmlns:a16="http://schemas.microsoft.com/office/drawing/2014/main" id="{3766A105-89C2-6F4F-83CA-B6ACC4D8B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6" y="3711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1</a:t>
                </a:r>
                <a:endParaRPr lang="de-DE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</p:txBody>
          </p:sp>
        </p:grpSp>
        <p:sp>
          <p:nvSpPr>
            <p:cNvPr id="11286" name="Line 184">
              <a:extLst>
                <a:ext uri="{FF2B5EF4-FFF2-40B4-BE49-F238E27FC236}">
                  <a16:creationId xmlns:a16="http://schemas.microsoft.com/office/drawing/2014/main" id="{1FEDA569-AE08-2687-1368-1DACA8CB20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800600" y="4114800"/>
              <a:ext cx="0" cy="2927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3" name="Line 190">
            <a:extLst>
              <a:ext uri="{FF2B5EF4-FFF2-40B4-BE49-F238E27FC236}">
                <a16:creationId xmlns:a16="http://schemas.microsoft.com/office/drawing/2014/main" id="{215D69D2-5CB3-E70E-4092-48CD4EF5959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017294" y="1053307"/>
            <a:ext cx="0" cy="1560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Line 51">
            <a:extLst>
              <a:ext uri="{FF2B5EF4-FFF2-40B4-BE49-F238E27FC236}">
                <a16:creationId xmlns:a16="http://schemas.microsoft.com/office/drawing/2014/main" id="{5737E365-26E4-0123-3EED-718AFDE54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2750" y="3311525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195">
            <a:extLst>
              <a:ext uri="{FF2B5EF4-FFF2-40B4-BE49-F238E27FC236}">
                <a16:creationId xmlns:a16="http://schemas.microsoft.com/office/drawing/2014/main" id="{5BEFCE94-31F6-A949-920C-79FC1D7E5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176213"/>
            <a:ext cx="1665288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</a:t>
            </a:r>
            <a:r>
              <a:rPr lang="de-DE" altLang="en-US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1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(</a:t>
            </a:r>
            <a:r>
              <a:rPr lang="de-CH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X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)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=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de-CH" altLang="en-US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n</a:t>
            </a:r>
            <a:r>
              <a:rPr lang="de-CH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?</a:t>
            </a:r>
            <a:endParaRPr lang="de-DE" altLang="en-US" baseline="-25000">
              <a:effectLst>
                <a:outerShdw blurRad="38100" dist="38100" dir="2700000" algn="tl">
                  <a:srgbClr val="C0C0C0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4" grpId="0" animBg="1"/>
      <p:bldP spid="197" grpId="0" autoUpdateAnimBg="0"/>
      <p:bldP spid="198" grpId="0" autoUpdateAnimBg="0"/>
      <p:bldP spid="202" grpId="0" autoUpdateAnimBg="0"/>
      <p:bldP spid="203" grpId="0" autoUpdateAnimBg="0"/>
      <p:bldP spid="37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ext Box 2">
            <a:extLst>
              <a:ext uri="{FF2B5EF4-FFF2-40B4-BE49-F238E27FC236}">
                <a16:creationId xmlns:a16="http://schemas.microsoft.com/office/drawing/2014/main" id="{9566DE9F-76CD-F04D-B9ED-60E43D5D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585788"/>
            <a:ext cx="83883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The homotopy classes of curves of a gesture g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define the </a:t>
            </a:r>
            <a:r>
              <a:rPr lang="de-DE" altLang="en-US" i="1">
                <a:solidFill>
                  <a:srgbClr val="FF05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Gestoid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G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g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of a gesture g.</a:t>
            </a:r>
          </a:p>
          <a:p>
            <a:pPr>
              <a:spcBef>
                <a:spcPct val="30000"/>
              </a:spcBef>
              <a:defRPr/>
            </a:pPr>
            <a:endParaRPr lang="de-DE" altLang="en-US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sym typeface="Symbol" pitchFamily="2" charset="2"/>
            </a:endParaRPr>
          </a:p>
          <a:p>
            <a:pPr>
              <a:spcBef>
                <a:spcPct val="30000"/>
              </a:spcBef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This consists of  the </a:t>
            </a:r>
            <a:r>
              <a:rPr lang="de-DE" altLang="en-US">
                <a:solidFill>
                  <a:srgbClr val="FF05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linear combinations with complex coefficients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</a:b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			</a:t>
            </a:r>
            <a:r>
              <a:rPr lang="de-DE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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a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c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,    e.g.    3.5 c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1 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– 2 c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2 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</a:b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of homotopy classes c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of curves between given points x, y of gesture g.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8E1F9C78-A206-8CE3-A06C-38538145AA3D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4411663"/>
            <a:ext cx="2551113" cy="2224087"/>
            <a:chOff x="1298" y="2779"/>
            <a:chExt cx="1607" cy="1401"/>
          </a:xfrm>
        </p:grpSpPr>
        <p:grpSp>
          <p:nvGrpSpPr>
            <p:cNvPr id="12292" name="Group 4">
              <a:extLst>
                <a:ext uri="{FF2B5EF4-FFF2-40B4-BE49-F238E27FC236}">
                  <a16:creationId xmlns:a16="http://schemas.microsoft.com/office/drawing/2014/main" id="{ACA68788-FD76-952E-A3E2-BE809FEFF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2" y="2779"/>
              <a:ext cx="1563" cy="1401"/>
              <a:chOff x="1249" y="2804"/>
              <a:chExt cx="1563" cy="1401"/>
            </a:xfrm>
          </p:grpSpPr>
          <p:grpSp>
            <p:nvGrpSpPr>
              <p:cNvPr id="12294" name="Group 5">
                <a:extLst>
                  <a:ext uri="{FF2B5EF4-FFF2-40B4-BE49-F238E27FC236}">
                    <a16:creationId xmlns:a16="http://schemas.microsoft.com/office/drawing/2014/main" id="{B687C5EC-DFB6-0716-8B83-FD706BFA48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2816"/>
                <a:ext cx="1563" cy="1389"/>
                <a:chOff x="951" y="2853"/>
                <a:chExt cx="1522" cy="1353"/>
              </a:xfrm>
            </p:grpSpPr>
            <p:sp>
              <p:nvSpPr>
                <p:cNvPr id="12297" name="Freeform 6">
                  <a:extLst>
                    <a:ext uri="{FF2B5EF4-FFF2-40B4-BE49-F238E27FC236}">
                      <a16:creationId xmlns:a16="http://schemas.microsoft.com/office/drawing/2014/main" id="{752C5BFC-17E4-159E-E200-44A91F96B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0" y="3071"/>
                  <a:ext cx="1248" cy="798"/>
                </a:xfrm>
                <a:custGeom>
                  <a:avLst/>
                  <a:gdLst>
                    <a:gd name="T0" fmla="*/ 0 w 1248"/>
                    <a:gd name="T1" fmla="*/ 727 h 798"/>
                    <a:gd name="T2" fmla="*/ 414 w 1248"/>
                    <a:gd name="T3" fmla="*/ 774 h 798"/>
                    <a:gd name="T4" fmla="*/ 1241 w 1248"/>
                    <a:gd name="T5" fmla="*/ 584 h 798"/>
                    <a:gd name="T6" fmla="*/ 455 w 1248"/>
                    <a:gd name="T7" fmla="*/ 22 h 798"/>
                    <a:gd name="T8" fmla="*/ 455 w 1248"/>
                    <a:gd name="T9" fmla="*/ 449 h 7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798"/>
                    <a:gd name="T17" fmla="*/ 1248 w 1248"/>
                    <a:gd name="T18" fmla="*/ 798 h 7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798">
                      <a:moveTo>
                        <a:pt x="0" y="727"/>
                      </a:moveTo>
                      <a:cubicBezTo>
                        <a:pt x="103" y="762"/>
                        <a:pt x="207" y="798"/>
                        <a:pt x="414" y="774"/>
                      </a:cubicBezTo>
                      <a:cubicBezTo>
                        <a:pt x="621" y="750"/>
                        <a:pt x="1234" y="709"/>
                        <a:pt x="1241" y="584"/>
                      </a:cubicBezTo>
                      <a:cubicBezTo>
                        <a:pt x="1248" y="459"/>
                        <a:pt x="586" y="44"/>
                        <a:pt x="455" y="22"/>
                      </a:cubicBezTo>
                      <a:cubicBezTo>
                        <a:pt x="324" y="0"/>
                        <a:pt x="389" y="224"/>
                        <a:pt x="455" y="449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 type="oval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Freeform 7">
                  <a:extLst>
                    <a:ext uri="{FF2B5EF4-FFF2-40B4-BE49-F238E27FC236}">
                      <a16:creationId xmlns:a16="http://schemas.microsoft.com/office/drawing/2014/main" id="{A5182BB8-E691-B6C7-7389-3CEB38D97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2853"/>
                  <a:ext cx="368" cy="572"/>
                </a:xfrm>
                <a:custGeom>
                  <a:avLst/>
                  <a:gdLst>
                    <a:gd name="T0" fmla="*/ 0 w 368"/>
                    <a:gd name="T1" fmla="*/ 572 h 572"/>
                    <a:gd name="T2" fmla="*/ 325 w 368"/>
                    <a:gd name="T3" fmla="*/ 30 h 572"/>
                    <a:gd name="T4" fmla="*/ 257 w 368"/>
                    <a:gd name="T5" fmla="*/ 389 h 572"/>
                    <a:gd name="T6" fmla="*/ 325 w 368"/>
                    <a:gd name="T7" fmla="*/ 497 h 572"/>
                    <a:gd name="T8" fmla="*/ 61 w 368"/>
                    <a:gd name="T9" fmla="*/ 572 h 5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8"/>
                    <a:gd name="T16" fmla="*/ 0 h 572"/>
                    <a:gd name="T17" fmla="*/ 368 w 368"/>
                    <a:gd name="T18" fmla="*/ 572 h 5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8" h="572">
                      <a:moveTo>
                        <a:pt x="0" y="572"/>
                      </a:moveTo>
                      <a:cubicBezTo>
                        <a:pt x="54" y="482"/>
                        <a:pt x="282" y="60"/>
                        <a:pt x="325" y="30"/>
                      </a:cubicBezTo>
                      <a:cubicBezTo>
                        <a:pt x="368" y="0"/>
                        <a:pt x="257" y="311"/>
                        <a:pt x="257" y="389"/>
                      </a:cubicBezTo>
                      <a:cubicBezTo>
                        <a:pt x="257" y="467"/>
                        <a:pt x="358" y="467"/>
                        <a:pt x="325" y="497"/>
                      </a:cubicBezTo>
                      <a:cubicBezTo>
                        <a:pt x="292" y="527"/>
                        <a:pt x="116" y="557"/>
                        <a:pt x="61" y="572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 type="oval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Oval 8">
                  <a:extLst>
                    <a:ext uri="{FF2B5EF4-FFF2-40B4-BE49-F238E27FC236}">
                      <a16:creationId xmlns:a16="http://schemas.microsoft.com/office/drawing/2014/main" id="{0B40CF3D-A0EC-0B4D-BB61-046C0DF3C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0" y="2970"/>
                  <a:ext cx="75" cy="75"/>
                </a:xfrm>
                <a:prstGeom prst="ellipse">
                  <a:avLst/>
                </a:prstGeom>
                <a:solidFill>
                  <a:srgbClr val="FF02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00" name="Rectangle 9">
                  <a:extLst>
                    <a:ext uri="{FF2B5EF4-FFF2-40B4-BE49-F238E27FC236}">
                      <a16:creationId xmlns:a16="http://schemas.microsoft.com/office/drawing/2014/main" id="{20900627-67D3-4093-E0DE-7AA3EDE12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7" y="3357"/>
                  <a:ext cx="61" cy="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01" name="Rectangle 10">
                  <a:extLst>
                    <a:ext uri="{FF2B5EF4-FFF2-40B4-BE49-F238E27FC236}">
                      <a16:creationId xmlns:a16="http://schemas.microsoft.com/office/drawing/2014/main" id="{DD443E05-197C-4784-7C57-5400D2553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3" y="3752"/>
                  <a:ext cx="61" cy="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02" name="Rectangle 11">
                  <a:extLst>
                    <a:ext uri="{FF2B5EF4-FFF2-40B4-BE49-F238E27FC236}">
                      <a16:creationId xmlns:a16="http://schemas.microsoft.com/office/drawing/2014/main" id="{3F3C3C02-3907-1FED-1F1F-BA8D933FA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3826"/>
                  <a:ext cx="61" cy="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03" name="Freeform 12">
                  <a:extLst>
                    <a:ext uri="{FF2B5EF4-FFF2-40B4-BE49-F238E27FC236}">
                      <a16:creationId xmlns:a16="http://schemas.microsoft.com/office/drawing/2014/main" id="{285F9F24-1F99-39BB-9C3B-DE70548BC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7" y="3567"/>
                  <a:ext cx="1286" cy="639"/>
                </a:xfrm>
                <a:custGeom>
                  <a:avLst/>
                  <a:gdLst>
                    <a:gd name="T0" fmla="*/ 0 w 1286"/>
                    <a:gd name="T1" fmla="*/ 231 h 639"/>
                    <a:gd name="T2" fmla="*/ 597 w 1286"/>
                    <a:gd name="T3" fmla="*/ 598 h 639"/>
                    <a:gd name="T4" fmla="*/ 1282 w 1286"/>
                    <a:gd name="T5" fmla="*/ 476 h 639"/>
                    <a:gd name="T6" fmla="*/ 571 w 1286"/>
                    <a:gd name="T7" fmla="*/ 84 h 639"/>
                    <a:gd name="T8" fmla="*/ 495 w 1286"/>
                    <a:gd name="T9" fmla="*/ 0 h 6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6"/>
                    <a:gd name="T16" fmla="*/ 0 h 639"/>
                    <a:gd name="T17" fmla="*/ 1286 w 1286"/>
                    <a:gd name="T18" fmla="*/ 639 h 6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6" h="639">
                      <a:moveTo>
                        <a:pt x="0" y="231"/>
                      </a:moveTo>
                      <a:cubicBezTo>
                        <a:pt x="99" y="293"/>
                        <a:pt x="383" y="557"/>
                        <a:pt x="597" y="598"/>
                      </a:cubicBezTo>
                      <a:cubicBezTo>
                        <a:pt x="811" y="639"/>
                        <a:pt x="1286" y="562"/>
                        <a:pt x="1282" y="476"/>
                      </a:cubicBezTo>
                      <a:cubicBezTo>
                        <a:pt x="1278" y="390"/>
                        <a:pt x="702" y="163"/>
                        <a:pt x="571" y="84"/>
                      </a:cubicBezTo>
                      <a:cubicBezTo>
                        <a:pt x="440" y="5"/>
                        <a:pt x="511" y="17"/>
                        <a:pt x="495" y="0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 type="oval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4" name="Rectangle 13">
                  <a:extLst>
                    <a:ext uri="{FF2B5EF4-FFF2-40B4-BE49-F238E27FC236}">
                      <a16:creationId xmlns:a16="http://schemas.microsoft.com/office/drawing/2014/main" id="{83F72FDE-7DB4-878A-B06E-2D6FBCB23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2" y="3934"/>
                  <a:ext cx="61" cy="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05" name="Freeform 14">
                  <a:extLst>
                    <a:ext uri="{FF2B5EF4-FFF2-40B4-BE49-F238E27FC236}">
                      <a16:creationId xmlns:a16="http://schemas.microsoft.com/office/drawing/2014/main" id="{8DFFD577-6944-1999-2ED0-148B82415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3045"/>
                  <a:ext cx="515" cy="548"/>
                </a:xfrm>
                <a:custGeom>
                  <a:avLst/>
                  <a:gdLst>
                    <a:gd name="T0" fmla="*/ 0 w 515"/>
                    <a:gd name="T1" fmla="*/ 502 h 548"/>
                    <a:gd name="T2" fmla="*/ 190 w 515"/>
                    <a:gd name="T3" fmla="*/ 319 h 548"/>
                    <a:gd name="T4" fmla="*/ 447 w 515"/>
                    <a:gd name="T5" fmla="*/ 495 h 548"/>
                    <a:gd name="T6" fmla="*/ 515 w 515"/>
                    <a:gd name="T7" fmla="*/ 0 h 5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15"/>
                    <a:gd name="T13" fmla="*/ 0 h 548"/>
                    <a:gd name="T14" fmla="*/ 515 w 515"/>
                    <a:gd name="T15" fmla="*/ 548 h 5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15" h="548">
                      <a:moveTo>
                        <a:pt x="0" y="502"/>
                      </a:moveTo>
                      <a:cubicBezTo>
                        <a:pt x="32" y="472"/>
                        <a:pt x="116" y="320"/>
                        <a:pt x="190" y="319"/>
                      </a:cubicBezTo>
                      <a:cubicBezTo>
                        <a:pt x="264" y="318"/>
                        <a:pt x="393" y="548"/>
                        <a:pt x="447" y="495"/>
                      </a:cubicBezTo>
                      <a:cubicBezTo>
                        <a:pt x="501" y="442"/>
                        <a:pt x="501" y="103"/>
                        <a:pt x="515" y="0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 type="oval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6" name="Freeform 15">
                  <a:extLst>
                    <a:ext uri="{FF2B5EF4-FFF2-40B4-BE49-F238E27FC236}">
                      <a16:creationId xmlns:a16="http://schemas.microsoft.com/office/drawing/2014/main" id="{BB04860B-6EBC-6D5C-B509-6DBAECF68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" y="3432"/>
                  <a:ext cx="543" cy="545"/>
                </a:xfrm>
                <a:custGeom>
                  <a:avLst/>
                  <a:gdLst>
                    <a:gd name="T0" fmla="*/ 162 w 543"/>
                    <a:gd name="T1" fmla="*/ 0 h 545"/>
                    <a:gd name="T2" fmla="*/ 202 w 543"/>
                    <a:gd name="T3" fmla="*/ 230 h 545"/>
                    <a:gd name="T4" fmla="*/ 426 w 543"/>
                    <a:gd name="T5" fmla="*/ 352 h 545"/>
                    <a:gd name="T6" fmla="*/ 480 w 543"/>
                    <a:gd name="T7" fmla="*/ 528 h 545"/>
                    <a:gd name="T8" fmla="*/ 46 w 543"/>
                    <a:gd name="T9" fmla="*/ 454 h 545"/>
                    <a:gd name="T10" fmla="*/ 202 w 543"/>
                    <a:gd name="T11" fmla="*/ 359 h 5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3"/>
                    <a:gd name="T19" fmla="*/ 0 h 545"/>
                    <a:gd name="T20" fmla="*/ 543 w 543"/>
                    <a:gd name="T21" fmla="*/ 545 h 5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3" h="545">
                      <a:moveTo>
                        <a:pt x="162" y="0"/>
                      </a:moveTo>
                      <a:cubicBezTo>
                        <a:pt x="160" y="85"/>
                        <a:pt x="158" y="171"/>
                        <a:pt x="202" y="230"/>
                      </a:cubicBezTo>
                      <a:cubicBezTo>
                        <a:pt x="246" y="289"/>
                        <a:pt x="380" y="302"/>
                        <a:pt x="426" y="352"/>
                      </a:cubicBezTo>
                      <a:cubicBezTo>
                        <a:pt x="472" y="402"/>
                        <a:pt x="543" y="511"/>
                        <a:pt x="480" y="528"/>
                      </a:cubicBezTo>
                      <a:cubicBezTo>
                        <a:pt x="417" y="545"/>
                        <a:pt x="92" y="482"/>
                        <a:pt x="46" y="454"/>
                      </a:cubicBezTo>
                      <a:cubicBezTo>
                        <a:pt x="0" y="426"/>
                        <a:pt x="169" y="379"/>
                        <a:pt x="202" y="359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 type="oval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2880" name="Text Box 16">
                <a:extLst>
                  <a:ext uri="{FF2B5EF4-FFF2-40B4-BE49-F238E27FC236}">
                    <a16:creationId xmlns:a16="http://schemas.microsoft.com/office/drawing/2014/main" id="{6182F8A7-CD48-3243-AC4D-CE7AB8F93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8" y="354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  <a:sym typeface="Symbol" charset="2"/>
                  </a:rPr>
                  <a:t>y</a:t>
                </a:r>
              </a:p>
            </p:txBody>
          </p:sp>
          <p:sp>
            <p:nvSpPr>
              <p:cNvPr id="932881" name="Text Box 17">
                <a:extLst>
                  <a:ext uri="{FF2B5EF4-FFF2-40B4-BE49-F238E27FC236}">
                    <a16:creationId xmlns:a16="http://schemas.microsoft.com/office/drawing/2014/main" id="{401B27C0-BBDC-F646-9495-728808111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7" y="2804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  <a:sym typeface="Symbol" charset="2"/>
                </a:endParaRPr>
              </a:p>
            </p:txBody>
          </p:sp>
        </p:grpSp>
        <p:sp>
          <p:nvSpPr>
            <p:cNvPr id="932883" name="Text Box 19">
              <a:extLst>
                <a:ext uri="{FF2B5EF4-FFF2-40B4-BE49-F238E27FC236}">
                  <a16:creationId xmlns:a16="http://schemas.microsoft.com/office/drawing/2014/main" id="{69BF7FE9-F394-644A-A65E-6C90EA018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32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sym typeface="Symbol" pitchFamily="2" charset="2"/>
                </a:rPr>
                <a:t>x</a:t>
              </a:r>
              <a:endParaRPr lang="de-DE" altLang="en-US"/>
            </a:p>
          </p:txBody>
        </p:sp>
      </p:grpSp>
      <p:sp>
        <p:nvSpPr>
          <p:cNvPr id="932885" name="Text Box 21">
            <a:extLst>
              <a:ext uri="{FF2B5EF4-FFF2-40B4-BE49-F238E27FC236}">
                <a16:creationId xmlns:a16="http://schemas.microsoft.com/office/drawing/2014/main" id="{381D1EBF-8D5E-0648-8B4A-33CB39878BBB}"/>
              </a:ext>
            </a:extLst>
          </p:cNvPr>
          <p:cNvSpPr txBox="1">
            <a:spLocks noChangeArrowheads="1"/>
          </p:cNvSpPr>
          <p:nvPr/>
        </p:nvSpPr>
        <p:spPr bwMode="auto">
          <a:xfrm rot="20620042">
            <a:off x="3575050" y="2397125"/>
            <a:ext cx="5035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7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too abstract?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6" grpId="0" build="p" autoUpdateAnimBg="0"/>
      <p:bldP spid="9328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F99F2B-91C2-A5AB-A08A-456180D1EEBC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1784350"/>
            <a:ext cx="1311275" cy="1527175"/>
            <a:chOff x="4358" y="617"/>
            <a:chExt cx="826" cy="962"/>
          </a:xfrm>
        </p:grpSpPr>
        <p:sp>
          <p:nvSpPr>
            <p:cNvPr id="14375" name="Line 3">
              <a:extLst>
                <a:ext uri="{FF2B5EF4-FFF2-40B4-BE49-F238E27FC236}">
                  <a16:creationId xmlns:a16="http://schemas.microsoft.com/office/drawing/2014/main" id="{35360C1B-80DE-EF0D-C93E-01B19AE86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8" y="881"/>
              <a:ext cx="400" cy="698"/>
            </a:xfrm>
            <a:prstGeom prst="line">
              <a:avLst/>
            </a:prstGeom>
            <a:noFill/>
            <a:ln w="9525">
              <a:solidFill>
                <a:srgbClr val="FF050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52" name="Text Box 4">
              <a:extLst>
                <a:ext uri="{FF2B5EF4-FFF2-40B4-BE49-F238E27FC236}">
                  <a16:creationId xmlns:a16="http://schemas.microsoft.com/office/drawing/2014/main" id="{12298635-56CD-7042-A0A2-BE55C9959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617"/>
              <a:ext cx="4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e</a:t>
              </a:r>
              <a:r>
                <a:rPr lang="de-DE" sz="2800" baseline="3000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i2</a:t>
              </a:r>
              <a:r>
                <a:rPr lang="de-DE" sz="2800" baseline="30000">
                  <a:solidFill>
                    <a:srgbClr val="FF2E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charset="0"/>
                  <a:ea typeface="+mn-ea"/>
                  <a:sym typeface="Symbol" charset="2"/>
                </a:rPr>
                <a:t></a:t>
              </a:r>
              <a:r>
                <a:rPr lang="de-DE" sz="2800" baseline="3000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t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E0772CDD-DFCB-5911-781F-CE22259599F2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933450"/>
            <a:ext cx="4095750" cy="3881438"/>
            <a:chOff x="3380" y="81"/>
            <a:chExt cx="2580" cy="2445"/>
          </a:xfrm>
        </p:grpSpPr>
        <p:sp>
          <p:nvSpPr>
            <p:cNvPr id="14365" name="Line 6">
              <a:extLst>
                <a:ext uri="{FF2B5EF4-FFF2-40B4-BE49-F238E27FC236}">
                  <a16:creationId xmlns:a16="http://schemas.microsoft.com/office/drawing/2014/main" id="{80879AF1-69E3-CCC2-9F53-D56A28584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5" y="1606"/>
              <a:ext cx="7" cy="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66" name="Group 7">
              <a:extLst>
                <a:ext uri="{FF2B5EF4-FFF2-40B4-BE49-F238E27FC236}">
                  <a16:creationId xmlns:a16="http://schemas.microsoft.com/office/drawing/2014/main" id="{947D886E-A3E3-A4F3-42BA-9011AE308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81"/>
              <a:ext cx="2580" cy="2445"/>
              <a:chOff x="3380" y="81"/>
              <a:chExt cx="2580" cy="2445"/>
            </a:xfrm>
          </p:grpSpPr>
          <p:sp>
            <p:nvSpPr>
              <p:cNvPr id="14367" name="Line 8">
                <a:extLst>
                  <a:ext uri="{FF2B5EF4-FFF2-40B4-BE49-F238E27FC236}">
                    <a16:creationId xmlns:a16="http://schemas.microsoft.com/office/drawing/2014/main" id="{CC093F52-64EA-A500-4B2A-E63B2E0B9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577"/>
                <a:ext cx="2314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Line 9">
                <a:extLst>
                  <a:ext uri="{FF2B5EF4-FFF2-40B4-BE49-F238E27FC236}">
                    <a16:creationId xmlns:a16="http://schemas.microsoft.com/office/drawing/2014/main" id="{E764EF0E-B64F-5FAC-205E-079101839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" y="357"/>
                <a:ext cx="0" cy="2169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258" name="Text Box 10">
                <a:extLst>
                  <a:ext uri="{FF2B5EF4-FFF2-40B4-BE49-F238E27FC236}">
                    <a16:creationId xmlns:a16="http://schemas.microsoft.com/office/drawing/2014/main" id="{126FB4E8-5585-7149-81D1-9D68864A4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4" y="1448"/>
                <a:ext cx="2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  <p:sp>
            <p:nvSpPr>
              <p:cNvPr id="1077259" name="Text Box 11">
                <a:extLst>
                  <a:ext uri="{FF2B5EF4-FFF2-40B4-BE49-F238E27FC236}">
                    <a16:creationId xmlns:a16="http://schemas.microsoft.com/office/drawing/2014/main" id="{FDCACC3E-63F9-884C-9A1F-D8ECD0A82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0" y="81"/>
                <a:ext cx="3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i</a:t>
                </a:r>
                <a:r>
                  <a:rPr lang="de-DE" alt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  <p:sp>
            <p:nvSpPr>
              <p:cNvPr id="14371" name="Oval 12">
                <a:extLst>
                  <a:ext uri="{FF2B5EF4-FFF2-40B4-BE49-F238E27FC236}">
                    <a16:creationId xmlns:a16="http://schemas.microsoft.com/office/drawing/2014/main" id="{869BE80A-F64C-477D-104F-10F86195A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766"/>
                <a:ext cx="1607" cy="1607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7261" name="Text Box 13">
                <a:extLst>
                  <a:ext uri="{FF2B5EF4-FFF2-40B4-BE49-F238E27FC236}">
                    <a16:creationId xmlns:a16="http://schemas.microsoft.com/office/drawing/2014/main" id="{3305DB0C-C1E6-7C49-815B-2517FBDAA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1467"/>
                <a:ext cx="196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1</a:t>
                </a:r>
              </a:p>
            </p:txBody>
          </p:sp>
          <p:sp>
            <p:nvSpPr>
              <p:cNvPr id="1077262" name="Text Box 14">
                <a:extLst>
                  <a:ext uri="{FF2B5EF4-FFF2-40B4-BE49-F238E27FC236}">
                    <a16:creationId xmlns:a16="http://schemas.microsoft.com/office/drawing/2014/main" id="{42DEE33E-D345-6041-B6BE-94831CC31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3" y="508"/>
                <a:ext cx="16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i</a:t>
                </a:r>
              </a:p>
            </p:txBody>
          </p:sp>
          <p:sp>
            <p:nvSpPr>
              <p:cNvPr id="1077263" name="Text Box 15">
                <a:extLst>
                  <a:ext uri="{FF2B5EF4-FFF2-40B4-BE49-F238E27FC236}">
                    <a16:creationId xmlns:a16="http://schemas.microsoft.com/office/drawing/2014/main" id="{E786061C-BD35-1D45-A1C7-FE11B6CAA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7" y="2039"/>
                <a:ext cx="71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X = S</a:t>
                </a:r>
                <a:r>
                  <a:rPr lang="de-CH" altLang="en-US" sz="2800" baseline="30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1</a:t>
                </a:r>
                <a:endParaRPr lang="de-DE" alt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sp>
        <p:nvSpPr>
          <p:cNvPr id="1077264" name="Text Box 16">
            <a:extLst>
              <a:ext uri="{FF2B5EF4-FFF2-40B4-BE49-F238E27FC236}">
                <a16:creationId xmlns:a16="http://schemas.microsoft.com/office/drawing/2014/main" id="{C58C4280-3389-2642-9F73-1E9E1808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55600"/>
            <a:ext cx="2173288" cy="132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1</a:t>
            </a: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(S</a:t>
            </a:r>
            <a:r>
              <a:rPr lang="de-DE" alt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1</a:t>
            </a: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)  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= </a:t>
            </a:r>
            <a: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br>
              <a:rPr lang="de-DE" altLang="en-US">
                <a:effectLst>
                  <a:outerShdw blurRad="38100" dist="38100" dir="2700000" algn="tl">
                    <a:srgbClr val="C0C0C0"/>
                  </a:outerShdw>
                </a:effectLst>
                <a:latin typeface="Math5" pitchFamily="2" charset="0"/>
                <a:sym typeface="Symbol" pitchFamily="2" charset="2"/>
              </a:rPr>
            </a:br>
            <a:endParaRPr lang="de-DE" altLang="en-US">
              <a:effectLst>
                <a:outerShdw blurRad="38100" dist="38100" dir="2700000" algn="tl">
                  <a:srgbClr val="C0C0C0"/>
                </a:outerShdw>
              </a:effectLst>
              <a:latin typeface="Math5" pitchFamily="2" charset="0"/>
              <a:sym typeface="Symbol" pitchFamily="2" charset="2"/>
            </a:endParaRPr>
          </a:p>
          <a:p>
            <a:pPr>
              <a:defRPr/>
            </a:pP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e</a:t>
            </a:r>
            <a:r>
              <a:rPr lang="de-DE" alt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i2</a:t>
            </a:r>
            <a:r>
              <a:rPr lang="de-DE" alt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nt</a:t>
            </a:r>
            <a:r>
              <a:rPr lang="de-DE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    ~   n </a:t>
            </a:r>
          </a:p>
        </p:txBody>
      </p:sp>
      <p:sp>
        <p:nvSpPr>
          <p:cNvPr id="1077265" name="Text Box 17">
            <a:extLst>
              <a:ext uri="{FF2B5EF4-FFF2-40B4-BE49-F238E27FC236}">
                <a16:creationId xmlns:a16="http://schemas.microsoft.com/office/drawing/2014/main" id="{97A8E923-5EB3-6042-AC28-8E93045F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5756275"/>
            <a:ext cx="6796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               ~ </a:t>
            </a:r>
            <a:r>
              <a:rPr lang="de-DE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Fourier formula</a:t>
            </a:r>
            <a:r>
              <a: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f(t) = </a:t>
            </a:r>
            <a:r>
              <a:rPr lang="de-DE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</a:t>
            </a:r>
            <a:r>
              <a: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a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 </a:t>
            </a:r>
            <a:r>
              <a: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</a:t>
            </a:r>
            <a:r>
              <a:rPr lang="de-DE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i2</a:t>
            </a:r>
            <a:r>
              <a:rPr lang="de-DE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nt </a:t>
            </a:r>
          </a:p>
        </p:txBody>
      </p:sp>
      <p:sp>
        <p:nvSpPr>
          <p:cNvPr id="1077266" name="Text Box 18">
            <a:extLst>
              <a:ext uri="{FF2B5EF4-FFF2-40B4-BE49-F238E27FC236}">
                <a16:creationId xmlns:a16="http://schemas.microsoft.com/office/drawing/2014/main" id="{4BB78376-3279-754A-9A0C-8682E663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5748338"/>
            <a:ext cx="1608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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a</a:t>
            </a:r>
            <a:r>
              <a: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n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</a:t>
            </a:r>
            <a:r>
              <a:rPr lang="de-DE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i2</a:t>
            </a:r>
            <a:r>
              <a:rPr lang="de-DE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nt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6A1BB23B-068F-8BCD-881B-8256B10E24CB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3125788"/>
            <a:ext cx="4941887" cy="396875"/>
            <a:chOff x="2073" y="1462"/>
            <a:chExt cx="3113" cy="250"/>
          </a:xfrm>
        </p:grpSpPr>
        <p:sp>
          <p:nvSpPr>
            <p:cNvPr id="14356" name="Oval 20">
              <a:extLst>
                <a:ext uri="{FF2B5EF4-FFF2-40B4-BE49-F238E27FC236}">
                  <a16:creationId xmlns:a16="http://schemas.microsoft.com/office/drawing/2014/main" id="{44C528A4-25AA-33A6-C937-5A17123FB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1552"/>
              <a:ext cx="55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357" name="Group 21">
              <a:extLst>
                <a:ext uri="{FF2B5EF4-FFF2-40B4-BE49-F238E27FC236}">
                  <a16:creationId xmlns:a16="http://schemas.microsoft.com/office/drawing/2014/main" id="{FCD826FA-4A83-4CE5-220B-BD2C93936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462"/>
              <a:ext cx="970" cy="250"/>
              <a:chOff x="2073" y="1462"/>
              <a:chExt cx="970" cy="250"/>
            </a:xfrm>
          </p:grpSpPr>
          <p:sp>
            <p:nvSpPr>
              <p:cNvPr id="1077270" name="Text Box 22">
                <a:extLst>
                  <a:ext uri="{FF2B5EF4-FFF2-40B4-BE49-F238E27FC236}">
                    <a16:creationId xmlns:a16="http://schemas.microsoft.com/office/drawing/2014/main" id="{A4425AD1-D96B-474F-B1D2-D2DE661DC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146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g:</a:t>
                </a:r>
                <a:endParaRPr lang="de-DE" altLang="en-US">
                  <a:latin typeface="Times" pitchFamily="2" charset="0"/>
                </a:endParaRPr>
              </a:p>
            </p:txBody>
          </p:sp>
          <p:sp>
            <p:nvSpPr>
              <p:cNvPr id="14359" name="Line 23">
                <a:extLst>
                  <a:ext uri="{FF2B5EF4-FFF2-40B4-BE49-F238E27FC236}">
                    <a16:creationId xmlns:a16="http://schemas.microsoft.com/office/drawing/2014/main" id="{638963C1-413D-A105-BFC6-B177605FA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7" y="1572"/>
                <a:ext cx="3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60" name="Group 24">
                <a:extLst>
                  <a:ext uri="{FF2B5EF4-FFF2-40B4-BE49-F238E27FC236}">
                    <a16:creationId xmlns:a16="http://schemas.microsoft.com/office/drawing/2014/main" id="{D0FF8B13-5A81-18D5-C973-155661DCB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15908" flipH="1">
                <a:off x="2402" y="1472"/>
                <a:ext cx="141" cy="205"/>
                <a:chOff x="2755" y="1542"/>
                <a:chExt cx="141" cy="205"/>
              </a:xfrm>
            </p:grpSpPr>
            <p:sp>
              <p:nvSpPr>
                <p:cNvPr id="14361" name="Oval 25">
                  <a:extLst>
                    <a:ext uri="{FF2B5EF4-FFF2-40B4-BE49-F238E27FC236}">
                      <a16:creationId xmlns:a16="http://schemas.microsoft.com/office/drawing/2014/main" id="{E76102DB-B328-6649-E77B-7EAEBA403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755" y="1542"/>
                  <a:ext cx="141" cy="14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2" name="Rectangle 26">
                  <a:extLst>
                    <a:ext uri="{FF2B5EF4-FFF2-40B4-BE49-F238E27FC236}">
                      <a16:creationId xmlns:a16="http://schemas.microsoft.com/office/drawing/2014/main" id="{B8AACFC1-18CA-30AE-8478-FC8E717B1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786" y="1629"/>
                  <a:ext cx="86" cy="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3" name="Line 27">
                  <a:extLst>
                    <a:ext uri="{FF2B5EF4-FFF2-40B4-BE49-F238E27FC236}">
                      <a16:creationId xmlns:a16="http://schemas.microsoft.com/office/drawing/2014/main" id="{F9D6A5E4-1774-0016-1505-12F9FCD96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928260" flipH="1" flipV="1">
                  <a:off x="2854" y="1656"/>
                  <a:ext cx="41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4" name="Oval 28">
                  <a:extLst>
                    <a:ext uri="{FF2B5EF4-FFF2-40B4-BE49-F238E27FC236}">
                      <a16:creationId xmlns:a16="http://schemas.microsoft.com/office/drawing/2014/main" id="{1C1AB5F4-8677-A3E1-F814-984C8714D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3" y="1689"/>
                  <a:ext cx="57" cy="5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436807B-0EAE-0A47-BCE5-76D6147ADBE6}"/>
              </a:ext>
            </a:extLst>
          </p:cNvPr>
          <p:cNvSpPr txBox="1"/>
          <p:nvPr/>
        </p:nvSpPr>
        <p:spPr>
          <a:xfrm>
            <a:off x="1300163" y="5008563"/>
            <a:ext cx="4589462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a</a:t>
            </a:r>
            <a:r>
              <a:rPr lang="de-DE" altLang="en-US" baseline="-25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1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e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i2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+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a</a:t>
            </a:r>
            <a:r>
              <a:rPr lang="de-DE" altLang="en-US" baseline="-25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2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e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i2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2t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+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a</a:t>
            </a:r>
            <a:r>
              <a:rPr lang="de-DE" altLang="en-US" baseline="-25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3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e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i2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3t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+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a</a:t>
            </a:r>
            <a:r>
              <a:rPr lang="de-DE" altLang="en-US" baseline="-25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4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e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i2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panose="020B0600040502020204" pitchFamily="34" charset="0"/>
                <a:sym typeface="Symbol" pitchFamily="2" charset="2"/>
              </a:rPr>
              <a:t></a:t>
            </a:r>
            <a:r>
              <a:rPr lang="de-DE" altLang="en-US" baseline="30000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4t</a:t>
            </a:r>
            <a:r>
              <a:rPr lang="de-DE" altLang="en-US">
                <a:solidFill>
                  <a:srgbClr val="001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 </a:t>
            </a:r>
            <a:endParaRPr lang="en-US" altLang="en-US">
              <a:solidFill>
                <a:srgbClr val="0010DD"/>
              </a:solidFill>
            </a:endParaRPr>
          </a:p>
        </p:txBody>
      </p:sp>
      <p:grpSp>
        <p:nvGrpSpPr>
          <p:cNvPr id="8" name="Group 46">
            <a:extLst>
              <a:ext uri="{FF2B5EF4-FFF2-40B4-BE49-F238E27FC236}">
                <a16:creationId xmlns:a16="http://schemas.microsoft.com/office/drawing/2014/main" id="{A3CEFC43-CA51-2AB8-F3EF-5140004F52D4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3810000"/>
            <a:ext cx="1722437" cy="1331913"/>
            <a:chOff x="512105" y="3809857"/>
            <a:chExt cx="1722948" cy="13314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862036-36D3-7649-8471-92267854D0B3}"/>
                </a:ext>
              </a:extLst>
            </p:cNvPr>
            <p:cNvSpPr txBox="1"/>
            <p:nvPr/>
          </p:nvSpPr>
          <p:spPr>
            <a:xfrm>
              <a:off x="512105" y="3809857"/>
              <a:ext cx="1722948" cy="461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solidFill>
                    <a:srgbClr val="0010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fundamental</a:t>
              </a:r>
              <a:endParaRPr lang="en-US" altLang="en-US">
                <a:solidFill>
                  <a:srgbClr val="0010DD"/>
                </a:solidFill>
              </a:endParaRPr>
            </a:p>
          </p:txBody>
        </p:sp>
        <p:cxnSp>
          <p:nvCxnSpPr>
            <p:cNvPr id="14355" name="Straight Arrow Connector 34">
              <a:extLst>
                <a:ext uri="{FF2B5EF4-FFF2-40B4-BE49-F238E27FC236}">
                  <a16:creationId xmlns:a16="http://schemas.microsoft.com/office/drawing/2014/main" id="{07EBF8D0-83C4-B6A6-DC3F-EA176ECA251E}"/>
                </a:ext>
              </a:extLst>
            </p:cNvPr>
            <p:cNvCxnSpPr>
              <a:cxnSpLocks noChangeShapeType="1"/>
              <a:stCxn id="30" idx="2"/>
            </p:cNvCxnSpPr>
            <p:nvPr/>
          </p:nvCxnSpPr>
          <p:spPr bwMode="auto">
            <a:xfrm rot="16200000" flipH="1">
              <a:off x="1142981" y="4502119"/>
              <a:ext cx="869741" cy="4085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1E3731E0-0C24-D858-B8CB-913B13F27933}"/>
              </a:ext>
            </a:extLst>
          </p:cNvPr>
          <p:cNvGrpSpPr>
            <a:grpSpLocks/>
          </p:cNvGrpSpPr>
          <p:nvPr/>
        </p:nvGrpSpPr>
        <p:grpSpPr bwMode="auto">
          <a:xfrm>
            <a:off x="1781175" y="4268788"/>
            <a:ext cx="1509713" cy="841375"/>
            <a:chOff x="1780894" y="4269504"/>
            <a:chExt cx="1509398" cy="8410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504134-C564-C440-B9E1-63C55EA4732C}"/>
                </a:ext>
              </a:extLst>
            </p:cNvPr>
            <p:cNvSpPr txBox="1"/>
            <p:nvPr/>
          </p:nvSpPr>
          <p:spPr>
            <a:xfrm>
              <a:off x="1780894" y="4269504"/>
              <a:ext cx="1509398" cy="4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solidFill>
                    <a:srgbClr val="0010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2nd partial</a:t>
              </a:r>
              <a:endParaRPr lang="en-US" altLang="en-US">
                <a:solidFill>
                  <a:srgbClr val="0010DD"/>
                </a:solidFill>
              </a:endParaRPr>
            </a:p>
          </p:txBody>
        </p:sp>
        <p:cxnSp>
          <p:nvCxnSpPr>
            <p:cNvPr id="14353" name="Straight Arrow Connector 35">
              <a:extLst>
                <a:ext uri="{FF2B5EF4-FFF2-40B4-BE49-F238E27FC236}">
                  <a16:creationId xmlns:a16="http://schemas.microsoft.com/office/drawing/2014/main" id="{A43FF03B-7BA9-CFEC-1B3D-605860B10A5E}"/>
                </a:ext>
              </a:extLst>
            </p:cNvPr>
            <p:cNvCxnSpPr>
              <a:cxnSpLocks noChangeShapeType="1"/>
              <a:stCxn id="31" idx="2"/>
            </p:cNvCxnSpPr>
            <p:nvPr/>
          </p:nvCxnSpPr>
          <p:spPr bwMode="auto">
            <a:xfrm rot="16200000" flipH="1">
              <a:off x="2609306" y="4657455"/>
              <a:ext cx="379366" cy="526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48">
            <a:extLst>
              <a:ext uri="{FF2B5EF4-FFF2-40B4-BE49-F238E27FC236}">
                <a16:creationId xmlns:a16="http://schemas.microsoft.com/office/drawing/2014/main" id="{2538D7BB-A46C-9602-085A-EAB6758BCAEA}"/>
              </a:ext>
            </a:extLst>
          </p:cNvPr>
          <p:cNvGrpSpPr>
            <a:grpSpLocks/>
          </p:cNvGrpSpPr>
          <p:nvPr/>
        </p:nvGrpSpPr>
        <p:grpSpPr bwMode="auto">
          <a:xfrm>
            <a:off x="3346450" y="3971925"/>
            <a:ext cx="1458913" cy="1149350"/>
            <a:chOff x="3346703" y="3971276"/>
            <a:chExt cx="1458001" cy="11495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1C83C2-BA67-6845-8A9D-B9C476E958EB}"/>
                </a:ext>
              </a:extLst>
            </p:cNvPr>
            <p:cNvSpPr txBox="1"/>
            <p:nvPr/>
          </p:nvSpPr>
          <p:spPr>
            <a:xfrm>
              <a:off x="3346703" y="3971276"/>
              <a:ext cx="1458001" cy="462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solidFill>
                    <a:srgbClr val="0010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3rd partial</a:t>
              </a:r>
              <a:endParaRPr lang="en-US" altLang="en-US">
                <a:solidFill>
                  <a:srgbClr val="0010DD"/>
                </a:solidFill>
              </a:endParaRPr>
            </a:p>
          </p:txBody>
        </p:sp>
        <p:cxnSp>
          <p:nvCxnSpPr>
            <p:cNvPr id="14351" name="Straight Arrow Connector 40">
              <a:extLst>
                <a:ext uri="{FF2B5EF4-FFF2-40B4-BE49-F238E27FC236}">
                  <a16:creationId xmlns:a16="http://schemas.microsoft.com/office/drawing/2014/main" id="{8935BE8B-AE47-C1BA-BD2E-4428D26CF905}"/>
                </a:ext>
              </a:extLst>
            </p:cNvPr>
            <p:cNvCxnSpPr>
              <a:cxnSpLocks noChangeShapeType="1"/>
              <a:stCxn id="32" idx="2"/>
            </p:cNvCxnSpPr>
            <p:nvPr/>
          </p:nvCxnSpPr>
          <p:spPr bwMode="auto">
            <a:xfrm rot="5400000">
              <a:off x="3686021" y="4731096"/>
              <a:ext cx="687839" cy="915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49">
            <a:extLst>
              <a:ext uri="{FF2B5EF4-FFF2-40B4-BE49-F238E27FC236}">
                <a16:creationId xmlns:a16="http://schemas.microsoft.com/office/drawing/2014/main" id="{CB3564B4-C9EE-B80A-04AA-404A16C676BC}"/>
              </a:ext>
            </a:extLst>
          </p:cNvPr>
          <p:cNvGrpSpPr>
            <a:grpSpLocks/>
          </p:cNvGrpSpPr>
          <p:nvPr/>
        </p:nvGrpSpPr>
        <p:grpSpPr bwMode="auto">
          <a:xfrm>
            <a:off x="4389438" y="4492625"/>
            <a:ext cx="1441450" cy="700088"/>
            <a:chOff x="4390165" y="4492372"/>
            <a:chExt cx="1441019" cy="7000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B38E0D-57E9-0C47-A027-59137DC80BF0}"/>
                </a:ext>
              </a:extLst>
            </p:cNvPr>
            <p:cNvSpPr txBox="1"/>
            <p:nvPr/>
          </p:nvSpPr>
          <p:spPr>
            <a:xfrm>
              <a:off x="4390165" y="4492372"/>
              <a:ext cx="1441019" cy="4619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>
                  <a:solidFill>
                    <a:srgbClr val="0010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4th partial</a:t>
              </a:r>
              <a:endParaRPr lang="en-US" altLang="en-US">
                <a:solidFill>
                  <a:srgbClr val="0010DD"/>
                </a:solidFill>
              </a:endParaRPr>
            </a:p>
          </p:txBody>
        </p:sp>
        <p:cxnSp>
          <p:nvCxnSpPr>
            <p:cNvPr id="14349" name="Straight Arrow Connector 43">
              <a:extLst>
                <a:ext uri="{FF2B5EF4-FFF2-40B4-BE49-F238E27FC236}">
                  <a16:creationId xmlns:a16="http://schemas.microsoft.com/office/drawing/2014/main" id="{7C32B445-5269-DACC-A3C3-76260714BDF5}"/>
                </a:ext>
              </a:extLst>
            </p:cNvPr>
            <p:cNvCxnSpPr>
              <a:cxnSpLocks noChangeShapeType="1"/>
              <a:stCxn id="33" idx="2"/>
            </p:cNvCxnSpPr>
            <p:nvPr/>
          </p:nvCxnSpPr>
          <p:spPr bwMode="auto">
            <a:xfrm rot="5400000">
              <a:off x="4960798" y="5042592"/>
              <a:ext cx="238433" cy="61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72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72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2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2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7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7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7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7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7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7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7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7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7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64" grpId="0" build="p" animBg="1" autoUpdateAnimBg="0"/>
      <p:bldP spid="1077265" grpId="0" autoUpdateAnimBg="0"/>
      <p:bldP spid="1077266" grpId="0" autoUpdateAnimBg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pinFourier.mov">
            <a:hlinkClick r:id="" action="ppaction://media"/>
            <a:extLst>
              <a:ext uri="{FF2B5EF4-FFF2-40B4-BE49-F238E27FC236}">
                <a16:creationId xmlns:a16="http://schemas.microsoft.com/office/drawing/2014/main" id="{BBF6B054-0114-33F3-90ED-8BC7872E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8263"/>
            <a:ext cx="7037388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30F82AB8-2F89-EC33-A8F6-3659147A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8" y="58738"/>
            <a:ext cx="1279525" cy="6748462"/>
          </a:xfrm>
          <a:prstGeom prst="rect">
            <a:avLst/>
          </a:prstGeom>
          <a:gradFill rotWithShape="0">
            <a:gsLst>
              <a:gs pos="0">
                <a:srgbClr val="FEFFF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6964" name="Text Box 4">
            <a:extLst>
              <a:ext uri="{FF2B5EF4-FFF2-40B4-BE49-F238E27FC236}">
                <a16:creationId xmlns:a16="http://schemas.microsoft.com/office/drawing/2014/main" id="{8EE146A5-75D3-C749-A072-6E0D16A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063" y="18764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rgbClr val="5524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F</a:t>
            </a:r>
          </a:p>
        </p:txBody>
      </p:sp>
      <p:sp>
        <p:nvSpPr>
          <p:cNvPr id="936965" name="Text Box 5">
            <a:extLst>
              <a:ext uri="{FF2B5EF4-FFF2-40B4-BE49-F238E27FC236}">
                <a16:creationId xmlns:a16="http://schemas.microsoft.com/office/drawing/2014/main" id="{98F9F032-FBDA-3046-8D28-F3D8258A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2505075"/>
            <a:ext cx="579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rgbClr val="6FFC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2F</a:t>
            </a:r>
          </a:p>
        </p:txBody>
      </p:sp>
      <p:sp>
        <p:nvSpPr>
          <p:cNvPr id="936966" name="Text Box 6">
            <a:extLst>
              <a:ext uri="{FF2B5EF4-FFF2-40B4-BE49-F238E27FC236}">
                <a16:creationId xmlns:a16="http://schemas.microsoft.com/office/drawing/2014/main" id="{341312CE-A625-234D-9DC5-8CC9100B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3133725"/>
            <a:ext cx="579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rgbClr val="96F9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3F</a:t>
            </a:r>
          </a:p>
        </p:txBody>
      </p:sp>
      <p:sp>
        <p:nvSpPr>
          <p:cNvPr id="936967" name="Text Box 7">
            <a:extLst>
              <a:ext uri="{FF2B5EF4-FFF2-40B4-BE49-F238E27FC236}">
                <a16:creationId xmlns:a16="http://schemas.microsoft.com/office/drawing/2014/main" id="{B0F42E03-36E5-4F4E-84DD-F239B6AD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3763963"/>
            <a:ext cx="579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rgbClr val="DE1E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4F</a:t>
            </a:r>
          </a:p>
        </p:txBody>
      </p:sp>
      <p:sp>
        <p:nvSpPr>
          <p:cNvPr id="16391" name="Rectangle 8">
            <a:extLst>
              <a:ext uri="{FF2B5EF4-FFF2-40B4-BE49-F238E27FC236}">
                <a16:creationId xmlns:a16="http://schemas.microsoft.com/office/drawing/2014/main" id="{78B8DBE2-D471-5701-31FC-E5B72E52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57150"/>
            <a:ext cx="277813" cy="67611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EF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6969" name="Text Box 9">
            <a:extLst>
              <a:ext uri="{FF2B5EF4-FFF2-40B4-BE49-F238E27FC236}">
                <a16:creationId xmlns:a16="http://schemas.microsoft.com/office/drawing/2014/main" id="{BBFCA506-23A2-DA4F-AFC0-8CD8B77B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71438"/>
            <a:ext cx="2109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Fourier ballet</a:t>
            </a:r>
          </a:p>
        </p:txBody>
      </p:sp>
      <p:sp>
        <p:nvSpPr>
          <p:cNvPr id="936970" name="Text Box 10">
            <a:extLst>
              <a:ext uri="{FF2B5EF4-FFF2-40B4-BE49-F238E27FC236}">
                <a16:creationId xmlns:a16="http://schemas.microsoft.com/office/drawing/2014/main" id="{E4A3E537-F177-534C-8A13-1EA1D8FC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61849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QED</a:t>
            </a:r>
            <a:endParaRPr lang="de-DE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0" presetClass="entr" presetSubtype="523281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autoUpdateAnimBg="0"/>
      <p:bldP spid="936965" grpId="0" autoUpdateAnimBg="0"/>
      <p:bldP spid="936966" grpId="0" autoUpdateAnimBg="0"/>
      <p:bldP spid="936967" grpId="0" autoUpdateAnimBg="0"/>
      <p:bldP spid="9369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>
            <a:extLst>
              <a:ext uri="{FF2B5EF4-FFF2-40B4-BE49-F238E27FC236}">
                <a16:creationId xmlns:a16="http://schemas.microsoft.com/office/drawing/2014/main" id="{7199708C-EA83-1B46-D792-C3BF4AB90EFA}"/>
              </a:ext>
            </a:extLst>
          </p:cNvPr>
          <p:cNvGrpSpPr>
            <a:grpSpLocks/>
          </p:cNvGrpSpPr>
          <p:nvPr/>
        </p:nvGrpSpPr>
        <p:grpSpPr bwMode="auto">
          <a:xfrm>
            <a:off x="1827213" y="2052638"/>
            <a:ext cx="7277100" cy="4306887"/>
            <a:chOff x="695" y="536"/>
            <a:chExt cx="4584" cy="2713"/>
          </a:xfrm>
        </p:grpSpPr>
        <p:pic>
          <p:nvPicPr>
            <p:cNvPr id="18444" name="Picture 40">
              <a:extLst>
                <a:ext uri="{FF2B5EF4-FFF2-40B4-BE49-F238E27FC236}">
                  <a16:creationId xmlns:a16="http://schemas.microsoft.com/office/drawing/2014/main" id="{5AA90AB8-E5E6-61F2-AEB4-799C16359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555"/>
              <a:ext cx="4544" cy="2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43">
              <a:extLst>
                <a:ext uri="{FF2B5EF4-FFF2-40B4-BE49-F238E27FC236}">
                  <a16:creationId xmlns:a16="http://schemas.microsoft.com/office/drawing/2014/main" id="{3796E1BD-1FD0-F53D-74A6-47FD645E8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2765"/>
              <a:ext cx="202" cy="484"/>
            </a:xfrm>
            <a:custGeom>
              <a:avLst/>
              <a:gdLst>
                <a:gd name="T0" fmla="*/ 202 w 202"/>
                <a:gd name="T1" fmla="*/ 479 h 484"/>
                <a:gd name="T2" fmla="*/ 0 w 202"/>
                <a:gd name="T3" fmla="*/ 0 h 484"/>
                <a:gd name="T4" fmla="*/ 9 w 202"/>
                <a:gd name="T5" fmla="*/ 484 h 484"/>
                <a:gd name="T6" fmla="*/ 202 w 202"/>
                <a:gd name="T7" fmla="*/ 479 h 4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484"/>
                <a:gd name="T14" fmla="*/ 202 w 202"/>
                <a:gd name="T15" fmla="*/ 484 h 4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484">
                  <a:moveTo>
                    <a:pt x="202" y="479"/>
                  </a:moveTo>
                  <a:lnTo>
                    <a:pt x="0" y="0"/>
                  </a:lnTo>
                  <a:lnTo>
                    <a:pt x="9" y="484"/>
                  </a:lnTo>
                  <a:lnTo>
                    <a:pt x="202" y="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Freeform 46">
              <a:extLst>
                <a:ext uri="{FF2B5EF4-FFF2-40B4-BE49-F238E27FC236}">
                  <a16:creationId xmlns:a16="http://schemas.microsoft.com/office/drawing/2014/main" id="{5D2751D9-16A0-EA78-28FE-6B77D3879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787"/>
              <a:ext cx="439" cy="462"/>
            </a:xfrm>
            <a:custGeom>
              <a:avLst/>
              <a:gdLst>
                <a:gd name="T0" fmla="*/ 0 w 439"/>
                <a:gd name="T1" fmla="*/ 462 h 462"/>
                <a:gd name="T2" fmla="*/ 435 w 439"/>
                <a:gd name="T3" fmla="*/ 0 h 462"/>
                <a:gd name="T4" fmla="*/ 439 w 439"/>
                <a:gd name="T5" fmla="*/ 448 h 462"/>
                <a:gd name="T6" fmla="*/ 0 w 439"/>
                <a:gd name="T7" fmla="*/ 462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62"/>
                <a:gd name="T14" fmla="*/ 439 w 439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62">
                  <a:moveTo>
                    <a:pt x="0" y="462"/>
                  </a:moveTo>
                  <a:lnTo>
                    <a:pt x="435" y="0"/>
                  </a:lnTo>
                  <a:lnTo>
                    <a:pt x="439" y="448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Freeform 48">
              <a:extLst>
                <a:ext uri="{FF2B5EF4-FFF2-40B4-BE49-F238E27FC236}">
                  <a16:creationId xmlns:a16="http://schemas.microsoft.com/office/drawing/2014/main" id="{FBBEEAF1-C96F-25C2-2C46-37AD6CB9D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539"/>
              <a:ext cx="1649" cy="953"/>
            </a:xfrm>
            <a:custGeom>
              <a:avLst/>
              <a:gdLst>
                <a:gd name="T0" fmla="*/ 779 w 1649"/>
                <a:gd name="T1" fmla="*/ 0 h 953"/>
                <a:gd name="T2" fmla="*/ 0 w 1649"/>
                <a:gd name="T3" fmla="*/ 953 h 953"/>
                <a:gd name="T4" fmla="*/ 1649 w 1649"/>
                <a:gd name="T5" fmla="*/ 953 h 953"/>
                <a:gd name="T6" fmla="*/ 779 w 1649"/>
                <a:gd name="T7" fmla="*/ 0 h 9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9"/>
                <a:gd name="T13" fmla="*/ 0 h 953"/>
                <a:gd name="T14" fmla="*/ 1649 w 1649"/>
                <a:gd name="T15" fmla="*/ 953 h 9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9" h="953">
                  <a:moveTo>
                    <a:pt x="779" y="0"/>
                  </a:moveTo>
                  <a:lnTo>
                    <a:pt x="0" y="953"/>
                  </a:lnTo>
                  <a:lnTo>
                    <a:pt x="1649" y="95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Freeform 50">
              <a:extLst>
                <a:ext uri="{FF2B5EF4-FFF2-40B4-BE49-F238E27FC236}">
                  <a16:creationId xmlns:a16="http://schemas.microsoft.com/office/drawing/2014/main" id="{95A0D008-02FF-E445-FA44-D36407D99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544"/>
              <a:ext cx="1925" cy="2290"/>
            </a:xfrm>
            <a:custGeom>
              <a:avLst/>
              <a:gdLst>
                <a:gd name="T0" fmla="*/ 0 w 1925"/>
                <a:gd name="T1" fmla="*/ 2290 h 2290"/>
                <a:gd name="T2" fmla="*/ 1925 w 1925"/>
                <a:gd name="T3" fmla="*/ 9 h 2290"/>
                <a:gd name="T4" fmla="*/ 4 w 1925"/>
                <a:gd name="T5" fmla="*/ 0 h 2290"/>
                <a:gd name="T6" fmla="*/ 0 w 1925"/>
                <a:gd name="T7" fmla="*/ 2290 h 22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5"/>
                <a:gd name="T13" fmla="*/ 0 h 2290"/>
                <a:gd name="T14" fmla="*/ 1925 w 1925"/>
                <a:gd name="T15" fmla="*/ 2290 h 22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5" h="2290">
                  <a:moveTo>
                    <a:pt x="0" y="2290"/>
                  </a:moveTo>
                  <a:lnTo>
                    <a:pt x="1925" y="9"/>
                  </a:lnTo>
                  <a:lnTo>
                    <a:pt x="4" y="0"/>
                  </a:lnTo>
                  <a:lnTo>
                    <a:pt x="0" y="2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Freeform 51">
              <a:extLst>
                <a:ext uri="{FF2B5EF4-FFF2-40B4-BE49-F238E27FC236}">
                  <a16:creationId xmlns:a16="http://schemas.microsoft.com/office/drawing/2014/main" id="{EDE5BE21-2CCF-B0B3-28C8-10D277508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536"/>
              <a:ext cx="2149" cy="2282"/>
            </a:xfrm>
            <a:custGeom>
              <a:avLst/>
              <a:gdLst>
                <a:gd name="T0" fmla="*/ 2144 w 2149"/>
                <a:gd name="T1" fmla="*/ 2282 h 2282"/>
                <a:gd name="T2" fmla="*/ 0 w 2149"/>
                <a:gd name="T3" fmla="*/ 3 h 2282"/>
                <a:gd name="T4" fmla="*/ 2149 w 2149"/>
                <a:gd name="T5" fmla="*/ 0 h 2282"/>
                <a:gd name="T6" fmla="*/ 2144 w 2149"/>
                <a:gd name="T7" fmla="*/ 2282 h 2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9"/>
                <a:gd name="T13" fmla="*/ 0 h 2282"/>
                <a:gd name="T14" fmla="*/ 2149 w 2149"/>
                <a:gd name="T15" fmla="*/ 2282 h 2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9" h="2282">
                  <a:moveTo>
                    <a:pt x="2144" y="2282"/>
                  </a:moveTo>
                  <a:lnTo>
                    <a:pt x="0" y="3"/>
                  </a:lnTo>
                  <a:lnTo>
                    <a:pt x="2149" y="0"/>
                  </a:lnTo>
                  <a:lnTo>
                    <a:pt x="2144" y="2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6570" name="Picture 26" descr="doctorGM.jpg                                                   002F6A3AMacintosh HD                   C2BB404B:">
            <a:extLst>
              <a:ext uri="{FF2B5EF4-FFF2-40B4-BE49-F238E27FC236}">
                <a16:creationId xmlns:a16="http://schemas.microsoft.com/office/drawing/2014/main" id="{B9E15263-5D7E-1C44-8ADE-E2B6D226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1435" t="9483"/>
          <a:stretch>
            <a:fillRect/>
          </a:stretch>
        </p:blipFill>
        <p:spPr bwMode="auto">
          <a:xfrm>
            <a:off x="4579938" y="3960813"/>
            <a:ext cx="1792287" cy="2168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76571" name="Picture 27" descr="tsuda_schuyler.jpg                                             0034D081Macintosh HD                   C2BB404B:">
            <a:extLst>
              <a:ext uri="{FF2B5EF4-FFF2-40B4-BE49-F238E27FC236}">
                <a16:creationId xmlns:a16="http://schemas.microsoft.com/office/drawing/2014/main" id="{00D20B98-C08A-084E-B603-E9F1A6C4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 contrast="12000"/>
          </a:blip>
          <a:srcRect l="6836" t="10323" r="6055" b="5417"/>
          <a:stretch>
            <a:fillRect/>
          </a:stretch>
        </p:blipFill>
        <p:spPr bwMode="auto">
          <a:xfrm>
            <a:off x="4700588" y="1612900"/>
            <a:ext cx="1416050" cy="1827213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76597" name="Picture 53" descr="&#9;diyah.jpg                                                      004AE860Macintosh HD                   C2BB404B:">
            <a:extLst>
              <a:ext uri="{FF2B5EF4-FFF2-40B4-BE49-F238E27FC236}">
                <a16:creationId xmlns:a16="http://schemas.microsoft.com/office/drawing/2014/main" id="{9B4930C7-ACAB-454A-B083-D7933AF3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b="27014"/>
          <a:stretch>
            <a:fillRect/>
          </a:stretch>
        </p:blipFill>
        <p:spPr bwMode="auto">
          <a:xfrm>
            <a:off x="1420813" y="4633913"/>
            <a:ext cx="1546225" cy="209708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76601" name="AutoShape 57">
            <a:extLst>
              <a:ext uri="{FF2B5EF4-FFF2-40B4-BE49-F238E27FC236}">
                <a16:creationId xmlns:a16="http://schemas.microsoft.com/office/drawing/2014/main" id="{9F72532D-770D-924D-3B44-26C6C06D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2911475"/>
            <a:ext cx="2609850" cy="1609725"/>
          </a:xfrm>
          <a:prstGeom prst="cloudCallout">
            <a:avLst>
              <a:gd name="adj1" fmla="val 18796"/>
              <a:gd name="adj2" fmla="val 93292"/>
            </a:avLst>
          </a:prstGeom>
          <a:gradFill rotWithShape="0">
            <a:gsLst>
              <a:gs pos="0">
                <a:srgbClr val="FFFF00">
                  <a:alpha val="50998"/>
                </a:srgbClr>
              </a:gs>
              <a:gs pos="100000">
                <a:srgbClr val="FF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I am Diyah Larasati</a:t>
            </a:r>
            <a:b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 dance faculty</a:t>
            </a:r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6569" name="Picture 25">
            <a:extLst>
              <a:ext uri="{FF2B5EF4-FFF2-40B4-BE49-F238E27FC236}">
                <a16:creationId xmlns:a16="http://schemas.microsoft.com/office/drawing/2014/main" id="{94393F7B-F6E1-9147-9D86-4E4755AC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57301" t="38820" r="10991" b="12886"/>
          <a:stretch>
            <a:fillRect/>
          </a:stretch>
        </p:blipFill>
        <p:spPr bwMode="auto">
          <a:xfrm>
            <a:off x="7729538" y="4656138"/>
            <a:ext cx="167163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876602" name="AutoShape 58">
            <a:extLst>
              <a:ext uri="{FF2B5EF4-FFF2-40B4-BE49-F238E27FC236}">
                <a16:creationId xmlns:a16="http://schemas.microsoft.com/office/drawing/2014/main" id="{5C1CC145-52E0-2AEC-C54B-1A150A90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2617788"/>
            <a:ext cx="2632075" cy="1519237"/>
          </a:xfrm>
          <a:prstGeom prst="cloudCallout">
            <a:avLst>
              <a:gd name="adj1" fmla="val -4042"/>
              <a:gd name="adj2" fmla="val 92634"/>
            </a:avLst>
          </a:prstGeom>
          <a:gradFill rotWithShape="0">
            <a:gsLst>
              <a:gs pos="0">
                <a:srgbClr val="FFFF00">
                  <a:alpha val="50998"/>
                </a:srgbClr>
              </a:gs>
              <a:gs pos="100000">
                <a:srgbClr val="FF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I am William Messing </a:t>
            </a:r>
            <a:b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 math faculty</a:t>
            </a:r>
          </a:p>
          <a:p>
            <a:pPr algn="ctr"/>
            <a:endParaRPr lang="de-DE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6603" name="AutoShape 59">
            <a:extLst>
              <a:ext uri="{FF2B5EF4-FFF2-40B4-BE49-F238E27FC236}">
                <a16:creationId xmlns:a16="http://schemas.microsoft.com/office/drawing/2014/main" id="{B6DAFB18-3CFB-B288-BF28-013BE224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93688"/>
            <a:ext cx="2897188" cy="1609725"/>
          </a:xfrm>
          <a:prstGeom prst="cloudCallout">
            <a:avLst>
              <a:gd name="adj1" fmla="val 77616"/>
              <a:gd name="adj2" fmla="val 50889"/>
            </a:avLst>
          </a:prstGeom>
          <a:gradFill rotWithShape="0">
            <a:gsLst>
              <a:gs pos="0">
                <a:srgbClr val="FFFF00">
                  <a:alpha val="50998"/>
                </a:srgbClr>
              </a:gs>
              <a:gs pos="100000">
                <a:srgbClr val="FF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I am Schuyler Tsuda</a:t>
            </a:r>
            <a:b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 music student in</a:t>
            </a:r>
            <a:b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6604" name="AutoShape 60">
            <a:extLst>
              <a:ext uri="{FF2B5EF4-FFF2-40B4-BE49-F238E27FC236}">
                <a16:creationId xmlns:a16="http://schemas.microsoft.com/office/drawing/2014/main" id="{3C85E37D-0DEA-8C4B-A69A-3D92540E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104775"/>
            <a:ext cx="3584575" cy="1971675"/>
          </a:xfrm>
          <a:prstGeom prst="cloudCallout">
            <a:avLst>
              <a:gd name="adj1" fmla="val -57440"/>
              <a:gd name="adj2" fmla="val 154028"/>
            </a:avLst>
          </a:prstGeom>
          <a:gradFill rotWithShape="0">
            <a:gsLst>
              <a:gs pos="0">
                <a:srgbClr val="FFFF00">
                  <a:alpha val="50999"/>
                </a:srgbClr>
              </a:gs>
              <a:gs pos="100000">
                <a:srgbClr val="FF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90000"/>
              </a:lnSpc>
              <a:defRPr/>
            </a:pP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We are working on </a:t>
            </a:r>
            <a:b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the collaborative project </a:t>
            </a:r>
            <a:b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Dancing the Violent </a:t>
            </a:r>
            <a:b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Body of Sound</a:t>
            </a:r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de-DE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de-DE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6605" name="Picture 61">
            <a:extLst>
              <a:ext uri="{FF2B5EF4-FFF2-40B4-BE49-F238E27FC236}">
                <a16:creationId xmlns:a16="http://schemas.microsoft.com/office/drawing/2014/main" id="{BEABD350-F5FA-6EBA-A62D-C9C1FB0E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316163"/>
            <a:ext cx="52228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6606" name="AutoShape 62">
            <a:extLst>
              <a:ext uri="{FF2B5EF4-FFF2-40B4-BE49-F238E27FC236}">
                <a16:creationId xmlns:a16="http://schemas.microsoft.com/office/drawing/2014/main" id="{8370E718-382C-4A02-92AF-35F3E9B0D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39925"/>
            <a:ext cx="955675" cy="623888"/>
          </a:xfrm>
          <a:prstGeom prst="cloudCallout">
            <a:avLst>
              <a:gd name="adj1" fmla="val 112792"/>
              <a:gd name="adj2" fmla="val 23537"/>
            </a:avLst>
          </a:prstGeom>
          <a:gradFill rotWithShape="0">
            <a:gsLst>
              <a:gs pos="0">
                <a:srgbClr val="FFFF00">
                  <a:alpha val="50998"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What?</a:t>
            </a:r>
            <a:r>
              <a:rPr lang="de-DE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601" grpId="0" animBg="1" autoUpdateAnimBg="0"/>
      <p:bldP spid="876602" grpId="0" animBg="1"/>
      <p:bldP spid="876603" grpId="0" animBg="1" autoUpdateAnimBg="0"/>
      <p:bldP spid="876604" grpId="0" animBg="1" autoUpdateAnimBg="0"/>
      <p:bldP spid="876606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3122</TotalTime>
  <Words>382</Words>
  <Application>Microsoft Macintosh PowerPoint</Application>
  <PresentationFormat>Custom</PresentationFormat>
  <Paragraphs>82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Math1</vt:lpstr>
      <vt:lpstr>ＭＳ Ｐゴシック</vt:lpstr>
      <vt:lpstr>Arial</vt:lpstr>
      <vt:lpstr>Times</vt:lpstr>
      <vt:lpstr>Symbol</vt:lpstr>
      <vt:lpstr>Lucida Grande</vt:lpstr>
      <vt:lpstr>Math5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2510</cp:revision>
  <cp:lastPrinted>2007-10-10T21:30:43Z</cp:lastPrinted>
  <dcterms:created xsi:type="dcterms:W3CDTF">2017-03-29T17:39:32Z</dcterms:created>
  <dcterms:modified xsi:type="dcterms:W3CDTF">2024-03-26T19:12:31Z</dcterms:modified>
</cp:coreProperties>
</file>