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70" r:id="rId2"/>
    <p:sldId id="393" r:id="rId3"/>
    <p:sldId id="391" r:id="rId4"/>
    <p:sldId id="373" r:id="rId5"/>
    <p:sldId id="372" r:id="rId6"/>
    <p:sldId id="392" r:id="rId7"/>
    <p:sldId id="394" r:id="rId8"/>
  </p:sldIdLst>
  <p:sldSz cx="9902825" cy="685800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87">
          <p15:clr>
            <a:srgbClr val="A4A3A4"/>
          </p15:clr>
        </p15:guide>
        <p15:guide id="2" pos="56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 snapToGrid="0">
      <p:cViewPr varScale="1">
        <p:scale>
          <a:sx n="121" d="100"/>
          <a:sy n="121" d="100"/>
        </p:scale>
        <p:origin x="1616" y="168"/>
      </p:cViewPr>
      <p:guideLst>
        <p:guide orient="horz" pos="4187"/>
        <p:guide pos="56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-304" y="-10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AA5004D4-8117-3447-A18F-7BD76F8BF2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772F3AD9-56DB-2841-A161-BF00CFD9C51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6" name="Rectangle 4">
            <a:extLst>
              <a:ext uri="{FF2B5EF4-FFF2-40B4-BE49-F238E27FC236}">
                <a16:creationId xmlns:a16="http://schemas.microsoft.com/office/drawing/2014/main" id="{C41D5D75-DA06-EB48-845C-A4FDB1FAE61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7" name="Rectangle 5">
            <a:extLst>
              <a:ext uri="{FF2B5EF4-FFF2-40B4-BE49-F238E27FC236}">
                <a16:creationId xmlns:a16="http://schemas.microsoft.com/office/drawing/2014/main" id="{0178DC2D-6D97-5847-A871-EB391B8C162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fld id="{400066D8-127E-3247-AB96-59C764DB978B}" type="slidenum">
              <a:rPr lang="de-CH" altLang="en-US"/>
              <a:pPr/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EECAC12F-F0F3-7F45-A9D7-540C6F45FAE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782E357-A2FC-BE47-B4CA-881C449925B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E7EF1C5-80F9-01C5-5207-B54EF338BC29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2701925" y="533400"/>
            <a:ext cx="3740150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B4598C28-7F93-2A4F-8FC5-FAC499BCF3C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76600"/>
            <a:ext cx="6705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40F3DF11-9322-0442-B658-AC7AF3B3EA1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09A012D5-CAFB-3E4D-8405-D89B43D281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fld id="{784BEBD9-3966-3B49-9DDC-307C7B2EEE74}" type="slidenum">
              <a:rPr lang="de-CH" altLang="en-US"/>
              <a:pPr/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E51B9F7D-46A6-A8C0-AAB1-C5EEE00716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CBBF6B78-A0E4-244D-9A0D-9AA5A2433337}" type="slidenum">
              <a:rPr lang="de-CH" altLang="en-US" sz="1200">
                <a:latin typeface="Times" charset="0"/>
              </a:rPr>
              <a:pPr/>
              <a:t>4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9926BBF1-D601-AC65-E492-C3FDAFDD1DB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703513" y="533400"/>
            <a:ext cx="3741737" cy="2590800"/>
          </a:xfrm>
          <a:solidFill>
            <a:srgbClr val="FFFFFF"/>
          </a:solidFill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1505FCF-DD55-5A02-D428-CE48F3237F6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>
            <a:extLst>
              <a:ext uri="{FF2B5EF4-FFF2-40B4-BE49-F238E27FC236}">
                <a16:creationId xmlns:a16="http://schemas.microsoft.com/office/drawing/2014/main" id="{38C08992-E065-C00F-8A7F-3CCE5729E3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82F1436E-F26B-D946-A502-22F0EB2FA3BA}" type="slidenum">
              <a:rPr lang="de-CH" altLang="en-US" sz="1200">
                <a:latin typeface="Times" charset="0"/>
              </a:rPr>
              <a:pPr/>
              <a:t>5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5AB37576-C4FD-715B-697F-84D099E8A6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703513" y="533400"/>
            <a:ext cx="3741737" cy="2590800"/>
          </a:xfrm>
          <a:solidFill>
            <a:srgbClr val="FFFFFF"/>
          </a:solidFill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5BEE91F-F60F-740C-1B88-3F8ADAB4235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>
            <a:extLst>
              <a:ext uri="{FF2B5EF4-FFF2-40B4-BE49-F238E27FC236}">
                <a16:creationId xmlns:a16="http://schemas.microsoft.com/office/drawing/2014/main" id="{B7DE0F9C-89E4-F3C5-B647-6D98BF8372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9DCBB22A-09EC-E840-A8A5-088DD3EBD20D}" type="slidenum">
              <a:rPr lang="de-CH" altLang="en-US" sz="1200">
                <a:latin typeface="Times" charset="0"/>
              </a:rPr>
              <a:pPr/>
              <a:t>6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F5D0FAAA-FB53-10CF-BE1B-7559D0CDA21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703513" y="533400"/>
            <a:ext cx="3741737" cy="2590800"/>
          </a:xfrm>
          <a:solidFill>
            <a:srgbClr val="FFFFFF"/>
          </a:solidFill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45CA310-BE22-D186-E9D8-6F52EDA5C3F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78C91D52-1FDF-A26D-0D6B-D88511A949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6DAACD06-2607-7C4B-BA7B-C88E98C5B717}" type="slidenum">
              <a:rPr lang="de-CH" altLang="en-US" sz="1200">
                <a:latin typeface="Times" charset="0"/>
              </a:rPr>
              <a:pPr/>
              <a:t>7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990ECB0A-6C25-E9EA-62D2-96B8A46DA3B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703513" y="533400"/>
            <a:ext cx="3741737" cy="2590800"/>
          </a:xfrm>
          <a:solidFill>
            <a:srgbClr val="FFFFFF"/>
          </a:solidFill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A2C8131-E1D1-CD5B-4806-D08407D2338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16925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1025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9695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6181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263" y="274638"/>
            <a:ext cx="2227262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256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4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281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40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9913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600200"/>
            <a:ext cx="437991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7329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0325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58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83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02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1448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944FA09B-9431-5243-B2FB-837E40D1FC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409700" cy="6858000"/>
          </a:xfrm>
          <a:prstGeom prst="rect">
            <a:avLst/>
          </a:prstGeom>
          <a:gradFill rotWithShape="0">
            <a:gsLst>
              <a:gs pos="0">
                <a:srgbClr val="FFCB1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1027" name="Picture 10" descr="IFM_blue.jpg                                                   00031B6BMacintosh HD                   B746CC0A:">
            <a:extLst>
              <a:ext uri="{FF2B5EF4-FFF2-40B4-BE49-F238E27FC236}">
                <a16:creationId xmlns:a16="http://schemas.microsoft.com/office/drawing/2014/main" id="{893513C5-0C17-C938-71D3-E54A100F23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CEE7EE"/>
              </a:clrFrom>
              <a:clrTo>
                <a:srgbClr val="CEE7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" b="2296"/>
          <a:stretch>
            <a:fillRect/>
          </a:stretch>
        </p:blipFill>
        <p:spPr bwMode="auto">
          <a:xfrm>
            <a:off x="79375" y="115888"/>
            <a:ext cx="8239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2" descr="mn.gif                                                         0000565DExtra                          BF31C3C3:">
            <a:extLst>
              <a:ext uri="{FF2B5EF4-FFF2-40B4-BE49-F238E27FC236}">
                <a16:creationId xmlns:a16="http://schemas.microsoft.com/office/drawing/2014/main" id="{F3673FA1-4ABA-C1CA-0A8C-2556C75D3B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12713"/>
            <a:ext cx="6461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" name="Text Box 14">
            <a:extLst>
              <a:ext uri="{FF2B5EF4-FFF2-40B4-BE49-F238E27FC236}">
                <a16:creationId xmlns:a16="http://schemas.microsoft.com/office/drawing/2014/main" id="{A6B41752-DBB2-6F45-928B-9AEEF720A3DE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-5400000">
            <a:off x="-2191544" y="3348832"/>
            <a:ext cx="516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Guerino Mazzola (Spring 2024): Music 5950 Topics in Music: </a:t>
            </a:r>
            <a:b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Free Jazz—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from</a:t>
            </a: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Structure</a:t>
            </a: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endParaRPr lang="de-DE" altLang="en-US" sz="1200" i="1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D6377CF1-619F-6E49-ABAB-CB75F6853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049338"/>
            <a:ext cx="723582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IV	THREE COLLABORATIVE PILLARS</a:t>
            </a:r>
          </a:p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IV.2 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(Thu </a:t>
            </a:r>
            <a:r>
              <a:rPr lang="de-DE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Feb 29) 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John Coltrane: Ascension</a:t>
            </a:r>
            <a:endParaRPr lang="de-DE" altLang="en-US" sz="2400" dirty="0">
              <a:latin typeface="Times-Roman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229" name="Picture 13">
            <a:extLst>
              <a:ext uri="{FF2B5EF4-FFF2-40B4-BE49-F238E27FC236}">
                <a16:creationId xmlns:a16="http://schemas.microsoft.com/office/drawing/2014/main" id="{563AB5AC-0BC1-3D45-852F-0055DF5E6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44" r="874"/>
          <a:stretch>
            <a:fillRect/>
          </a:stretch>
        </p:blipFill>
        <p:spPr bwMode="auto">
          <a:xfrm>
            <a:off x="5181600" y="358775"/>
            <a:ext cx="44894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905230" name="Text Box 14">
            <a:extLst>
              <a:ext uri="{FF2B5EF4-FFF2-40B4-BE49-F238E27FC236}">
                <a16:creationId xmlns:a16="http://schemas.microsoft.com/office/drawing/2014/main" id="{4C32A1A4-740D-5646-ADF7-28523F2C5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5235575"/>
            <a:ext cx="86614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From</a:t>
            </a:r>
            <a:r>
              <a:rPr lang="de-DE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liner</a:t>
            </a:r>
            <a:r>
              <a:rPr lang="de-DE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notes</a:t>
            </a:r>
            <a:r>
              <a:rPr lang="de-DE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begin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at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beginning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a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caveat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for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casual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listener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 Be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advised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that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this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record</a:t>
            </a:r>
            <a:b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cannot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loved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or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understood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one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sitting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and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that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there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can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no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appreciation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at all in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two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minutes</a:t>
            </a:r>
            <a:b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listening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an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arbitrary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excerpt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a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record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store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 (...) Marion Brown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described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session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as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„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wildly</a:t>
            </a:r>
            <a:b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exciting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did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two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takes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and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they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both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had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that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kind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thing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them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that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makes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people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scream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 The</a:t>
            </a:r>
            <a:b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people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who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were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in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studio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were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6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screaming</a:t>
            </a:r>
            <a:r>
              <a:rPr lang="de-DE" alt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</a:t>
            </a:r>
          </a:p>
        </p:txBody>
      </p:sp>
      <p:sp>
        <p:nvSpPr>
          <p:cNvPr id="905226" name="Text Box 10">
            <a:extLst>
              <a:ext uri="{FF2B5EF4-FFF2-40B4-BE49-F238E27FC236}">
                <a16:creationId xmlns:a16="http://schemas.microsoft.com/office/drawing/2014/main" id="{1AE594AA-85DC-E146-A843-60F04F8E6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350" y="236538"/>
            <a:ext cx="3802063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defTabSz="404813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 defTabSz="404813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John Coltrane 		ts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Pharoah Sanders 		ts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Archie Shepp 		ts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Marion Brown 			as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John Tchicai 				as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Freddie Hubbard 				tp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Dewey Johnson 				tp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McCoy Tyner 	   p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Art Davis 						b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Jimmy Garrison 					b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Elvin Jones 		d</a:t>
            </a:r>
          </a:p>
          <a:p>
            <a:pPr>
              <a:defRPr/>
            </a:pP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recorded at the </a:t>
            </a:r>
            <a:br>
              <a: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Van Gelder Studio, Englewood Cliffs, NJ </a:t>
            </a:r>
            <a:br>
              <a: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June 28, 1965</a:t>
            </a:r>
          </a:p>
          <a:p>
            <a:pPr>
              <a:defRPr/>
            </a:pPr>
            <a:br>
              <a: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60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Ascension Edition II 40:32</a:t>
            </a:r>
            <a:br>
              <a: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(Ascension Edition I 38:37)</a:t>
            </a:r>
            <a:endParaRPr lang="de-DE" altLang="en-US" sz="130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230" grpId="0" autoUpdateAnimBg="0"/>
      <p:bldP spid="9052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5">
            <a:extLst>
              <a:ext uri="{FF2B5EF4-FFF2-40B4-BE49-F238E27FC236}">
                <a16:creationId xmlns:a16="http://schemas.microsoft.com/office/drawing/2014/main" id="{FF2D1A3D-5E94-46D5-90BB-0709EF53A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6469063"/>
            <a:ext cx="593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sz="1000">
                <a:solidFill>
                  <a:srgbClr val="FFAE07"/>
                </a:solidFill>
                <a:latin typeface="Times" charset="0"/>
              </a:rPr>
              <a:t>hounted</a:t>
            </a:r>
          </a:p>
        </p:txBody>
      </p:sp>
      <p:sp>
        <p:nvSpPr>
          <p:cNvPr id="902150" name="Text Box 6">
            <a:extLst>
              <a:ext uri="{FF2B5EF4-FFF2-40B4-BE49-F238E27FC236}">
                <a16:creationId xmlns:a16="http://schemas.microsoft.com/office/drawing/2014/main" id="{A167A511-D758-9E4E-9254-C3D740C9C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788" y="606425"/>
            <a:ext cx="5053012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0:00 „modal spectrum“		 3:10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3:10 </a:t>
            </a:r>
            <a:r>
              <a:rPr lang="de-DE" alt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Coltrane		 2:40</a:t>
            </a: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5:50 „modal spectrum“		 2:00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7:50</a:t>
            </a:r>
            <a:r>
              <a:rPr lang="de-DE" alt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Johnson		 1:46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9:34 „modal spectrum“		 2:22</a:t>
            </a:r>
            <a:endParaRPr lang="de-DE" altLang="en-US" sz="1800" b="1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11:56</a:t>
            </a:r>
            <a:r>
              <a:rPr lang="de-DE" alt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Sanders		 3:32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14:28 „modal spectrum“		 1:13</a:t>
            </a:r>
            <a:endParaRPr lang="de-DE" altLang="en-US" sz="1800" b="1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15:41 </a:t>
            </a:r>
            <a:r>
              <a:rPr lang="de-DE" alt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Hubbard		 2:02</a:t>
            </a: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17:43 „modal spectrum“		 1.11 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18:54 </a:t>
            </a:r>
            <a:r>
              <a:rPr lang="de-DE" alt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Brown		 1:07</a:t>
            </a: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20:03 „modal spectrum“		 1:14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21:17 </a:t>
            </a:r>
            <a:r>
              <a:rPr lang="de-DE" alt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Shepp		 2:59</a:t>
            </a: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24:16 „modal spectrum“		 1:00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25:16 </a:t>
            </a:r>
            <a:r>
              <a:rPr lang="de-DE" alt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Tchicai		 2:06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27:22 „modal spectrum“ 		 2:37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29:59 </a:t>
            </a:r>
            <a:r>
              <a:rPr lang="de-DE" alt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Tyner		 3:29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33:28 </a:t>
            </a:r>
            <a:r>
              <a:rPr lang="de-DE" alt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basses		 2:28</a:t>
            </a: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35:56 „modal spectrum“		 4:36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40:32 end 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total:			</a:t>
            </a:r>
            <a:r>
              <a:rPr lang="de-DE" alt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22:09</a:t>
            </a: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18:23</a:t>
            </a:r>
          </a:p>
        </p:txBody>
      </p:sp>
      <p:pic>
        <p:nvPicPr>
          <p:cNvPr id="2" name="01 Ascension - Edition II.m4a">
            <a:hlinkClick r:id="" action="ppaction://media"/>
            <a:extLst>
              <a:ext uri="{FF2B5EF4-FFF2-40B4-BE49-F238E27FC236}">
                <a16:creationId xmlns:a16="http://schemas.microsoft.com/office/drawing/2014/main" id="{F90AD77F-D4AA-0A2A-24A2-87A3EB9DD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164" y="553906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432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2150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4">
            <a:extLst>
              <a:ext uri="{FF2B5EF4-FFF2-40B4-BE49-F238E27FC236}">
                <a16:creationId xmlns:a16="http://schemas.microsoft.com/office/drawing/2014/main" id="{AF1A81F0-6796-A72C-B5FC-1CA1A7A8055F}"/>
              </a:ext>
            </a:extLst>
          </p:cNvPr>
          <p:cNvGrpSpPr>
            <a:grpSpLocks/>
          </p:cNvGrpSpPr>
          <p:nvPr/>
        </p:nvGrpSpPr>
        <p:grpSpPr bwMode="auto">
          <a:xfrm>
            <a:off x="1157288" y="3752850"/>
            <a:ext cx="1954212" cy="1985963"/>
            <a:chOff x="838" y="1424"/>
            <a:chExt cx="1231" cy="1251"/>
          </a:xfrm>
        </p:grpSpPr>
        <p:sp>
          <p:nvSpPr>
            <p:cNvPr id="7262" name="Oval 16">
              <a:extLst>
                <a:ext uri="{FF2B5EF4-FFF2-40B4-BE49-F238E27FC236}">
                  <a16:creationId xmlns:a16="http://schemas.microsoft.com/office/drawing/2014/main" id="{F7A1D0A7-D139-5219-6203-C115D6C20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468"/>
              <a:ext cx="1156" cy="1171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63" name="Oval 17">
              <a:extLst>
                <a:ext uri="{FF2B5EF4-FFF2-40B4-BE49-F238E27FC236}">
                  <a16:creationId xmlns:a16="http://schemas.microsoft.com/office/drawing/2014/main" id="{7A0CAE8C-FE81-4FCF-D411-B4CB7F9B05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994" y="2003"/>
              <a:ext cx="75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64" name="Oval 18">
              <a:extLst>
                <a:ext uri="{FF2B5EF4-FFF2-40B4-BE49-F238E27FC236}">
                  <a16:creationId xmlns:a16="http://schemas.microsoft.com/office/drawing/2014/main" id="{C2840539-28E6-4ACA-CA5F-B6D15F417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6" y="1491"/>
              <a:ext cx="73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65" name="Oval 19">
              <a:extLst>
                <a:ext uri="{FF2B5EF4-FFF2-40B4-BE49-F238E27FC236}">
                  <a16:creationId xmlns:a16="http://schemas.microsoft.com/office/drawing/2014/main" id="{E5861395-3D81-0C20-36C5-5B6EDC04F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" y="2267"/>
              <a:ext cx="74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66" name="Oval 20">
              <a:extLst>
                <a:ext uri="{FF2B5EF4-FFF2-40B4-BE49-F238E27FC236}">
                  <a16:creationId xmlns:a16="http://schemas.microsoft.com/office/drawing/2014/main" id="{2130DD1D-0DFE-F2FD-FB74-3644449D1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" y="1720"/>
              <a:ext cx="74" cy="7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67" name="Oval 21">
              <a:extLst>
                <a:ext uri="{FF2B5EF4-FFF2-40B4-BE49-F238E27FC236}">
                  <a16:creationId xmlns:a16="http://schemas.microsoft.com/office/drawing/2014/main" id="{35BA1BEC-5917-C293-F41F-F17FFC30A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2" y="1424"/>
              <a:ext cx="74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68" name="Oval 22">
              <a:extLst>
                <a:ext uri="{FF2B5EF4-FFF2-40B4-BE49-F238E27FC236}">
                  <a16:creationId xmlns:a16="http://schemas.microsoft.com/office/drawing/2014/main" id="{0309B201-0E7E-BBC7-5BBB-D52F98CD14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38" y="2009"/>
              <a:ext cx="74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69" name="Oval 23">
              <a:extLst>
                <a:ext uri="{FF2B5EF4-FFF2-40B4-BE49-F238E27FC236}">
                  <a16:creationId xmlns:a16="http://schemas.microsoft.com/office/drawing/2014/main" id="{104AE7AF-9274-93D1-6C86-FCC21A522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1698"/>
              <a:ext cx="72" cy="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0" name="Oval 24">
              <a:extLst>
                <a:ext uri="{FF2B5EF4-FFF2-40B4-BE49-F238E27FC236}">
                  <a16:creationId xmlns:a16="http://schemas.microsoft.com/office/drawing/2014/main" id="{D92F1830-2122-CBFE-EF28-77684093A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" y="2287"/>
              <a:ext cx="73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1" name="Oval 25">
              <a:extLst>
                <a:ext uri="{FF2B5EF4-FFF2-40B4-BE49-F238E27FC236}">
                  <a16:creationId xmlns:a16="http://schemas.microsoft.com/office/drawing/2014/main" id="{AB6ABA80-DAFB-967E-46A4-4CC5841E5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" y="2506"/>
              <a:ext cx="73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2" name="Oval 26">
              <a:extLst>
                <a:ext uri="{FF2B5EF4-FFF2-40B4-BE49-F238E27FC236}">
                  <a16:creationId xmlns:a16="http://schemas.microsoft.com/office/drawing/2014/main" id="{36C38885-E50D-EC60-D6D0-221A43D79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" y="2502"/>
              <a:ext cx="74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3" name="Oval 27">
              <a:extLst>
                <a:ext uri="{FF2B5EF4-FFF2-40B4-BE49-F238E27FC236}">
                  <a16:creationId xmlns:a16="http://schemas.microsoft.com/office/drawing/2014/main" id="{7D6345BA-4EAF-3958-C0A5-F4EDB7336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9" y="1512"/>
              <a:ext cx="74" cy="7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4" name="Oval 28">
              <a:extLst>
                <a:ext uri="{FF2B5EF4-FFF2-40B4-BE49-F238E27FC236}">
                  <a16:creationId xmlns:a16="http://schemas.microsoft.com/office/drawing/2014/main" id="{768FA7D1-B624-ABA8-DFC5-7AC3565CF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" y="2600"/>
              <a:ext cx="72" cy="75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75" name="Text Box 29">
              <a:extLst>
                <a:ext uri="{FF2B5EF4-FFF2-40B4-BE49-F238E27FC236}">
                  <a16:creationId xmlns:a16="http://schemas.microsoft.com/office/drawing/2014/main" id="{59A46DE4-3237-7EDF-084D-3F8E170BE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0" y="146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0</a:t>
              </a:r>
            </a:p>
          </p:txBody>
        </p:sp>
        <p:sp>
          <p:nvSpPr>
            <p:cNvPr id="7276" name="Text Box 30">
              <a:extLst>
                <a:ext uri="{FF2B5EF4-FFF2-40B4-BE49-F238E27FC236}">
                  <a16:creationId xmlns:a16="http://schemas.microsoft.com/office/drawing/2014/main" id="{50373C46-C903-D8A2-896F-7329F1D3E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2" y="153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</a:t>
              </a:r>
            </a:p>
          </p:txBody>
        </p:sp>
        <p:sp>
          <p:nvSpPr>
            <p:cNvPr id="7277" name="Text Box 31">
              <a:extLst>
                <a:ext uri="{FF2B5EF4-FFF2-40B4-BE49-F238E27FC236}">
                  <a16:creationId xmlns:a16="http://schemas.microsoft.com/office/drawing/2014/main" id="{3F3C6561-D7F5-3B12-FD8C-03BEE9669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6" y="166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2</a:t>
              </a:r>
            </a:p>
          </p:txBody>
        </p:sp>
        <p:sp>
          <p:nvSpPr>
            <p:cNvPr id="7278" name="Text Box 32">
              <a:extLst>
                <a:ext uri="{FF2B5EF4-FFF2-40B4-BE49-F238E27FC236}">
                  <a16:creationId xmlns:a16="http://schemas.microsoft.com/office/drawing/2014/main" id="{2F3A1BE9-44BB-7CEE-3896-0189F877BC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0" y="193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3</a:t>
              </a:r>
            </a:p>
          </p:txBody>
        </p:sp>
        <p:sp>
          <p:nvSpPr>
            <p:cNvPr id="7279" name="Text Box 33">
              <a:extLst>
                <a:ext uri="{FF2B5EF4-FFF2-40B4-BE49-F238E27FC236}">
                  <a16:creationId xmlns:a16="http://schemas.microsoft.com/office/drawing/2014/main" id="{9EE32486-004B-1A2B-E74E-7BD594E5F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4" y="2166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4</a:t>
              </a:r>
            </a:p>
          </p:txBody>
        </p:sp>
        <p:sp>
          <p:nvSpPr>
            <p:cNvPr id="7280" name="Text Box 34">
              <a:extLst>
                <a:ext uri="{FF2B5EF4-FFF2-40B4-BE49-F238E27FC236}">
                  <a16:creationId xmlns:a16="http://schemas.microsoft.com/office/drawing/2014/main" id="{60ED08E1-C98E-6A25-D953-59124F975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7" y="2361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5</a:t>
              </a:r>
            </a:p>
          </p:txBody>
        </p:sp>
        <p:sp>
          <p:nvSpPr>
            <p:cNvPr id="7281" name="Text Box 35">
              <a:extLst>
                <a:ext uri="{FF2B5EF4-FFF2-40B4-BE49-F238E27FC236}">
                  <a16:creationId xmlns:a16="http://schemas.microsoft.com/office/drawing/2014/main" id="{9B0D517A-8F30-5220-190A-E1031B2770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42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6</a:t>
              </a:r>
            </a:p>
          </p:txBody>
        </p:sp>
        <p:sp>
          <p:nvSpPr>
            <p:cNvPr id="7282" name="Text Box 36">
              <a:extLst>
                <a:ext uri="{FF2B5EF4-FFF2-40B4-BE49-F238E27FC236}">
                  <a16:creationId xmlns:a16="http://schemas.microsoft.com/office/drawing/2014/main" id="{5B8453F2-DA5F-8F9F-DD37-3EEAAFD103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" y="2342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7</a:t>
              </a:r>
            </a:p>
          </p:txBody>
        </p:sp>
        <p:sp>
          <p:nvSpPr>
            <p:cNvPr id="7283" name="Text Box 37">
              <a:extLst>
                <a:ext uri="{FF2B5EF4-FFF2-40B4-BE49-F238E27FC236}">
                  <a16:creationId xmlns:a16="http://schemas.microsoft.com/office/drawing/2014/main" id="{94C4A57B-9A3D-CB7D-2AE1-2B7031D61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4" y="2150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8</a:t>
              </a:r>
            </a:p>
          </p:txBody>
        </p:sp>
        <p:sp>
          <p:nvSpPr>
            <p:cNvPr id="7284" name="Text Box 38">
              <a:extLst>
                <a:ext uri="{FF2B5EF4-FFF2-40B4-BE49-F238E27FC236}">
                  <a16:creationId xmlns:a16="http://schemas.microsoft.com/office/drawing/2014/main" id="{6D89AB54-0DAD-C660-3EBE-C499478E6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2" y="1931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9</a:t>
              </a:r>
            </a:p>
          </p:txBody>
        </p:sp>
        <p:sp>
          <p:nvSpPr>
            <p:cNvPr id="7285" name="Text Box 39">
              <a:extLst>
                <a:ext uri="{FF2B5EF4-FFF2-40B4-BE49-F238E27FC236}">
                  <a16:creationId xmlns:a16="http://schemas.microsoft.com/office/drawing/2014/main" id="{40BC8679-B8A1-6D8E-8A1C-1858D78023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" y="1698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10</a:t>
              </a:r>
            </a:p>
          </p:txBody>
        </p:sp>
        <p:sp>
          <p:nvSpPr>
            <p:cNvPr id="7286" name="Text Box 40">
              <a:extLst>
                <a:ext uri="{FF2B5EF4-FFF2-40B4-BE49-F238E27FC236}">
                  <a16:creationId xmlns:a16="http://schemas.microsoft.com/office/drawing/2014/main" id="{0E9EB8AB-0788-2239-24C2-46A9A4ECF1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" y="1543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11</a:t>
              </a:r>
            </a:p>
          </p:txBody>
        </p:sp>
      </p:grpSp>
      <p:grpSp>
        <p:nvGrpSpPr>
          <p:cNvPr id="3" name="Group 252">
            <a:extLst>
              <a:ext uri="{FF2B5EF4-FFF2-40B4-BE49-F238E27FC236}">
                <a16:creationId xmlns:a16="http://schemas.microsoft.com/office/drawing/2014/main" id="{6AFFA71D-052B-044F-667B-A06C3D25B921}"/>
              </a:ext>
            </a:extLst>
          </p:cNvPr>
          <p:cNvGrpSpPr>
            <a:grpSpLocks/>
          </p:cNvGrpSpPr>
          <p:nvPr/>
        </p:nvGrpSpPr>
        <p:grpSpPr bwMode="auto">
          <a:xfrm>
            <a:off x="3303588" y="3751263"/>
            <a:ext cx="1954212" cy="1985962"/>
            <a:chOff x="2169" y="1404"/>
            <a:chExt cx="1231" cy="1251"/>
          </a:xfrm>
        </p:grpSpPr>
        <p:sp>
          <p:nvSpPr>
            <p:cNvPr id="7237" name="Oval 120">
              <a:extLst>
                <a:ext uri="{FF2B5EF4-FFF2-40B4-BE49-F238E27FC236}">
                  <a16:creationId xmlns:a16="http://schemas.microsoft.com/office/drawing/2014/main" id="{9EB08D2A-C23F-6FF3-3E22-6A42548BA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1" y="1448"/>
              <a:ext cx="1156" cy="1171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38" name="Oval 121">
              <a:extLst>
                <a:ext uri="{FF2B5EF4-FFF2-40B4-BE49-F238E27FC236}">
                  <a16:creationId xmlns:a16="http://schemas.microsoft.com/office/drawing/2014/main" id="{1EFD10C4-0C8D-E8D8-C8A0-D9F73333DA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25" y="1983"/>
              <a:ext cx="75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39" name="Oval 122">
              <a:extLst>
                <a:ext uri="{FF2B5EF4-FFF2-40B4-BE49-F238E27FC236}">
                  <a16:creationId xmlns:a16="http://schemas.microsoft.com/office/drawing/2014/main" id="{04642C6B-D38F-5364-69FF-3BD4D39F8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7" y="1471"/>
              <a:ext cx="73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0" name="Oval 123">
              <a:extLst>
                <a:ext uri="{FF2B5EF4-FFF2-40B4-BE49-F238E27FC236}">
                  <a16:creationId xmlns:a16="http://schemas.microsoft.com/office/drawing/2014/main" id="{40008095-4152-E6FF-C60F-FD0653028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1" y="2247"/>
              <a:ext cx="74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1" name="Oval 124">
              <a:extLst>
                <a:ext uri="{FF2B5EF4-FFF2-40B4-BE49-F238E27FC236}">
                  <a16:creationId xmlns:a16="http://schemas.microsoft.com/office/drawing/2014/main" id="{97F38792-C0B2-8B15-DD33-3898F70D6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" y="1700"/>
              <a:ext cx="74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2" name="Oval 125">
              <a:extLst>
                <a:ext uri="{FF2B5EF4-FFF2-40B4-BE49-F238E27FC236}">
                  <a16:creationId xmlns:a16="http://schemas.microsoft.com/office/drawing/2014/main" id="{3D53AE50-BD83-C376-05A1-352DD81C3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3" y="1404"/>
              <a:ext cx="74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3" name="Oval 126">
              <a:extLst>
                <a:ext uri="{FF2B5EF4-FFF2-40B4-BE49-F238E27FC236}">
                  <a16:creationId xmlns:a16="http://schemas.microsoft.com/office/drawing/2014/main" id="{BABF596C-A43C-321E-6CCB-2B6E92EE1A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169" y="1989"/>
              <a:ext cx="74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4" name="Oval 127">
              <a:extLst>
                <a:ext uri="{FF2B5EF4-FFF2-40B4-BE49-F238E27FC236}">
                  <a16:creationId xmlns:a16="http://schemas.microsoft.com/office/drawing/2014/main" id="{089242AC-4DDB-79C1-F894-E18246985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4" y="1678"/>
              <a:ext cx="72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5" name="Oval 128">
              <a:extLst>
                <a:ext uri="{FF2B5EF4-FFF2-40B4-BE49-F238E27FC236}">
                  <a16:creationId xmlns:a16="http://schemas.microsoft.com/office/drawing/2014/main" id="{3338E02D-BBAB-FE57-7EBC-128F5063B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0" y="2267"/>
              <a:ext cx="73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6" name="Oval 129">
              <a:extLst>
                <a:ext uri="{FF2B5EF4-FFF2-40B4-BE49-F238E27FC236}">
                  <a16:creationId xmlns:a16="http://schemas.microsoft.com/office/drawing/2014/main" id="{C9770551-74B6-1E8C-2CAE-DA6B209FF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3" y="2486"/>
              <a:ext cx="73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7" name="Oval 130">
              <a:extLst>
                <a:ext uri="{FF2B5EF4-FFF2-40B4-BE49-F238E27FC236}">
                  <a16:creationId xmlns:a16="http://schemas.microsoft.com/office/drawing/2014/main" id="{37BA347B-52C5-1F91-2E3A-37B4639A6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4" y="2482"/>
              <a:ext cx="74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8" name="Oval 131">
              <a:extLst>
                <a:ext uri="{FF2B5EF4-FFF2-40B4-BE49-F238E27FC236}">
                  <a16:creationId xmlns:a16="http://schemas.microsoft.com/office/drawing/2014/main" id="{A0C558D1-75F4-49B2-58DB-BE9F03DAB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0" y="1492"/>
              <a:ext cx="74" cy="7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9" name="Oval 132">
              <a:extLst>
                <a:ext uri="{FF2B5EF4-FFF2-40B4-BE49-F238E27FC236}">
                  <a16:creationId xmlns:a16="http://schemas.microsoft.com/office/drawing/2014/main" id="{A219E579-C404-E3DA-4F4C-81CB1033E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" y="2580"/>
              <a:ext cx="72" cy="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50" name="Text Box 133">
              <a:extLst>
                <a:ext uri="{FF2B5EF4-FFF2-40B4-BE49-F238E27FC236}">
                  <a16:creationId xmlns:a16="http://schemas.microsoft.com/office/drawing/2014/main" id="{15B8E3FF-2A37-7506-B81E-460C3F4CB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1" y="144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0</a:t>
              </a:r>
            </a:p>
          </p:txBody>
        </p:sp>
        <p:sp>
          <p:nvSpPr>
            <p:cNvPr id="7251" name="Text Box 134">
              <a:extLst>
                <a:ext uri="{FF2B5EF4-FFF2-40B4-BE49-F238E27FC236}">
                  <a16:creationId xmlns:a16="http://schemas.microsoft.com/office/drawing/2014/main" id="{0EB203C6-9A50-1F15-9C56-A2A7ACA09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3" y="151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</a:t>
              </a:r>
            </a:p>
          </p:txBody>
        </p:sp>
        <p:sp>
          <p:nvSpPr>
            <p:cNvPr id="7252" name="Text Box 135">
              <a:extLst>
                <a:ext uri="{FF2B5EF4-FFF2-40B4-BE49-F238E27FC236}">
                  <a16:creationId xmlns:a16="http://schemas.microsoft.com/office/drawing/2014/main" id="{F7AD1655-C13B-9450-7ECA-8FF2D583FB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7" y="164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2</a:t>
              </a:r>
            </a:p>
          </p:txBody>
        </p:sp>
        <p:sp>
          <p:nvSpPr>
            <p:cNvPr id="7253" name="Text Box 136">
              <a:extLst>
                <a:ext uri="{FF2B5EF4-FFF2-40B4-BE49-F238E27FC236}">
                  <a16:creationId xmlns:a16="http://schemas.microsoft.com/office/drawing/2014/main" id="{CAA67968-2728-AEEC-7521-76264237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1" y="191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3</a:t>
              </a:r>
            </a:p>
          </p:txBody>
        </p:sp>
        <p:sp>
          <p:nvSpPr>
            <p:cNvPr id="7254" name="Text Box 137">
              <a:extLst>
                <a:ext uri="{FF2B5EF4-FFF2-40B4-BE49-F238E27FC236}">
                  <a16:creationId xmlns:a16="http://schemas.microsoft.com/office/drawing/2014/main" id="{F15941DA-B418-3956-B3DA-0D6D6DEFA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5" y="2146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4</a:t>
              </a:r>
            </a:p>
          </p:txBody>
        </p:sp>
        <p:sp>
          <p:nvSpPr>
            <p:cNvPr id="7255" name="Text Box 138">
              <a:extLst>
                <a:ext uri="{FF2B5EF4-FFF2-40B4-BE49-F238E27FC236}">
                  <a16:creationId xmlns:a16="http://schemas.microsoft.com/office/drawing/2014/main" id="{86575F3A-D56C-ADE2-4815-D1F012990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2341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5</a:t>
              </a:r>
            </a:p>
          </p:txBody>
        </p:sp>
        <p:sp>
          <p:nvSpPr>
            <p:cNvPr id="7256" name="Text Box 139">
              <a:extLst>
                <a:ext uri="{FF2B5EF4-FFF2-40B4-BE49-F238E27FC236}">
                  <a16:creationId xmlns:a16="http://schemas.microsoft.com/office/drawing/2014/main" id="{79DFFE55-7D21-B81D-B86E-16783408B5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5" y="240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6</a:t>
              </a:r>
            </a:p>
          </p:txBody>
        </p:sp>
        <p:sp>
          <p:nvSpPr>
            <p:cNvPr id="7257" name="Text Box 140">
              <a:extLst>
                <a:ext uri="{FF2B5EF4-FFF2-40B4-BE49-F238E27FC236}">
                  <a16:creationId xmlns:a16="http://schemas.microsoft.com/office/drawing/2014/main" id="{DCBD2D9F-9BA3-AEA6-5467-E21793633F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7" y="2322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7</a:t>
              </a:r>
            </a:p>
          </p:txBody>
        </p:sp>
        <p:sp>
          <p:nvSpPr>
            <p:cNvPr id="7258" name="Text Box 141">
              <a:extLst>
                <a:ext uri="{FF2B5EF4-FFF2-40B4-BE49-F238E27FC236}">
                  <a16:creationId xmlns:a16="http://schemas.microsoft.com/office/drawing/2014/main" id="{A7AA67FE-96E0-A87E-7B62-5CD34EAA80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5" y="2130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8</a:t>
              </a:r>
            </a:p>
          </p:txBody>
        </p:sp>
        <p:sp>
          <p:nvSpPr>
            <p:cNvPr id="7259" name="Text Box 142">
              <a:extLst>
                <a:ext uri="{FF2B5EF4-FFF2-40B4-BE49-F238E27FC236}">
                  <a16:creationId xmlns:a16="http://schemas.microsoft.com/office/drawing/2014/main" id="{060710DB-6EBD-B1B0-0440-51DFEF15DC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3" y="1911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9</a:t>
              </a:r>
            </a:p>
          </p:txBody>
        </p:sp>
        <p:sp>
          <p:nvSpPr>
            <p:cNvPr id="7260" name="Text Box 143">
              <a:extLst>
                <a:ext uri="{FF2B5EF4-FFF2-40B4-BE49-F238E27FC236}">
                  <a16:creationId xmlns:a16="http://schemas.microsoft.com/office/drawing/2014/main" id="{415F1419-1910-161C-E2CD-919B14B2E0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2" y="1678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10</a:t>
              </a:r>
            </a:p>
          </p:txBody>
        </p:sp>
        <p:sp>
          <p:nvSpPr>
            <p:cNvPr id="7261" name="Text Box 144">
              <a:extLst>
                <a:ext uri="{FF2B5EF4-FFF2-40B4-BE49-F238E27FC236}">
                  <a16:creationId xmlns:a16="http://schemas.microsoft.com/office/drawing/2014/main" id="{479E636A-C860-60D2-0B3C-9A20417C7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0" y="1523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11</a:t>
              </a:r>
            </a:p>
          </p:txBody>
        </p:sp>
      </p:grpSp>
      <p:grpSp>
        <p:nvGrpSpPr>
          <p:cNvPr id="4" name="Group 251">
            <a:extLst>
              <a:ext uri="{FF2B5EF4-FFF2-40B4-BE49-F238E27FC236}">
                <a16:creationId xmlns:a16="http://schemas.microsoft.com/office/drawing/2014/main" id="{ECE5DAAF-EBE4-0C09-2DEA-0F4B145252EF}"/>
              </a:ext>
            </a:extLst>
          </p:cNvPr>
          <p:cNvGrpSpPr>
            <a:grpSpLocks/>
          </p:cNvGrpSpPr>
          <p:nvPr/>
        </p:nvGrpSpPr>
        <p:grpSpPr bwMode="auto">
          <a:xfrm>
            <a:off x="5449888" y="3752850"/>
            <a:ext cx="1954212" cy="1985963"/>
            <a:chOff x="3577" y="1411"/>
            <a:chExt cx="1231" cy="1251"/>
          </a:xfrm>
        </p:grpSpPr>
        <p:sp>
          <p:nvSpPr>
            <p:cNvPr id="7212" name="Oval 199">
              <a:extLst>
                <a:ext uri="{FF2B5EF4-FFF2-40B4-BE49-F238E27FC236}">
                  <a16:creationId xmlns:a16="http://schemas.microsoft.com/office/drawing/2014/main" id="{7BD685B8-583E-2D4D-F238-56D428E92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9" y="1455"/>
              <a:ext cx="1156" cy="1171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3" name="Oval 200">
              <a:extLst>
                <a:ext uri="{FF2B5EF4-FFF2-40B4-BE49-F238E27FC236}">
                  <a16:creationId xmlns:a16="http://schemas.microsoft.com/office/drawing/2014/main" id="{DB0138B4-9A69-B4C2-FFA5-103FA12963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733" y="1990"/>
              <a:ext cx="75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4" name="Oval 201">
              <a:extLst>
                <a:ext uri="{FF2B5EF4-FFF2-40B4-BE49-F238E27FC236}">
                  <a16:creationId xmlns:a16="http://schemas.microsoft.com/office/drawing/2014/main" id="{D9D655DD-5CF4-5402-9BE1-C00F37FF2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5" y="1478"/>
              <a:ext cx="73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5" name="Oval 202">
              <a:extLst>
                <a:ext uri="{FF2B5EF4-FFF2-40B4-BE49-F238E27FC236}">
                  <a16:creationId xmlns:a16="http://schemas.microsoft.com/office/drawing/2014/main" id="{6CF8AD23-F109-16E2-27F1-54A3F726C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9" y="2254"/>
              <a:ext cx="74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6" name="Oval 203">
              <a:extLst>
                <a:ext uri="{FF2B5EF4-FFF2-40B4-BE49-F238E27FC236}">
                  <a16:creationId xmlns:a16="http://schemas.microsoft.com/office/drawing/2014/main" id="{402FA52C-AB1B-8772-627C-E55E2EE71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" y="1707"/>
              <a:ext cx="74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7" name="Oval 204">
              <a:extLst>
                <a:ext uri="{FF2B5EF4-FFF2-40B4-BE49-F238E27FC236}">
                  <a16:creationId xmlns:a16="http://schemas.microsoft.com/office/drawing/2014/main" id="{E957D2B2-5C86-F800-215E-F4BF40917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1411"/>
              <a:ext cx="74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8" name="Oval 205">
              <a:extLst>
                <a:ext uri="{FF2B5EF4-FFF2-40B4-BE49-F238E27FC236}">
                  <a16:creationId xmlns:a16="http://schemas.microsoft.com/office/drawing/2014/main" id="{15749E66-E2DB-64CB-8C13-F072387423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577" y="1996"/>
              <a:ext cx="74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9" name="Oval 206">
              <a:extLst>
                <a:ext uri="{FF2B5EF4-FFF2-40B4-BE49-F238E27FC236}">
                  <a16:creationId xmlns:a16="http://schemas.microsoft.com/office/drawing/2014/main" id="{FF8EC392-42C3-DDD8-6A1F-91E8ADE53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" y="1685"/>
              <a:ext cx="72" cy="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0" name="Oval 207">
              <a:extLst>
                <a:ext uri="{FF2B5EF4-FFF2-40B4-BE49-F238E27FC236}">
                  <a16:creationId xmlns:a16="http://schemas.microsoft.com/office/drawing/2014/main" id="{55BC7EF8-3AD9-4AAF-4781-CE5D09469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8" y="2274"/>
              <a:ext cx="73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1" name="Oval 208">
              <a:extLst>
                <a:ext uri="{FF2B5EF4-FFF2-40B4-BE49-F238E27FC236}">
                  <a16:creationId xmlns:a16="http://schemas.microsoft.com/office/drawing/2014/main" id="{DEB83195-FA7F-C95F-136E-DF0066B2F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1" y="2493"/>
              <a:ext cx="73" cy="7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2" name="Oval 209">
              <a:extLst>
                <a:ext uri="{FF2B5EF4-FFF2-40B4-BE49-F238E27FC236}">
                  <a16:creationId xmlns:a16="http://schemas.microsoft.com/office/drawing/2014/main" id="{A8D8F6CA-8EEE-2A3E-16D5-058AF2E50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2" y="2489"/>
              <a:ext cx="74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3" name="Oval 210">
              <a:extLst>
                <a:ext uri="{FF2B5EF4-FFF2-40B4-BE49-F238E27FC236}">
                  <a16:creationId xmlns:a16="http://schemas.microsoft.com/office/drawing/2014/main" id="{C04ECEFD-E21C-10EE-507C-3F674D892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1499"/>
              <a:ext cx="74" cy="7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4" name="Oval 211">
              <a:extLst>
                <a:ext uri="{FF2B5EF4-FFF2-40B4-BE49-F238E27FC236}">
                  <a16:creationId xmlns:a16="http://schemas.microsoft.com/office/drawing/2014/main" id="{83BDD927-1DA0-FC1E-8143-B52C40F62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" y="2587"/>
              <a:ext cx="72" cy="75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5" name="Text Box 212">
              <a:extLst>
                <a:ext uri="{FF2B5EF4-FFF2-40B4-BE49-F238E27FC236}">
                  <a16:creationId xmlns:a16="http://schemas.microsoft.com/office/drawing/2014/main" id="{3397F1F1-83D6-B90D-5FCD-6CEFFD09C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9" y="1454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0</a:t>
              </a:r>
            </a:p>
          </p:txBody>
        </p:sp>
        <p:sp>
          <p:nvSpPr>
            <p:cNvPr id="7226" name="Text Box 213">
              <a:extLst>
                <a:ext uri="{FF2B5EF4-FFF2-40B4-BE49-F238E27FC236}">
                  <a16:creationId xmlns:a16="http://schemas.microsoft.com/office/drawing/2014/main" id="{B48E76E9-4D43-89F6-5DF9-7E7908DE6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" y="1520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</a:t>
              </a:r>
            </a:p>
          </p:txBody>
        </p:sp>
        <p:sp>
          <p:nvSpPr>
            <p:cNvPr id="7227" name="Text Box 214">
              <a:extLst>
                <a:ext uri="{FF2B5EF4-FFF2-40B4-BE49-F238E27FC236}">
                  <a16:creationId xmlns:a16="http://schemas.microsoft.com/office/drawing/2014/main" id="{C592124D-F466-8D7D-655A-2DB754EE8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5" y="1654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2</a:t>
              </a:r>
            </a:p>
          </p:txBody>
        </p:sp>
        <p:sp>
          <p:nvSpPr>
            <p:cNvPr id="7228" name="Text Box 215">
              <a:extLst>
                <a:ext uri="{FF2B5EF4-FFF2-40B4-BE49-F238E27FC236}">
                  <a16:creationId xmlns:a16="http://schemas.microsoft.com/office/drawing/2014/main" id="{C546A144-CB31-A25D-87B7-A909D42FD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9" y="1920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3</a:t>
              </a:r>
            </a:p>
          </p:txBody>
        </p:sp>
        <p:sp>
          <p:nvSpPr>
            <p:cNvPr id="7229" name="Text Box 216">
              <a:extLst>
                <a:ext uri="{FF2B5EF4-FFF2-40B4-BE49-F238E27FC236}">
                  <a16:creationId xmlns:a16="http://schemas.microsoft.com/office/drawing/2014/main" id="{D8E6381F-2488-B058-4742-674DC9569A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3" y="215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4</a:t>
              </a:r>
            </a:p>
          </p:txBody>
        </p:sp>
        <p:sp>
          <p:nvSpPr>
            <p:cNvPr id="7230" name="Text Box 217">
              <a:extLst>
                <a:ext uri="{FF2B5EF4-FFF2-40B4-BE49-F238E27FC236}">
                  <a16:creationId xmlns:a16="http://schemas.microsoft.com/office/drawing/2014/main" id="{19AB7A58-0390-30CF-40F2-258DBE7822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6" y="2348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5</a:t>
              </a:r>
            </a:p>
          </p:txBody>
        </p:sp>
        <p:sp>
          <p:nvSpPr>
            <p:cNvPr id="7231" name="Text Box 218">
              <a:extLst>
                <a:ext uri="{FF2B5EF4-FFF2-40B4-BE49-F238E27FC236}">
                  <a16:creationId xmlns:a16="http://schemas.microsoft.com/office/drawing/2014/main" id="{2FD63771-7749-E777-E9A5-0E4C28B1A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3" y="2410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6</a:t>
              </a:r>
            </a:p>
          </p:txBody>
        </p:sp>
        <p:sp>
          <p:nvSpPr>
            <p:cNvPr id="7232" name="Text Box 219">
              <a:extLst>
                <a:ext uri="{FF2B5EF4-FFF2-40B4-BE49-F238E27FC236}">
                  <a16:creationId xmlns:a16="http://schemas.microsoft.com/office/drawing/2014/main" id="{B80CF05A-DAD0-2B9B-33FF-C0CE7D7207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5" y="2329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7</a:t>
              </a:r>
            </a:p>
          </p:txBody>
        </p:sp>
        <p:sp>
          <p:nvSpPr>
            <p:cNvPr id="7233" name="Text Box 220">
              <a:extLst>
                <a:ext uri="{FF2B5EF4-FFF2-40B4-BE49-F238E27FC236}">
                  <a16:creationId xmlns:a16="http://schemas.microsoft.com/office/drawing/2014/main" id="{45C2C655-41B7-D98D-AFF9-4152C8A2D1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3" y="213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8</a:t>
              </a:r>
            </a:p>
          </p:txBody>
        </p:sp>
        <p:sp>
          <p:nvSpPr>
            <p:cNvPr id="7234" name="Text Box 221">
              <a:extLst>
                <a:ext uri="{FF2B5EF4-FFF2-40B4-BE49-F238E27FC236}">
                  <a16:creationId xmlns:a16="http://schemas.microsoft.com/office/drawing/2014/main" id="{CDFC6CB5-BA5F-961C-0A73-47BF11F45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1" y="1918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9</a:t>
              </a:r>
            </a:p>
          </p:txBody>
        </p:sp>
        <p:sp>
          <p:nvSpPr>
            <p:cNvPr id="7235" name="Text Box 222">
              <a:extLst>
                <a:ext uri="{FF2B5EF4-FFF2-40B4-BE49-F238E27FC236}">
                  <a16:creationId xmlns:a16="http://schemas.microsoft.com/office/drawing/2014/main" id="{7937C4AA-4D99-0425-0C95-C9115869F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0" y="1685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10</a:t>
              </a:r>
            </a:p>
          </p:txBody>
        </p:sp>
        <p:sp>
          <p:nvSpPr>
            <p:cNvPr id="7236" name="Text Box 223">
              <a:extLst>
                <a:ext uri="{FF2B5EF4-FFF2-40B4-BE49-F238E27FC236}">
                  <a16:creationId xmlns:a16="http://schemas.microsoft.com/office/drawing/2014/main" id="{65D9C634-0EC6-7109-1BA2-13D5A4BC5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8" y="1530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11</a:t>
              </a:r>
            </a:p>
          </p:txBody>
        </p:sp>
      </p:grpSp>
      <p:grpSp>
        <p:nvGrpSpPr>
          <p:cNvPr id="5" name="Group 225">
            <a:extLst>
              <a:ext uri="{FF2B5EF4-FFF2-40B4-BE49-F238E27FC236}">
                <a16:creationId xmlns:a16="http://schemas.microsoft.com/office/drawing/2014/main" id="{EF90FA32-8178-3736-B93D-67DF0CBF7AFF}"/>
              </a:ext>
            </a:extLst>
          </p:cNvPr>
          <p:cNvGrpSpPr>
            <a:grpSpLocks/>
          </p:cNvGrpSpPr>
          <p:nvPr/>
        </p:nvGrpSpPr>
        <p:grpSpPr bwMode="auto">
          <a:xfrm>
            <a:off x="7597775" y="3751263"/>
            <a:ext cx="1954213" cy="1985962"/>
            <a:chOff x="838" y="1424"/>
            <a:chExt cx="1231" cy="1251"/>
          </a:xfrm>
        </p:grpSpPr>
        <p:sp>
          <p:nvSpPr>
            <p:cNvPr id="7187" name="Oval 226">
              <a:extLst>
                <a:ext uri="{FF2B5EF4-FFF2-40B4-BE49-F238E27FC236}">
                  <a16:creationId xmlns:a16="http://schemas.microsoft.com/office/drawing/2014/main" id="{2F01139F-BF68-EFA7-275B-8B8972122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468"/>
              <a:ext cx="1156" cy="1171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8" name="Oval 227">
              <a:extLst>
                <a:ext uri="{FF2B5EF4-FFF2-40B4-BE49-F238E27FC236}">
                  <a16:creationId xmlns:a16="http://schemas.microsoft.com/office/drawing/2014/main" id="{941DBFC9-1495-431D-D20E-9AA419738E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994" y="2003"/>
              <a:ext cx="75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9" name="Oval 228">
              <a:extLst>
                <a:ext uri="{FF2B5EF4-FFF2-40B4-BE49-F238E27FC236}">
                  <a16:creationId xmlns:a16="http://schemas.microsoft.com/office/drawing/2014/main" id="{C2078AC8-B6A6-B0DD-6C74-1D095F67C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6" y="1491"/>
              <a:ext cx="73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0" name="Oval 229">
              <a:extLst>
                <a:ext uri="{FF2B5EF4-FFF2-40B4-BE49-F238E27FC236}">
                  <a16:creationId xmlns:a16="http://schemas.microsoft.com/office/drawing/2014/main" id="{AD9F48F1-2488-DF2C-17F4-2F90FAC9B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" y="2267"/>
              <a:ext cx="74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1" name="Oval 230">
              <a:extLst>
                <a:ext uri="{FF2B5EF4-FFF2-40B4-BE49-F238E27FC236}">
                  <a16:creationId xmlns:a16="http://schemas.microsoft.com/office/drawing/2014/main" id="{E5BC0A65-220A-980D-7673-980159AE1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" y="1720"/>
              <a:ext cx="74" cy="7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2" name="Oval 231">
              <a:extLst>
                <a:ext uri="{FF2B5EF4-FFF2-40B4-BE49-F238E27FC236}">
                  <a16:creationId xmlns:a16="http://schemas.microsoft.com/office/drawing/2014/main" id="{2A677BC0-32D6-3FBE-9F6C-694749652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2" y="1424"/>
              <a:ext cx="74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3" name="Oval 232">
              <a:extLst>
                <a:ext uri="{FF2B5EF4-FFF2-40B4-BE49-F238E27FC236}">
                  <a16:creationId xmlns:a16="http://schemas.microsoft.com/office/drawing/2014/main" id="{36CD274C-B395-55A2-34B3-9B5C6B3CE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38" y="2009"/>
              <a:ext cx="74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4" name="Oval 233">
              <a:extLst>
                <a:ext uri="{FF2B5EF4-FFF2-40B4-BE49-F238E27FC236}">
                  <a16:creationId xmlns:a16="http://schemas.microsoft.com/office/drawing/2014/main" id="{341B20E4-B36F-2F03-D97D-DFCB6AB55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1698"/>
              <a:ext cx="72" cy="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5" name="Oval 234">
              <a:extLst>
                <a:ext uri="{FF2B5EF4-FFF2-40B4-BE49-F238E27FC236}">
                  <a16:creationId xmlns:a16="http://schemas.microsoft.com/office/drawing/2014/main" id="{5898D4B4-3AE0-ACF3-E0FD-9A2B3A8E0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" y="2287"/>
              <a:ext cx="73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6" name="Oval 235">
              <a:extLst>
                <a:ext uri="{FF2B5EF4-FFF2-40B4-BE49-F238E27FC236}">
                  <a16:creationId xmlns:a16="http://schemas.microsoft.com/office/drawing/2014/main" id="{C29B489A-34DD-8719-1145-B1755616F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" y="2506"/>
              <a:ext cx="73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7" name="Oval 236">
              <a:extLst>
                <a:ext uri="{FF2B5EF4-FFF2-40B4-BE49-F238E27FC236}">
                  <a16:creationId xmlns:a16="http://schemas.microsoft.com/office/drawing/2014/main" id="{3D3590ED-B80D-E332-DF5E-626795F87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" y="2502"/>
              <a:ext cx="74" cy="7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8" name="Oval 237">
              <a:extLst>
                <a:ext uri="{FF2B5EF4-FFF2-40B4-BE49-F238E27FC236}">
                  <a16:creationId xmlns:a16="http://schemas.microsoft.com/office/drawing/2014/main" id="{E7CAC699-7ACC-60D1-8BA8-EE24EACD7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9" y="1512"/>
              <a:ext cx="74" cy="7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9" name="Oval 238">
              <a:extLst>
                <a:ext uri="{FF2B5EF4-FFF2-40B4-BE49-F238E27FC236}">
                  <a16:creationId xmlns:a16="http://schemas.microsoft.com/office/drawing/2014/main" id="{FF7B9270-983A-F0CE-71C1-E6C9E7CA2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" y="2600"/>
              <a:ext cx="72" cy="75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0" name="Text Box 239">
              <a:extLst>
                <a:ext uri="{FF2B5EF4-FFF2-40B4-BE49-F238E27FC236}">
                  <a16:creationId xmlns:a16="http://schemas.microsoft.com/office/drawing/2014/main" id="{2D3B96EC-B824-6BDC-D208-017700DFBC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0" y="146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0</a:t>
              </a:r>
            </a:p>
          </p:txBody>
        </p:sp>
        <p:sp>
          <p:nvSpPr>
            <p:cNvPr id="7201" name="Text Box 240">
              <a:extLst>
                <a:ext uri="{FF2B5EF4-FFF2-40B4-BE49-F238E27FC236}">
                  <a16:creationId xmlns:a16="http://schemas.microsoft.com/office/drawing/2014/main" id="{5C862302-B02F-EBEF-E27A-65CA147D1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2" y="153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</a:t>
              </a:r>
            </a:p>
          </p:txBody>
        </p:sp>
        <p:sp>
          <p:nvSpPr>
            <p:cNvPr id="7202" name="Text Box 241">
              <a:extLst>
                <a:ext uri="{FF2B5EF4-FFF2-40B4-BE49-F238E27FC236}">
                  <a16:creationId xmlns:a16="http://schemas.microsoft.com/office/drawing/2014/main" id="{D78F23D4-F1EC-D585-0CB8-F84B868BE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6" y="166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2</a:t>
              </a:r>
            </a:p>
          </p:txBody>
        </p:sp>
        <p:sp>
          <p:nvSpPr>
            <p:cNvPr id="7203" name="Text Box 242">
              <a:extLst>
                <a:ext uri="{FF2B5EF4-FFF2-40B4-BE49-F238E27FC236}">
                  <a16:creationId xmlns:a16="http://schemas.microsoft.com/office/drawing/2014/main" id="{C9388C0B-142A-F32F-ED4B-F63254397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0" y="193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3</a:t>
              </a:r>
            </a:p>
          </p:txBody>
        </p:sp>
        <p:sp>
          <p:nvSpPr>
            <p:cNvPr id="7204" name="Text Box 243">
              <a:extLst>
                <a:ext uri="{FF2B5EF4-FFF2-40B4-BE49-F238E27FC236}">
                  <a16:creationId xmlns:a16="http://schemas.microsoft.com/office/drawing/2014/main" id="{13927C4A-B7FB-2F38-F332-37ED3B720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4" y="2166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4</a:t>
              </a:r>
            </a:p>
          </p:txBody>
        </p:sp>
        <p:sp>
          <p:nvSpPr>
            <p:cNvPr id="7205" name="Text Box 244">
              <a:extLst>
                <a:ext uri="{FF2B5EF4-FFF2-40B4-BE49-F238E27FC236}">
                  <a16:creationId xmlns:a16="http://schemas.microsoft.com/office/drawing/2014/main" id="{AC432248-1D1A-3E9C-4BA2-CE95F288A3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7" y="2361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5</a:t>
              </a:r>
            </a:p>
          </p:txBody>
        </p:sp>
        <p:sp>
          <p:nvSpPr>
            <p:cNvPr id="7206" name="Text Box 245">
              <a:extLst>
                <a:ext uri="{FF2B5EF4-FFF2-40B4-BE49-F238E27FC236}">
                  <a16:creationId xmlns:a16="http://schemas.microsoft.com/office/drawing/2014/main" id="{D3DB7F95-D555-9211-0484-7C28147B8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42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6</a:t>
              </a:r>
            </a:p>
          </p:txBody>
        </p:sp>
        <p:sp>
          <p:nvSpPr>
            <p:cNvPr id="7207" name="Text Box 246">
              <a:extLst>
                <a:ext uri="{FF2B5EF4-FFF2-40B4-BE49-F238E27FC236}">
                  <a16:creationId xmlns:a16="http://schemas.microsoft.com/office/drawing/2014/main" id="{1DD0D211-00A2-7AE7-AB83-878567ED60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" y="2342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7</a:t>
              </a:r>
            </a:p>
          </p:txBody>
        </p:sp>
        <p:sp>
          <p:nvSpPr>
            <p:cNvPr id="7208" name="Text Box 247">
              <a:extLst>
                <a:ext uri="{FF2B5EF4-FFF2-40B4-BE49-F238E27FC236}">
                  <a16:creationId xmlns:a16="http://schemas.microsoft.com/office/drawing/2014/main" id="{C1987E36-A08A-60F6-D20F-ABCC32A65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4" y="2150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8</a:t>
              </a:r>
            </a:p>
          </p:txBody>
        </p:sp>
        <p:sp>
          <p:nvSpPr>
            <p:cNvPr id="7209" name="Text Box 248">
              <a:extLst>
                <a:ext uri="{FF2B5EF4-FFF2-40B4-BE49-F238E27FC236}">
                  <a16:creationId xmlns:a16="http://schemas.microsoft.com/office/drawing/2014/main" id="{3C8CB793-6D33-EA86-4A49-ABB9BFE019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2" y="1931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9</a:t>
              </a:r>
            </a:p>
          </p:txBody>
        </p:sp>
        <p:sp>
          <p:nvSpPr>
            <p:cNvPr id="7210" name="Text Box 249">
              <a:extLst>
                <a:ext uri="{FF2B5EF4-FFF2-40B4-BE49-F238E27FC236}">
                  <a16:creationId xmlns:a16="http://schemas.microsoft.com/office/drawing/2014/main" id="{C3812A6F-E7A1-4ADA-8BF4-7D06719979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" y="1698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10</a:t>
              </a:r>
            </a:p>
          </p:txBody>
        </p:sp>
        <p:sp>
          <p:nvSpPr>
            <p:cNvPr id="7211" name="Text Box 250">
              <a:extLst>
                <a:ext uri="{FF2B5EF4-FFF2-40B4-BE49-F238E27FC236}">
                  <a16:creationId xmlns:a16="http://schemas.microsoft.com/office/drawing/2014/main" id="{DA7C06EE-2640-8DE3-C78C-DE55171ABE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" y="1543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11</a:t>
              </a:r>
            </a:p>
          </p:txBody>
        </p:sp>
      </p:grpSp>
      <p:sp>
        <p:nvSpPr>
          <p:cNvPr id="864509" name="Text Box 253">
            <a:extLst>
              <a:ext uri="{FF2B5EF4-FFF2-40B4-BE49-F238E27FC236}">
                <a16:creationId xmlns:a16="http://schemas.microsoft.com/office/drawing/2014/main" id="{F25BBCF9-9C47-A447-9BE6-017FD77D7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5929313"/>
            <a:ext cx="1020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B</a:t>
            </a:r>
            <a:r>
              <a:rPr lang="de-DE" altLang="en-US" sz="1400" baseline="-25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flat</a:t>
            </a:r>
            <a:r>
              <a:rPr lang="de-DE" altLang="en-US" sz="1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 aeolian</a:t>
            </a:r>
          </a:p>
          <a:p>
            <a:pPr>
              <a:defRPr/>
            </a:pPr>
            <a:r>
              <a:rPr lang="de-DE" altLang="en-US" sz="1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D</a:t>
            </a:r>
            <a:r>
              <a:rPr lang="de-DE" altLang="en-US" sz="1400" baseline="-25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flat </a:t>
            </a:r>
            <a:r>
              <a:rPr lang="de-DE" altLang="en-US" sz="1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scale</a:t>
            </a:r>
            <a:endParaRPr lang="de-DE" altLang="en-US" sz="14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sp>
        <p:nvSpPr>
          <p:cNvPr id="864510" name="Text Box 254">
            <a:extLst>
              <a:ext uri="{FF2B5EF4-FFF2-40B4-BE49-F238E27FC236}">
                <a16:creationId xmlns:a16="http://schemas.microsoft.com/office/drawing/2014/main" id="{0BD4A8C9-6465-4245-B90F-72B99841E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475" y="5929313"/>
            <a:ext cx="996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D phrygian</a:t>
            </a:r>
          </a:p>
          <a:p>
            <a:pPr>
              <a:defRPr/>
            </a:pPr>
            <a:r>
              <a:rPr lang="de-DE" altLang="en-US" sz="1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B</a:t>
            </a:r>
            <a:r>
              <a:rPr lang="de-DE" altLang="en-US" sz="1400" baseline="-250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flat </a:t>
            </a:r>
            <a:r>
              <a:rPr lang="de-DE" altLang="en-US" sz="1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scale</a:t>
            </a:r>
            <a:endParaRPr lang="de-DE" altLang="en-US" sz="14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sp>
        <p:nvSpPr>
          <p:cNvPr id="864511" name="Text Box 255">
            <a:extLst>
              <a:ext uri="{FF2B5EF4-FFF2-40B4-BE49-F238E27FC236}">
                <a16:creationId xmlns:a16="http://schemas.microsoft.com/office/drawing/2014/main" id="{8E1D8A7B-9D4E-3C4F-ADE4-675A965D4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713" y="5929313"/>
            <a:ext cx="968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40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F phrygian</a:t>
            </a:r>
          </a:p>
          <a:p>
            <a:pPr>
              <a:defRPr/>
            </a:pPr>
            <a:r>
              <a:rPr lang="de-DE" altLang="en-US" sz="140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D</a:t>
            </a:r>
            <a:r>
              <a:rPr lang="de-DE" altLang="en-US" sz="1400" baseline="-2500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flat</a:t>
            </a:r>
            <a:r>
              <a:rPr lang="de-DE" altLang="en-US" sz="1400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 scale</a:t>
            </a:r>
            <a:endParaRPr lang="de-DE" altLang="en-US" sz="14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sp>
        <p:nvSpPr>
          <p:cNvPr id="864512" name="Text Box 256">
            <a:extLst>
              <a:ext uri="{FF2B5EF4-FFF2-40B4-BE49-F238E27FC236}">
                <a16:creationId xmlns:a16="http://schemas.microsoft.com/office/drawing/2014/main" id="{5FBC0355-E33D-E34E-A500-D07791468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950" y="5929313"/>
            <a:ext cx="1020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B</a:t>
            </a:r>
            <a:r>
              <a:rPr lang="de-DE" altLang="en-US" sz="1400" baseline="-25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flat</a:t>
            </a:r>
            <a:r>
              <a:rPr lang="de-DE" altLang="en-US" sz="1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aeolian</a:t>
            </a:r>
            <a:endParaRPr lang="de-DE" alt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D</a:t>
            </a:r>
            <a:r>
              <a:rPr lang="de-DE" altLang="en-US" sz="1400" baseline="-25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flat</a:t>
            </a:r>
            <a:r>
              <a:rPr lang="de-DE" altLang="en-US" sz="1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scale</a:t>
            </a:r>
            <a:endParaRPr lang="de-DE" altLang="en-US" sz="14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sp>
        <p:nvSpPr>
          <p:cNvPr id="864513" name="Line 257">
            <a:extLst>
              <a:ext uri="{FF2B5EF4-FFF2-40B4-BE49-F238E27FC236}">
                <a16:creationId xmlns:a16="http://schemas.microsoft.com/office/drawing/2014/main" id="{4C119BF2-90D6-E2AC-1758-438F35345A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0650" y="6084888"/>
            <a:ext cx="1057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514" name="Line 258">
            <a:extLst>
              <a:ext uri="{FF2B5EF4-FFF2-40B4-BE49-F238E27FC236}">
                <a16:creationId xmlns:a16="http://schemas.microsoft.com/office/drawing/2014/main" id="{50E71940-CB3C-8F97-78AC-667505B209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3938" y="6084888"/>
            <a:ext cx="1057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515" name="Line 259">
            <a:extLst>
              <a:ext uri="{FF2B5EF4-FFF2-40B4-BE49-F238E27FC236}">
                <a16:creationId xmlns:a16="http://schemas.microsoft.com/office/drawing/2014/main" id="{63C3DB9C-5645-20A6-9690-2754EA93994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6084888"/>
            <a:ext cx="1057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64517" name="Picture 261" descr="ascension.tiff                                                 0000565DExtra                          BF316153:">
            <a:extLst>
              <a:ext uri="{FF2B5EF4-FFF2-40B4-BE49-F238E27FC236}">
                <a16:creationId xmlns:a16="http://schemas.microsoft.com/office/drawing/2014/main" id="{21760C84-A80D-0D40-8BDA-6A849718E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0525" y="273050"/>
            <a:ext cx="5100638" cy="177958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864518" name="Text Box 262">
            <a:extLst>
              <a:ext uri="{FF2B5EF4-FFF2-40B4-BE49-F238E27FC236}">
                <a16:creationId xmlns:a16="http://schemas.microsoft.com/office/drawing/2014/main" id="{CA8C0449-4DE1-4340-8830-001FAB314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463" y="2811463"/>
            <a:ext cx="576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modal spectrum: B</a:t>
            </a:r>
            <a:r>
              <a:rPr lang="de-DE" altLang="en-US" sz="20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flat</a:t>
            </a:r>
            <a:r>
              <a: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maj triad „arpeggiated by modes“</a:t>
            </a:r>
          </a:p>
        </p:txBody>
      </p:sp>
      <p:grpSp>
        <p:nvGrpSpPr>
          <p:cNvPr id="6" name="Group 267">
            <a:extLst>
              <a:ext uri="{FF2B5EF4-FFF2-40B4-BE49-F238E27FC236}">
                <a16:creationId xmlns:a16="http://schemas.microsoft.com/office/drawing/2014/main" id="{316F4DB7-F0F0-F693-1605-29B116E61AEA}"/>
              </a:ext>
            </a:extLst>
          </p:cNvPr>
          <p:cNvGrpSpPr>
            <a:grpSpLocks/>
          </p:cNvGrpSpPr>
          <p:nvPr/>
        </p:nvGrpSpPr>
        <p:grpSpPr bwMode="auto">
          <a:xfrm>
            <a:off x="1330325" y="4225925"/>
            <a:ext cx="8035925" cy="1290638"/>
            <a:chOff x="838" y="2662"/>
            <a:chExt cx="5062" cy="813"/>
          </a:xfrm>
        </p:grpSpPr>
        <p:sp>
          <p:nvSpPr>
            <p:cNvPr id="7183" name="Freeform 263">
              <a:extLst>
                <a:ext uri="{FF2B5EF4-FFF2-40B4-BE49-F238E27FC236}">
                  <a16:creationId xmlns:a16="http://schemas.microsoft.com/office/drawing/2014/main" id="{C94B2F96-39AD-F0B0-79C3-4E5D0DB6E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" y="2662"/>
              <a:ext cx="1005" cy="813"/>
            </a:xfrm>
            <a:custGeom>
              <a:avLst/>
              <a:gdLst>
                <a:gd name="T0" fmla="*/ 0 w 1005"/>
                <a:gd name="T1" fmla="*/ 25 h 813"/>
                <a:gd name="T2" fmla="*/ 1005 w 1005"/>
                <a:gd name="T3" fmla="*/ 0 h 813"/>
                <a:gd name="T4" fmla="*/ 819 w 1005"/>
                <a:gd name="T5" fmla="*/ 813 h 813"/>
                <a:gd name="T6" fmla="*/ 0 w 1005"/>
                <a:gd name="T7" fmla="*/ 25 h 8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5"/>
                <a:gd name="T13" fmla="*/ 0 h 813"/>
                <a:gd name="T14" fmla="*/ 1005 w 1005"/>
                <a:gd name="T15" fmla="*/ 813 h 8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5" h="813">
                  <a:moveTo>
                    <a:pt x="0" y="25"/>
                  </a:moveTo>
                  <a:lnTo>
                    <a:pt x="1005" y="0"/>
                  </a:lnTo>
                  <a:lnTo>
                    <a:pt x="819" y="813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00">
                <a:alpha val="4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Freeform 264">
              <a:extLst>
                <a:ext uri="{FF2B5EF4-FFF2-40B4-BE49-F238E27FC236}">
                  <a16:creationId xmlns:a16="http://schemas.microsoft.com/office/drawing/2014/main" id="{BE8F0E4D-F334-0190-5BA7-65104DB19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" y="2662"/>
              <a:ext cx="1005" cy="813"/>
            </a:xfrm>
            <a:custGeom>
              <a:avLst/>
              <a:gdLst>
                <a:gd name="T0" fmla="*/ 0 w 1005"/>
                <a:gd name="T1" fmla="*/ 25 h 813"/>
                <a:gd name="T2" fmla="*/ 1005 w 1005"/>
                <a:gd name="T3" fmla="*/ 0 h 813"/>
                <a:gd name="T4" fmla="*/ 819 w 1005"/>
                <a:gd name="T5" fmla="*/ 813 h 813"/>
                <a:gd name="T6" fmla="*/ 0 w 1005"/>
                <a:gd name="T7" fmla="*/ 25 h 8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5"/>
                <a:gd name="T13" fmla="*/ 0 h 813"/>
                <a:gd name="T14" fmla="*/ 1005 w 1005"/>
                <a:gd name="T15" fmla="*/ 813 h 8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5" h="813">
                  <a:moveTo>
                    <a:pt x="0" y="25"/>
                  </a:moveTo>
                  <a:lnTo>
                    <a:pt x="1005" y="0"/>
                  </a:lnTo>
                  <a:lnTo>
                    <a:pt x="819" y="813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00">
                <a:alpha val="4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Freeform 265">
              <a:extLst>
                <a:ext uri="{FF2B5EF4-FFF2-40B4-BE49-F238E27FC236}">
                  <a16:creationId xmlns:a16="http://schemas.microsoft.com/office/drawing/2014/main" id="{F5AF1A32-20C4-D32C-13E6-CEB17DE46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" y="2662"/>
              <a:ext cx="1005" cy="813"/>
            </a:xfrm>
            <a:custGeom>
              <a:avLst/>
              <a:gdLst>
                <a:gd name="T0" fmla="*/ 0 w 1005"/>
                <a:gd name="T1" fmla="*/ 25 h 813"/>
                <a:gd name="T2" fmla="*/ 1005 w 1005"/>
                <a:gd name="T3" fmla="*/ 0 h 813"/>
                <a:gd name="T4" fmla="*/ 819 w 1005"/>
                <a:gd name="T5" fmla="*/ 813 h 813"/>
                <a:gd name="T6" fmla="*/ 0 w 1005"/>
                <a:gd name="T7" fmla="*/ 25 h 8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5"/>
                <a:gd name="T13" fmla="*/ 0 h 813"/>
                <a:gd name="T14" fmla="*/ 1005 w 1005"/>
                <a:gd name="T15" fmla="*/ 813 h 8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5" h="813">
                  <a:moveTo>
                    <a:pt x="0" y="25"/>
                  </a:moveTo>
                  <a:lnTo>
                    <a:pt x="1005" y="0"/>
                  </a:lnTo>
                  <a:lnTo>
                    <a:pt x="819" y="813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00">
                <a:alpha val="4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Freeform 266">
              <a:extLst>
                <a:ext uri="{FF2B5EF4-FFF2-40B4-BE49-F238E27FC236}">
                  <a16:creationId xmlns:a16="http://schemas.microsoft.com/office/drawing/2014/main" id="{68BDA8E5-CD2E-C5D8-3AD2-E7D9923A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2662"/>
              <a:ext cx="1005" cy="813"/>
            </a:xfrm>
            <a:custGeom>
              <a:avLst/>
              <a:gdLst>
                <a:gd name="T0" fmla="*/ 0 w 1005"/>
                <a:gd name="T1" fmla="*/ 25 h 813"/>
                <a:gd name="T2" fmla="*/ 1005 w 1005"/>
                <a:gd name="T3" fmla="*/ 0 h 813"/>
                <a:gd name="T4" fmla="*/ 819 w 1005"/>
                <a:gd name="T5" fmla="*/ 813 h 813"/>
                <a:gd name="T6" fmla="*/ 0 w 1005"/>
                <a:gd name="T7" fmla="*/ 25 h 8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5"/>
                <a:gd name="T13" fmla="*/ 0 h 813"/>
                <a:gd name="T14" fmla="*/ 1005 w 1005"/>
                <a:gd name="T15" fmla="*/ 813 h 8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5" h="813">
                  <a:moveTo>
                    <a:pt x="0" y="25"/>
                  </a:moveTo>
                  <a:lnTo>
                    <a:pt x="1005" y="0"/>
                  </a:lnTo>
                  <a:lnTo>
                    <a:pt x="819" y="813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00">
                <a:alpha val="4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64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64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509" grpId="0" autoUpdateAnimBg="0"/>
      <p:bldP spid="864510" grpId="0" autoUpdateAnimBg="0"/>
      <p:bldP spid="864511" grpId="0" autoUpdateAnimBg="0"/>
      <p:bldP spid="864512" grpId="0" autoUpdateAnimBg="0"/>
      <p:bldP spid="86451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Group 34">
            <a:extLst>
              <a:ext uri="{FF2B5EF4-FFF2-40B4-BE49-F238E27FC236}">
                <a16:creationId xmlns:a16="http://schemas.microsoft.com/office/drawing/2014/main" id="{6B937772-6F48-BCCF-501B-143B969B0002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152400"/>
            <a:ext cx="8818562" cy="6276975"/>
            <a:chOff x="683" y="96"/>
            <a:chExt cx="5555" cy="3954"/>
          </a:xfrm>
        </p:grpSpPr>
        <p:sp>
          <p:nvSpPr>
            <p:cNvPr id="862235" name="Text Box 27">
              <a:extLst>
                <a:ext uri="{FF2B5EF4-FFF2-40B4-BE49-F238E27FC236}">
                  <a16:creationId xmlns:a16="http://schemas.microsoft.com/office/drawing/2014/main" id="{249113BA-4349-A84F-8B0E-3725911EB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1" y="96"/>
              <a:ext cx="211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de-DE" altLang="en-US" sz="1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Closed Spaces — Open Spaces</a:t>
              </a:r>
            </a:p>
          </p:txBody>
        </p:sp>
        <p:sp>
          <p:nvSpPr>
            <p:cNvPr id="862236" name="Text Box 28">
              <a:extLst>
                <a:ext uri="{FF2B5EF4-FFF2-40B4-BE49-F238E27FC236}">
                  <a16:creationId xmlns:a16="http://schemas.microsoft.com/office/drawing/2014/main" id="{6A7D4474-E30C-F645-AFD9-0AD4848E1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" y="449"/>
              <a:ext cx="2201" cy="2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Closed Spaces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de-DE" altLang="en-US" sz="1800">
                  <a:solidFill>
                    <a:srgbClr val="FF020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populate given spaces</a:t>
              </a: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such as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	tonalities/cadences/modulation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	consonances/dissonances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	32 song/ blues scheme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	sonata scheme...global forms 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	conductor‘s baton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	a-1, a-2, a-1, 2, 3, 4...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	etc.</a:t>
              </a:r>
            </a:p>
          </p:txBody>
        </p:sp>
        <p:sp>
          <p:nvSpPr>
            <p:cNvPr id="862237" name="Text Box 29">
              <a:extLst>
                <a:ext uri="{FF2B5EF4-FFF2-40B4-BE49-F238E27FC236}">
                  <a16:creationId xmlns:a16="http://schemas.microsoft.com/office/drawing/2014/main" id="{121D9ADD-BC88-D544-A91A-F2825335E9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0" y="391"/>
              <a:ext cx="3078" cy="2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76238" algn="l"/>
                </a:tabLs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Open Spaces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de-DE" altLang="en-US" sz="1800">
                  <a:solidFill>
                    <a:srgbClr val="FF020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transcend given spaces</a:t>
              </a: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</a:t>
              </a:r>
              <a:b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</a:b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(Sirone: „one octave higher“) via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	variation of spaces </a:t>
              </a:r>
              <a:b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</a:b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	(e.g. scale/chord types: ToM lists, example: 		chromatic chord {c, c#, d} with 23 (!) 3rd ext.)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	extending spaces (Folia #3: beginning)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	negation of the space limits (Monk: C/D)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	suspending structures/rules (Evans: dialog)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	exchanging roles of parameters (tuning...) 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	creating empty spaces (#7 CD: 5:26)</a:t>
              </a: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	etc.</a:t>
              </a:r>
            </a:p>
          </p:txBody>
        </p:sp>
        <p:sp>
          <p:nvSpPr>
            <p:cNvPr id="862238" name="Text Box 30">
              <a:extLst>
                <a:ext uri="{FF2B5EF4-FFF2-40B4-BE49-F238E27FC236}">
                  <a16:creationId xmlns:a16="http://schemas.microsoft.com/office/drawing/2014/main" id="{49E3B0DE-AE14-E349-B927-A956B6B7ED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9" y="3473"/>
              <a:ext cx="4644" cy="57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de-DE" alt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2" charset="0"/>
                </a:rPr>
                <a:t>Collaborative principle for open space creation/negotiation</a:t>
              </a:r>
              <a:r>
                <a:rPr lang="de-DE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2" charset="0"/>
                </a:rPr>
                <a:t>:</a:t>
              </a:r>
            </a:p>
            <a:p>
              <a:pPr algn="ctr">
                <a:defRPr/>
              </a:pPr>
              <a:r>
                <a:rPr lang="de-DE" altLang="en-US" sz="1800" b="1">
                  <a:solidFill>
                    <a:srgbClr val="FF020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2" charset="0"/>
                </a:rPr>
                <a:t>Be constantly aware of the musicians‘ positions in those spaces in order to</a:t>
              </a:r>
              <a:br>
                <a:rPr lang="de-DE" altLang="en-US" sz="1800" b="1">
                  <a:solidFill>
                    <a:srgbClr val="FF020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2" charset="0"/>
                </a:rPr>
              </a:br>
              <a:r>
                <a:rPr lang="de-DE" altLang="en-US" sz="1800" b="1">
                  <a:solidFill>
                    <a:srgbClr val="FF020B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2" charset="0"/>
                </a:rPr>
                <a:t>enable them to unfold with a maximal relief and collaborative presence.</a:t>
              </a:r>
            </a:p>
          </p:txBody>
        </p:sp>
      </p:grpSp>
      <p:sp>
        <p:nvSpPr>
          <p:cNvPr id="862241" name="Oval 33">
            <a:extLst>
              <a:ext uri="{FF2B5EF4-FFF2-40B4-BE49-F238E27FC236}">
                <a16:creationId xmlns:a16="http://schemas.microsoft.com/office/drawing/2014/main" id="{4B9702E3-D03C-2B9C-33D4-4ED2CE6FD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581275"/>
            <a:ext cx="4500563" cy="649288"/>
          </a:xfrm>
          <a:prstGeom prst="ellipse">
            <a:avLst/>
          </a:prstGeom>
          <a:noFill/>
          <a:ln w="38100">
            <a:solidFill>
              <a:srgbClr val="FF020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en-US">
              <a:solidFill>
                <a:srgbClr val="FF020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2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2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2241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7">
            <a:extLst>
              <a:ext uri="{FF2B5EF4-FFF2-40B4-BE49-F238E27FC236}">
                <a16:creationId xmlns:a16="http://schemas.microsoft.com/office/drawing/2014/main" id="{F1B10D0E-3917-7B9D-C0DC-4BD8F8C1ED4E}"/>
              </a:ext>
            </a:extLst>
          </p:cNvPr>
          <p:cNvGrpSpPr>
            <a:grpSpLocks/>
          </p:cNvGrpSpPr>
          <p:nvPr/>
        </p:nvGrpSpPr>
        <p:grpSpPr bwMode="auto">
          <a:xfrm>
            <a:off x="1843088" y="442913"/>
            <a:ext cx="528637" cy="6199187"/>
            <a:chOff x="1282" y="727"/>
            <a:chExt cx="147" cy="1724"/>
          </a:xfrm>
        </p:grpSpPr>
        <p:pic>
          <p:nvPicPr>
            <p:cNvPr id="11285" name="Picture 223">
              <a:extLst>
                <a:ext uri="{FF2B5EF4-FFF2-40B4-BE49-F238E27FC236}">
                  <a16:creationId xmlns:a16="http://schemas.microsoft.com/office/drawing/2014/main" id="{808DE12D-6E68-C68F-9FC0-53A968E81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55" t="12750" b="11430"/>
            <a:stretch>
              <a:fillRect/>
            </a:stretch>
          </p:blipFill>
          <p:spPr bwMode="auto">
            <a:xfrm>
              <a:off x="1282" y="727"/>
              <a:ext cx="147" cy="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6" name="Picture 224">
              <a:extLst>
                <a:ext uri="{FF2B5EF4-FFF2-40B4-BE49-F238E27FC236}">
                  <a16:creationId xmlns:a16="http://schemas.microsoft.com/office/drawing/2014/main" id="{E6FBBDBC-870A-E48A-E2BD-2FA1004E7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55" t="12750" b="11430"/>
            <a:stretch>
              <a:fillRect/>
            </a:stretch>
          </p:blipFill>
          <p:spPr bwMode="auto">
            <a:xfrm>
              <a:off x="1282" y="1469"/>
              <a:ext cx="147" cy="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44">
            <a:extLst>
              <a:ext uri="{FF2B5EF4-FFF2-40B4-BE49-F238E27FC236}">
                <a16:creationId xmlns:a16="http://schemas.microsoft.com/office/drawing/2014/main" id="{16BE9F25-AEE8-ECAB-7DB0-4251DBC94139}"/>
              </a:ext>
            </a:extLst>
          </p:cNvPr>
          <p:cNvGrpSpPr>
            <a:grpSpLocks/>
          </p:cNvGrpSpPr>
          <p:nvPr/>
        </p:nvGrpSpPr>
        <p:grpSpPr bwMode="auto">
          <a:xfrm>
            <a:off x="3157538" y="238125"/>
            <a:ext cx="4776787" cy="6437313"/>
            <a:chOff x="1989" y="150"/>
            <a:chExt cx="3009" cy="4055"/>
          </a:xfrm>
        </p:grpSpPr>
        <p:sp>
          <p:nvSpPr>
            <p:cNvPr id="903394" name="Text Box 226">
              <a:extLst>
                <a:ext uri="{FF2B5EF4-FFF2-40B4-BE49-F238E27FC236}">
                  <a16:creationId xmlns:a16="http://schemas.microsoft.com/office/drawing/2014/main" id="{72AD8E0B-4E25-8C41-B86A-F45D75F17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9" y="150"/>
              <a:ext cx="30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ionian,  dorian,  phrygian,  lydian,  mixolydian,  aeolian,  locrian</a:t>
              </a:r>
            </a:p>
          </p:txBody>
        </p:sp>
        <p:grpSp>
          <p:nvGrpSpPr>
            <p:cNvPr id="11277" name="Group 235">
              <a:extLst>
                <a:ext uri="{FF2B5EF4-FFF2-40B4-BE49-F238E27FC236}">
                  <a16:creationId xmlns:a16="http://schemas.microsoft.com/office/drawing/2014/main" id="{594B0776-745C-BDD3-3662-35CE1BD9A8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9" y="339"/>
              <a:ext cx="2623" cy="3866"/>
              <a:chOff x="2169" y="339"/>
              <a:chExt cx="2623" cy="3866"/>
            </a:xfrm>
          </p:grpSpPr>
          <p:sp>
            <p:nvSpPr>
              <p:cNvPr id="11278" name="Line 228">
                <a:extLst>
                  <a:ext uri="{FF2B5EF4-FFF2-40B4-BE49-F238E27FC236}">
                    <a16:creationId xmlns:a16="http://schemas.microsoft.com/office/drawing/2014/main" id="{676CE42C-2B0A-335D-5C8A-3BDED62EE7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9" y="339"/>
                <a:ext cx="0" cy="38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9" name="Line 229">
                <a:extLst>
                  <a:ext uri="{FF2B5EF4-FFF2-40B4-BE49-F238E27FC236}">
                    <a16:creationId xmlns:a16="http://schemas.microsoft.com/office/drawing/2014/main" id="{70918CFF-7A79-21CB-8F2A-5391EC65F5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6" y="339"/>
                <a:ext cx="0" cy="38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0" name="Line 230">
                <a:extLst>
                  <a:ext uri="{FF2B5EF4-FFF2-40B4-BE49-F238E27FC236}">
                    <a16:creationId xmlns:a16="http://schemas.microsoft.com/office/drawing/2014/main" id="{2BF851D5-D066-6BCA-4152-A93763ECCF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3" y="339"/>
                <a:ext cx="0" cy="38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1" name="Line 231">
                <a:extLst>
                  <a:ext uri="{FF2B5EF4-FFF2-40B4-BE49-F238E27FC236}">
                    <a16:creationId xmlns:a16="http://schemas.microsoft.com/office/drawing/2014/main" id="{FF336A29-751C-5985-9CF6-6D2BE511AC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0" y="339"/>
                <a:ext cx="0" cy="38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2" name="Line 232">
                <a:extLst>
                  <a:ext uri="{FF2B5EF4-FFF2-40B4-BE49-F238E27FC236}">
                    <a16:creationId xmlns:a16="http://schemas.microsoft.com/office/drawing/2014/main" id="{2C8BE477-D472-13DC-B610-BC2B14A3B2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7" y="339"/>
                <a:ext cx="0" cy="38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3" name="Line 233">
                <a:extLst>
                  <a:ext uri="{FF2B5EF4-FFF2-40B4-BE49-F238E27FC236}">
                    <a16:creationId xmlns:a16="http://schemas.microsoft.com/office/drawing/2014/main" id="{57149C61-82F0-4A0C-77CD-B4B0AE854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4" y="339"/>
                <a:ext cx="0" cy="38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4" name="Line 234">
                <a:extLst>
                  <a:ext uri="{FF2B5EF4-FFF2-40B4-BE49-F238E27FC236}">
                    <a16:creationId xmlns:a16="http://schemas.microsoft.com/office/drawing/2014/main" id="{D1A9C867-5748-36D7-B71D-A08B69E42C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2" y="339"/>
                <a:ext cx="0" cy="38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23">
            <a:extLst>
              <a:ext uri="{FF2B5EF4-FFF2-40B4-BE49-F238E27FC236}">
                <a16:creationId xmlns:a16="http://schemas.microsoft.com/office/drawing/2014/main" id="{9978EE45-246A-218A-8975-D59D6663698C}"/>
              </a:ext>
            </a:extLst>
          </p:cNvPr>
          <p:cNvGrpSpPr>
            <a:grpSpLocks/>
          </p:cNvGrpSpPr>
          <p:nvPr/>
        </p:nvGrpSpPr>
        <p:grpSpPr bwMode="auto">
          <a:xfrm>
            <a:off x="2101850" y="3492500"/>
            <a:ext cx="4818063" cy="685800"/>
            <a:chOff x="2102567" y="3492369"/>
            <a:chExt cx="4818063" cy="686185"/>
          </a:xfrm>
        </p:grpSpPr>
        <p:sp>
          <p:nvSpPr>
            <p:cNvPr id="11269" name="Rectangle 236">
              <a:extLst>
                <a:ext uri="{FF2B5EF4-FFF2-40B4-BE49-F238E27FC236}">
                  <a16:creationId xmlns:a16="http://schemas.microsoft.com/office/drawing/2014/main" id="{0D714D20-0287-5742-D96E-F107F3F1F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442" y="3749596"/>
              <a:ext cx="111125" cy="9617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0" name="Rectangle 237">
              <a:extLst>
                <a:ext uri="{FF2B5EF4-FFF2-40B4-BE49-F238E27FC236}">
                  <a16:creationId xmlns:a16="http://schemas.microsoft.com/office/drawing/2014/main" id="{23F8E905-394A-4492-88AB-2696B7EC9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2567" y="4082377"/>
              <a:ext cx="111125" cy="9617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1" name="Line 239">
              <a:extLst>
                <a:ext uri="{FF2B5EF4-FFF2-40B4-BE49-F238E27FC236}">
                  <a16:creationId xmlns:a16="http://schemas.microsoft.com/office/drawing/2014/main" id="{B5C354D2-6C68-ACF5-E5DA-0327A78B77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7680" y="3795835"/>
              <a:ext cx="2456346" cy="0"/>
            </a:xfrm>
            <a:prstGeom prst="line">
              <a:avLst/>
            </a:prstGeom>
            <a:noFill/>
            <a:ln w="9525">
              <a:solidFill>
                <a:srgbClr val="FF020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72" name="Group 22">
              <a:extLst>
                <a:ext uri="{FF2B5EF4-FFF2-40B4-BE49-F238E27FC236}">
                  <a16:creationId xmlns:a16="http://schemas.microsoft.com/office/drawing/2014/main" id="{EC2A5C92-1457-8D01-EE10-DE6BF9BB09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7454" y="3492369"/>
              <a:ext cx="2586572" cy="102324"/>
              <a:chOff x="2237454" y="3492369"/>
              <a:chExt cx="2586572" cy="102324"/>
            </a:xfrm>
          </p:grpSpPr>
          <p:sp>
            <p:nvSpPr>
              <p:cNvPr id="11274" name="Rectangle 238">
                <a:extLst>
                  <a:ext uri="{FF2B5EF4-FFF2-40B4-BE49-F238E27FC236}">
                    <a16:creationId xmlns:a16="http://schemas.microsoft.com/office/drawing/2014/main" id="{4695E6DA-CC88-D1AE-B8C2-EC553D218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454" y="3492369"/>
                <a:ext cx="118227" cy="10232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275" name="Line 240">
                <a:extLst>
                  <a:ext uri="{FF2B5EF4-FFF2-40B4-BE49-F238E27FC236}">
                    <a16:creationId xmlns:a16="http://schemas.microsoft.com/office/drawing/2014/main" id="{7BF63E9D-78D5-3FB0-1A1D-A4E6471E1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5682" y="3538608"/>
                <a:ext cx="2468344" cy="0"/>
              </a:xfrm>
              <a:prstGeom prst="line">
                <a:avLst/>
              </a:prstGeom>
              <a:noFill/>
              <a:ln w="9525">
                <a:solidFill>
                  <a:srgbClr val="FF020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73" name="Line 241">
              <a:extLst>
                <a:ext uri="{FF2B5EF4-FFF2-40B4-BE49-F238E27FC236}">
                  <a16:creationId xmlns:a16="http://schemas.microsoft.com/office/drawing/2014/main" id="{DE6F2514-CF16-8A39-9E47-8D1D469509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6392" y="4132315"/>
              <a:ext cx="4694238" cy="0"/>
            </a:xfrm>
            <a:prstGeom prst="line">
              <a:avLst/>
            </a:prstGeom>
            <a:noFill/>
            <a:ln w="9525">
              <a:solidFill>
                <a:srgbClr val="FF020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3411" name="Text Box 243">
            <a:extLst>
              <a:ext uri="{FF2B5EF4-FFF2-40B4-BE49-F238E27FC236}">
                <a16:creationId xmlns:a16="http://schemas.microsoft.com/office/drawing/2014/main" id="{9D57F110-45DC-284B-8567-2AF954FAE311}"/>
              </a:ext>
            </a:extLst>
          </p:cNvPr>
          <p:cNvSpPr txBox="1">
            <a:spLocks noChangeArrowheads="1"/>
          </p:cNvSpPr>
          <p:nvPr/>
        </p:nvSpPr>
        <p:spPr bwMode="auto">
          <a:xfrm rot="1066390">
            <a:off x="5811838" y="2081213"/>
            <a:ext cx="3590925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</a:rPr>
              <a:t>chords of modal spectra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3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03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03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03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3411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1" name="Oval 3">
            <a:extLst>
              <a:ext uri="{FF2B5EF4-FFF2-40B4-BE49-F238E27FC236}">
                <a16:creationId xmlns:a16="http://schemas.microsoft.com/office/drawing/2014/main" id="{065D9F9D-A704-4BF8-C61C-B259BC6E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938" y="1536700"/>
            <a:ext cx="3892550" cy="3943350"/>
          </a:xfrm>
          <a:prstGeom prst="ellips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4248" name="AutoShape 120">
            <a:extLst>
              <a:ext uri="{FF2B5EF4-FFF2-40B4-BE49-F238E27FC236}">
                <a16:creationId xmlns:a16="http://schemas.microsoft.com/office/drawing/2014/main" id="{98A690A1-05F6-5246-B715-5E5769625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2654300"/>
            <a:ext cx="1706562" cy="1706563"/>
          </a:xfrm>
          <a:prstGeom prst="star8">
            <a:avLst>
              <a:gd name="adj" fmla="val 38250"/>
            </a:avLst>
          </a:prstGeom>
          <a:gradFill rotWithShape="0">
            <a:gsLst>
              <a:gs pos="0">
                <a:srgbClr val="FF8200"/>
              </a:gs>
              <a:gs pos="10001">
                <a:srgbClr val="FF0000"/>
              </a:gs>
              <a:gs pos="35001">
                <a:srgbClr val="BA0066"/>
              </a:gs>
              <a:gs pos="70000">
                <a:srgbClr val="66008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de-DE" alt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B</a:t>
            </a:r>
            <a:r>
              <a:rPr lang="de-DE" altLang="en-US" sz="2000" baseline="-25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flat</a:t>
            </a:r>
            <a:r>
              <a:rPr lang="de-DE" alt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maj </a:t>
            </a:r>
            <a:br>
              <a:rPr lang="de-DE" alt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</a:br>
            <a:r>
              <a:rPr lang="de-DE" alt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modal triad</a:t>
            </a:r>
          </a:p>
        </p:txBody>
      </p:sp>
      <p:grpSp>
        <p:nvGrpSpPr>
          <p:cNvPr id="2" name="Group 164">
            <a:extLst>
              <a:ext uri="{FF2B5EF4-FFF2-40B4-BE49-F238E27FC236}">
                <a16:creationId xmlns:a16="http://schemas.microsoft.com/office/drawing/2014/main" id="{FA9AC4EB-5F48-1AC5-1B9F-FFF0F2739C0F}"/>
              </a:ext>
            </a:extLst>
          </p:cNvPr>
          <p:cNvGrpSpPr>
            <a:grpSpLocks/>
          </p:cNvGrpSpPr>
          <p:nvPr/>
        </p:nvGrpSpPr>
        <p:grpSpPr bwMode="auto">
          <a:xfrm>
            <a:off x="5100638" y="762000"/>
            <a:ext cx="1098550" cy="2713038"/>
            <a:chOff x="3213" y="480"/>
            <a:chExt cx="692" cy="1709"/>
          </a:xfrm>
        </p:grpSpPr>
        <p:sp>
          <p:nvSpPr>
            <p:cNvPr id="13358" name="Oval 12">
              <a:extLst>
                <a:ext uri="{FF2B5EF4-FFF2-40B4-BE49-F238E27FC236}">
                  <a16:creationId xmlns:a16="http://schemas.microsoft.com/office/drawing/2014/main" id="{96780062-7F57-AA59-7167-E0ADB5367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" y="930"/>
              <a:ext cx="73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4255" name="Text Box 127">
              <a:extLst>
                <a:ext uri="{FF2B5EF4-FFF2-40B4-BE49-F238E27FC236}">
                  <a16:creationId xmlns:a16="http://schemas.microsoft.com/office/drawing/2014/main" id="{0C67DE29-B5ED-0C46-9C37-F9DE9EDE7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3" y="647"/>
              <a:ext cx="6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de-DE" altLang="en-US" sz="1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Coltrane</a:t>
              </a:r>
              <a:endParaRPr lang="de-DE" altLang="en-US"/>
            </a:p>
          </p:txBody>
        </p:sp>
        <p:grpSp>
          <p:nvGrpSpPr>
            <p:cNvPr id="13360" name="Group 140">
              <a:extLst>
                <a:ext uri="{FF2B5EF4-FFF2-40B4-BE49-F238E27FC236}">
                  <a16:creationId xmlns:a16="http://schemas.microsoft.com/office/drawing/2014/main" id="{7898ADF1-23CF-EF7F-E3CA-C2F60B4B88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9" y="480"/>
              <a:ext cx="686" cy="1709"/>
              <a:chOff x="3135" y="480"/>
              <a:chExt cx="815" cy="1709"/>
            </a:xfrm>
          </p:grpSpPr>
          <p:sp>
            <p:nvSpPr>
              <p:cNvPr id="13361" name="Freeform 138">
                <a:extLst>
                  <a:ext uri="{FF2B5EF4-FFF2-40B4-BE49-F238E27FC236}">
                    <a16:creationId xmlns:a16="http://schemas.microsoft.com/office/drawing/2014/main" id="{0B8B7CAF-D2BE-1809-3370-C051539CA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538"/>
                <a:ext cx="391" cy="1651"/>
              </a:xfrm>
              <a:custGeom>
                <a:avLst/>
                <a:gdLst>
                  <a:gd name="T0" fmla="*/ 385 w 391"/>
                  <a:gd name="T1" fmla="*/ 1651 h 1651"/>
                  <a:gd name="T2" fmla="*/ 154 w 391"/>
                  <a:gd name="T3" fmla="*/ 960 h 1651"/>
                  <a:gd name="T4" fmla="*/ 39 w 391"/>
                  <a:gd name="T5" fmla="*/ 160 h 1651"/>
                  <a:gd name="T6" fmla="*/ 391 w 391"/>
                  <a:gd name="T7" fmla="*/ 0 h 165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1"/>
                  <a:gd name="T13" fmla="*/ 0 h 1651"/>
                  <a:gd name="T14" fmla="*/ 391 w 391"/>
                  <a:gd name="T15" fmla="*/ 1651 h 165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1" h="1651">
                    <a:moveTo>
                      <a:pt x="385" y="1651"/>
                    </a:moveTo>
                    <a:cubicBezTo>
                      <a:pt x="298" y="1429"/>
                      <a:pt x="212" y="1208"/>
                      <a:pt x="154" y="960"/>
                    </a:cubicBezTo>
                    <a:cubicBezTo>
                      <a:pt x="96" y="712"/>
                      <a:pt x="0" y="320"/>
                      <a:pt x="39" y="160"/>
                    </a:cubicBezTo>
                    <a:cubicBezTo>
                      <a:pt x="78" y="0"/>
                      <a:pt x="234" y="0"/>
                      <a:pt x="391" y="0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2" name="Freeform 139">
                <a:extLst>
                  <a:ext uri="{FF2B5EF4-FFF2-40B4-BE49-F238E27FC236}">
                    <a16:creationId xmlns:a16="http://schemas.microsoft.com/office/drawing/2014/main" id="{DFC1317F-0F1F-A6EE-90D2-C5CC93F7E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480"/>
                <a:ext cx="373" cy="1293"/>
              </a:xfrm>
              <a:custGeom>
                <a:avLst/>
                <a:gdLst>
                  <a:gd name="T0" fmla="*/ 0 w 373"/>
                  <a:gd name="T1" fmla="*/ 51 h 1293"/>
                  <a:gd name="T2" fmla="*/ 352 w 373"/>
                  <a:gd name="T3" fmla="*/ 275 h 1293"/>
                  <a:gd name="T4" fmla="*/ 128 w 373"/>
                  <a:gd name="T5" fmla="*/ 1293 h 1293"/>
                  <a:gd name="T6" fmla="*/ 0 60000 65536"/>
                  <a:gd name="T7" fmla="*/ 0 60000 65536"/>
                  <a:gd name="T8" fmla="*/ 0 60000 65536"/>
                  <a:gd name="T9" fmla="*/ 0 w 373"/>
                  <a:gd name="T10" fmla="*/ 0 h 1293"/>
                  <a:gd name="T11" fmla="*/ 373 w 373"/>
                  <a:gd name="T12" fmla="*/ 1293 h 12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3" h="1293">
                    <a:moveTo>
                      <a:pt x="0" y="51"/>
                    </a:moveTo>
                    <a:cubicBezTo>
                      <a:pt x="71" y="58"/>
                      <a:pt x="348" y="0"/>
                      <a:pt x="352" y="275"/>
                    </a:cubicBezTo>
                    <a:cubicBezTo>
                      <a:pt x="373" y="482"/>
                      <a:pt x="175" y="1081"/>
                      <a:pt x="128" y="1293"/>
                    </a:cubicBezTo>
                  </a:path>
                </a:pathLst>
              </a:custGeom>
              <a:noFill/>
              <a:ln w="19050">
                <a:solidFill>
                  <a:srgbClr val="FF020B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163">
            <a:extLst>
              <a:ext uri="{FF2B5EF4-FFF2-40B4-BE49-F238E27FC236}">
                <a16:creationId xmlns:a16="http://schemas.microsoft.com/office/drawing/2014/main" id="{03008178-D5E3-27B0-C86B-97E7C1C04C7C}"/>
              </a:ext>
            </a:extLst>
          </p:cNvPr>
          <p:cNvGrpSpPr>
            <a:grpSpLocks/>
          </p:cNvGrpSpPr>
          <p:nvPr/>
        </p:nvGrpSpPr>
        <p:grpSpPr bwMode="auto">
          <a:xfrm>
            <a:off x="6189663" y="1068388"/>
            <a:ext cx="1652587" cy="2713037"/>
            <a:chOff x="3899" y="673"/>
            <a:chExt cx="1041" cy="1709"/>
          </a:xfrm>
        </p:grpSpPr>
        <p:sp>
          <p:nvSpPr>
            <p:cNvPr id="13353" name="Oval 14">
              <a:extLst>
                <a:ext uri="{FF2B5EF4-FFF2-40B4-BE49-F238E27FC236}">
                  <a16:creationId xmlns:a16="http://schemas.microsoft.com/office/drawing/2014/main" id="{2E255EB2-615F-FA70-D749-231B74615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9" y="1325"/>
              <a:ext cx="74" cy="73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4261" name="Text Box 133">
              <a:extLst>
                <a:ext uri="{FF2B5EF4-FFF2-40B4-BE49-F238E27FC236}">
                  <a16:creationId xmlns:a16="http://schemas.microsoft.com/office/drawing/2014/main" id="{E76136CE-90BA-A446-A708-4073BFBDF0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8" y="1090"/>
              <a:ext cx="4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1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Tyner</a:t>
              </a:r>
            </a:p>
          </p:txBody>
        </p:sp>
        <p:grpSp>
          <p:nvGrpSpPr>
            <p:cNvPr id="13355" name="Group 141">
              <a:extLst>
                <a:ext uri="{FF2B5EF4-FFF2-40B4-BE49-F238E27FC236}">
                  <a16:creationId xmlns:a16="http://schemas.microsoft.com/office/drawing/2014/main" id="{55B6CC84-F58F-EE39-FE88-FB6339C2BDF1}"/>
                </a:ext>
              </a:extLst>
            </p:cNvPr>
            <p:cNvGrpSpPr>
              <a:grpSpLocks/>
            </p:cNvGrpSpPr>
            <p:nvPr/>
          </p:nvGrpSpPr>
          <p:grpSpPr bwMode="auto">
            <a:xfrm rot="2550981">
              <a:off x="3899" y="673"/>
              <a:ext cx="686" cy="1709"/>
              <a:chOff x="3135" y="480"/>
              <a:chExt cx="815" cy="1709"/>
            </a:xfrm>
          </p:grpSpPr>
          <p:sp>
            <p:nvSpPr>
              <p:cNvPr id="13356" name="Freeform 142">
                <a:extLst>
                  <a:ext uri="{FF2B5EF4-FFF2-40B4-BE49-F238E27FC236}">
                    <a16:creationId xmlns:a16="http://schemas.microsoft.com/office/drawing/2014/main" id="{D5414CB9-07C0-E360-C39C-DF85D128E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538"/>
                <a:ext cx="391" cy="1651"/>
              </a:xfrm>
              <a:custGeom>
                <a:avLst/>
                <a:gdLst>
                  <a:gd name="T0" fmla="*/ 385 w 391"/>
                  <a:gd name="T1" fmla="*/ 1651 h 1651"/>
                  <a:gd name="T2" fmla="*/ 154 w 391"/>
                  <a:gd name="T3" fmla="*/ 960 h 1651"/>
                  <a:gd name="T4" fmla="*/ 39 w 391"/>
                  <a:gd name="T5" fmla="*/ 160 h 1651"/>
                  <a:gd name="T6" fmla="*/ 391 w 391"/>
                  <a:gd name="T7" fmla="*/ 0 h 165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1"/>
                  <a:gd name="T13" fmla="*/ 0 h 1651"/>
                  <a:gd name="T14" fmla="*/ 391 w 391"/>
                  <a:gd name="T15" fmla="*/ 1651 h 165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1" h="1651">
                    <a:moveTo>
                      <a:pt x="385" y="1651"/>
                    </a:moveTo>
                    <a:cubicBezTo>
                      <a:pt x="298" y="1429"/>
                      <a:pt x="212" y="1208"/>
                      <a:pt x="154" y="960"/>
                    </a:cubicBezTo>
                    <a:cubicBezTo>
                      <a:pt x="96" y="712"/>
                      <a:pt x="0" y="320"/>
                      <a:pt x="39" y="160"/>
                    </a:cubicBezTo>
                    <a:cubicBezTo>
                      <a:pt x="78" y="0"/>
                      <a:pt x="234" y="0"/>
                      <a:pt x="391" y="0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7" name="Freeform 143">
                <a:extLst>
                  <a:ext uri="{FF2B5EF4-FFF2-40B4-BE49-F238E27FC236}">
                    <a16:creationId xmlns:a16="http://schemas.microsoft.com/office/drawing/2014/main" id="{A14CCE7E-71F1-E7CD-2900-9DD2C276B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480"/>
                <a:ext cx="373" cy="1293"/>
              </a:xfrm>
              <a:custGeom>
                <a:avLst/>
                <a:gdLst>
                  <a:gd name="T0" fmla="*/ 0 w 373"/>
                  <a:gd name="T1" fmla="*/ 51 h 1293"/>
                  <a:gd name="T2" fmla="*/ 352 w 373"/>
                  <a:gd name="T3" fmla="*/ 275 h 1293"/>
                  <a:gd name="T4" fmla="*/ 128 w 373"/>
                  <a:gd name="T5" fmla="*/ 1293 h 1293"/>
                  <a:gd name="T6" fmla="*/ 0 60000 65536"/>
                  <a:gd name="T7" fmla="*/ 0 60000 65536"/>
                  <a:gd name="T8" fmla="*/ 0 60000 65536"/>
                  <a:gd name="T9" fmla="*/ 0 w 373"/>
                  <a:gd name="T10" fmla="*/ 0 h 1293"/>
                  <a:gd name="T11" fmla="*/ 373 w 373"/>
                  <a:gd name="T12" fmla="*/ 1293 h 12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3" h="1293">
                    <a:moveTo>
                      <a:pt x="0" y="51"/>
                    </a:moveTo>
                    <a:cubicBezTo>
                      <a:pt x="71" y="58"/>
                      <a:pt x="348" y="0"/>
                      <a:pt x="352" y="275"/>
                    </a:cubicBezTo>
                    <a:cubicBezTo>
                      <a:pt x="373" y="482"/>
                      <a:pt x="175" y="1081"/>
                      <a:pt x="128" y="1293"/>
                    </a:cubicBezTo>
                  </a:path>
                </a:pathLst>
              </a:custGeom>
              <a:noFill/>
              <a:ln w="19050">
                <a:solidFill>
                  <a:srgbClr val="FF020B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" name="Group 168">
            <a:extLst>
              <a:ext uri="{FF2B5EF4-FFF2-40B4-BE49-F238E27FC236}">
                <a16:creationId xmlns:a16="http://schemas.microsoft.com/office/drawing/2014/main" id="{51E2F62A-9AEE-3829-E292-A680A54CCCCD}"/>
              </a:ext>
            </a:extLst>
          </p:cNvPr>
          <p:cNvGrpSpPr>
            <a:grpSpLocks/>
          </p:cNvGrpSpPr>
          <p:nvPr/>
        </p:nvGrpSpPr>
        <p:grpSpPr bwMode="auto">
          <a:xfrm>
            <a:off x="5080000" y="3667125"/>
            <a:ext cx="1089025" cy="2713038"/>
            <a:chOff x="3200" y="2310"/>
            <a:chExt cx="686" cy="1709"/>
          </a:xfrm>
        </p:grpSpPr>
        <p:sp>
          <p:nvSpPr>
            <p:cNvPr id="13348" name="Oval 4">
              <a:extLst>
                <a:ext uri="{FF2B5EF4-FFF2-40B4-BE49-F238E27FC236}">
                  <a16:creationId xmlns:a16="http://schemas.microsoft.com/office/drawing/2014/main" id="{8B9B3A06-FA07-F7CA-AA8D-93403A7DCA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514" y="3404"/>
              <a:ext cx="75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4256" name="Text Box 128">
              <a:extLst>
                <a:ext uri="{FF2B5EF4-FFF2-40B4-BE49-F238E27FC236}">
                  <a16:creationId xmlns:a16="http://schemas.microsoft.com/office/drawing/2014/main" id="{73B6E71B-0539-4B4A-9A8F-4AA3DE029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" y="3624"/>
              <a:ext cx="6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1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Johnson</a:t>
              </a:r>
            </a:p>
          </p:txBody>
        </p:sp>
        <p:grpSp>
          <p:nvGrpSpPr>
            <p:cNvPr id="13350" name="Group 144">
              <a:extLst>
                <a:ext uri="{FF2B5EF4-FFF2-40B4-BE49-F238E27FC236}">
                  <a16:creationId xmlns:a16="http://schemas.microsoft.com/office/drawing/2014/main" id="{F7A1A8BE-047C-A576-DB63-2890B4CEEFDF}"/>
                </a:ext>
              </a:extLst>
            </p:cNvPr>
            <p:cNvGrpSpPr>
              <a:grpSpLocks/>
            </p:cNvGrpSpPr>
            <p:nvPr/>
          </p:nvGrpSpPr>
          <p:grpSpPr bwMode="auto">
            <a:xfrm rot="-10739721">
              <a:off x="3200" y="2310"/>
              <a:ext cx="686" cy="1709"/>
              <a:chOff x="3135" y="480"/>
              <a:chExt cx="815" cy="1709"/>
            </a:xfrm>
          </p:grpSpPr>
          <p:sp>
            <p:nvSpPr>
              <p:cNvPr id="13351" name="Freeform 145">
                <a:extLst>
                  <a:ext uri="{FF2B5EF4-FFF2-40B4-BE49-F238E27FC236}">
                    <a16:creationId xmlns:a16="http://schemas.microsoft.com/office/drawing/2014/main" id="{2340249A-5D1F-63B3-C91E-9E0AF222B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538"/>
                <a:ext cx="391" cy="1651"/>
              </a:xfrm>
              <a:custGeom>
                <a:avLst/>
                <a:gdLst>
                  <a:gd name="T0" fmla="*/ 385 w 391"/>
                  <a:gd name="T1" fmla="*/ 1651 h 1651"/>
                  <a:gd name="T2" fmla="*/ 154 w 391"/>
                  <a:gd name="T3" fmla="*/ 960 h 1651"/>
                  <a:gd name="T4" fmla="*/ 39 w 391"/>
                  <a:gd name="T5" fmla="*/ 160 h 1651"/>
                  <a:gd name="T6" fmla="*/ 391 w 391"/>
                  <a:gd name="T7" fmla="*/ 0 h 165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1"/>
                  <a:gd name="T13" fmla="*/ 0 h 1651"/>
                  <a:gd name="T14" fmla="*/ 391 w 391"/>
                  <a:gd name="T15" fmla="*/ 1651 h 165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1" h="1651">
                    <a:moveTo>
                      <a:pt x="385" y="1651"/>
                    </a:moveTo>
                    <a:cubicBezTo>
                      <a:pt x="298" y="1429"/>
                      <a:pt x="212" y="1208"/>
                      <a:pt x="154" y="960"/>
                    </a:cubicBezTo>
                    <a:cubicBezTo>
                      <a:pt x="96" y="712"/>
                      <a:pt x="0" y="320"/>
                      <a:pt x="39" y="160"/>
                    </a:cubicBezTo>
                    <a:cubicBezTo>
                      <a:pt x="78" y="0"/>
                      <a:pt x="234" y="0"/>
                      <a:pt x="391" y="0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2" name="Freeform 146">
                <a:extLst>
                  <a:ext uri="{FF2B5EF4-FFF2-40B4-BE49-F238E27FC236}">
                    <a16:creationId xmlns:a16="http://schemas.microsoft.com/office/drawing/2014/main" id="{DF5CB8A3-86EF-384E-6E5D-A698A899B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480"/>
                <a:ext cx="373" cy="1293"/>
              </a:xfrm>
              <a:custGeom>
                <a:avLst/>
                <a:gdLst>
                  <a:gd name="T0" fmla="*/ 0 w 373"/>
                  <a:gd name="T1" fmla="*/ 51 h 1293"/>
                  <a:gd name="T2" fmla="*/ 352 w 373"/>
                  <a:gd name="T3" fmla="*/ 275 h 1293"/>
                  <a:gd name="T4" fmla="*/ 128 w 373"/>
                  <a:gd name="T5" fmla="*/ 1293 h 1293"/>
                  <a:gd name="T6" fmla="*/ 0 60000 65536"/>
                  <a:gd name="T7" fmla="*/ 0 60000 65536"/>
                  <a:gd name="T8" fmla="*/ 0 60000 65536"/>
                  <a:gd name="T9" fmla="*/ 0 w 373"/>
                  <a:gd name="T10" fmla="*/ 0 h 1293"/>
                  <a:gd name="T11" fmla="*/ 373 w 373"/>
                  <a:gd name="T12" fmla="*/ 1293 h 12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3" h="1293">
                    <a:moveTo>
                      <a:pt x="0" y="51"/>
                    </a:moveTo>
                    <a:cubicBezTo>
                      <a:pt x="71" y="58"/>
                      <a:pt x="348" y="0"/>
                      <a:pt x="352" y="275"/>
                    </a:cubicBezTo>
                    <a:cubicBezTo>
                      <a:pt x="373" y="482"/>
                      <a:pt x="175" y="1081"/>
                      <a:pt x="128" y="1293"/>
                    </a:cubicBezTo>
                  </a:path>
                </a:pathLst>
              </a:custGeom>
              <a:noFill/>
              <a:ln w="19050">
                <a:solidFill>
                  <a:srgbClr val="FF020B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" name="Group 162">
            <a:extLst>
              <a:ext uri="{FF2B5EF4-FFF2-40B4-BE49-F238E27FC236}">
                <a16:creationId xmlns:a16="http://schemas.microsoft.com/office/drawing/2014/main" id="{86081474-4BCE-D16D-0474-DD96D59E9E26}"/>
              </a:ext>
            </a:extLst>
          </p:cNvPr>
          <p:cNvGrpSpPr>
            <a:grpSpLocks/>
          </p:cNvGrpSpPr>
          <p:nvPr/>
        </p:nvGrpSpPr>
        <p:grpSpPr bwMode="auto">
          <a:xfrm>
            <a:off x="5829300" y="2957513"/>
            <a:ext cx="2782888" cy="1089025"/>
            <a:chOff x="3672" y="1863"/>
            <a:chExt cx="1753" cy="686"/>
          </a:xfrm>
        </p:grpSpPr>
        <p:sp>
          <p:nvSpPr>
            <p:cNvPr id="13343" name="Oval 8">
              <a:extLst>
                <a:ext uri="{FF2B5EF4-FFF2-40B4-BE49-F238E27FC236}">
                  <a16:creationId xmlns:a16="http://schemas.microsoft.com/office/drawing/2014/main" id="{13640D3A-FFE4-3F3E-DE5F-26878092A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3" y="2165"/>
              <a:ext cx="74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4258" name="Text Box 130">
              <a:extLst>
                <a:ext uri="{FF2B5EF4-FFF2-40B4-BE49-F238E27FC236}">
                  <a16:creationId xmlns:a16="http://schemas.microsoft.com/office/drawing/2014/main" id="{39D62A87-DACF-1D46-BDB7-04F520A826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2" y="2082"/>
              <a:ext cx="6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1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Sanders</a:t>
              </a:r>
            </a:p>
          </p:txBody>
        </p:sp>
        <p:grpSp>
          <p:nvGrpSpPr>
            <p:cNvPr id="13345" name="Group 147">
              <a:extLst>
                <a:ext uri="{FF2B5EF4-FFF2-40B4-BE49-F238E27FC236}">
                  <a16:creationId xmlns:a16="http://schemas.microsoft.com/office/drawing/2014/main" id="{6D60B48B-F1C5-DF9C-0F4D-D60CD7801F81}"/>
                </a:ext>
              </a:extLst>
            </p:cNvPr>
            <p:cNvGrpSpPr>
              <a:grpSpLocks/>
            </p:cNvGrpSpPr>
            <p:nvPr/>
          </p:nvGrpSpPr>
          <p:grpSpPr bwMode="auto">
            <a:xfrm rot="5470065">
              <a:off x="4206" y="1329"/>
              <a:ext cx="686" cy="1753"/>
              <a:chOff x="3135" y="480"/>
              <a:chExt cx="815" cy="1709"/>
            </a:xfrm>
          </p:grpSpPr>
          <p:sp>
            <p:nvSpPr>
              <p:cNvPr id="13346" name="Freeform 148">
                <a:extLst>
                  <a:ext uri="{FF2B5EF4-FFF2-40B4-BE49-F238E27FC236}">
                    <a16:creationId xmlns:a16="http://schemas.microsoft.com/office/drawing/2014/main" id="{A605F16D-54C5-C17F-B070-944ECC9CE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538"/>
                <a:ext cx="391" cy="1651"/>
              </a:xfrm>
              <a:custGeom>
                <a:avLst/>
                <a:gdLst>
                  <a:gd name="T0" fmla="*/ 385 w 391"/>
                  <a:gd name="T1" fmla="*/ 1651 h 1651"/>
                  <a:gd name="T2" fmla="*/ 154 w 391"/>
                  <a:gd name="T3" fmla="*/ 960 h 1651"/>
                  <a:gd name="T4" fmla="*/ 39 w 391"/>
                  <a:gd name="T5" fmla="*/ 160 h 1651"/>
                  <a:gd name="T6" fmla="*/ 391 w 391"/>
                  <a:gd name="T7" fmla="*/ 0 h 165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1"/>
                  <a:gd name="T13" fmla="*/ 0 h 1651"/>
                  <a:gd name="T14" fmla="*/ 391 w 391"/>
                  <a:gd name="T15" fmla="*/ 1651 h 165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1" h="1651">
                    <a:moveTo>
                      <a:pt x="385" y="1651"/>
                    </a:moveTo>
                    <a:cubicBezTo>
                      <a:pt x="298" y="1429"/>
                      <a:pt x="212" y="1208"/>
                      <a:pt x="154" y="960"/>
                    </a:cubicBezTo>
                    <a:cubicBezTo>
                      <a:pt x="96" y="712"/>
                      <a:pt x="0" y="320"/>
                      <a:pt x="39" y="160"/>
                    </a:cubicBezTo>
                    <a:cubicBezTo>
                      <a:pt x="78" y="0"/>
                      <a:pt x="234" y="0"/>
                      <a:pt x="391" y="0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7" name="Freeform 149">
                <a:extLst>
                  <a:ext uri="{FF2B5EF4-FFF2-40B4-BE49-F238E27FC236}">
                    <a16:creationId xmlns:a16="http://schemas.microsoft.com/office/drawing/2014/main" id="{7C6F056B-DF0A-099B-2B3C-5FC1367CC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480"/>
                <a:ext cx="373" cy="1293"/>
              </a:xfrm>
              <a:custGeom>
                <a:avLst/>
                <a:gdLst>
                  <a:gd name="T0" fmla="*/ 0 w 373"/>
                  <a:gd name="T1" fmla="*/ 51 h 1293"/>
                  <a:gd name="T2" fmla="*/ 352 w 373"/>
                  <a:gd name="T3" fmla="*/ 275 h 1293"/>
                  <a:gd name="T4" fmla="*/ 128 w 373"/>
                  <a:gd name="T5" fmla="*/ 1293 h 1293"/>
                  <a:gd name="T6" fmla="*/ 0 60000 65536"/>
                  <a:gd name="T7" fmla="*/ 0 60000 65536"/>
                  <a:gd name="T8" fmla="*/ 0 60000 65536"/>
                  <a:gd name="T9" fmla="*/ 0 w 373"/>
                  <a:gd name="T10" fmla="*/ 0 h 1293"/>
                  <a:gd name="T11" fmla="*/ 373 w 373"/>
                  <a:gd name="T12" fmla="*/ 1293 h 12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3" h="1293">
                    <a:moveTo>
                      <a:pt x="0" y="51"/>
                    </a:moveTo>
                    <a:cubicBezTo>
                      <a:pt x="71" y="58"/>
                      <a:pt x="348" y="0"/>
                      <a:pt x="352" y="275"/>
                    </a:cubicBezTo>
                    <a:cubicBezTo>
                      <a:pt x="373" y="482"/>
                      <a:pt x="175" y="1081"/>
                      <a:pt x="128" y="1293"/>
                    </a:cubicBezTo>
                  </a:path>
                </a:pathLst>
              </a:custGeom>
              <a:noFill/>
              <a:ln w="19050">
                <a:solidFill>
                  <a:srgbClr val="FF020B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oup 170">
            <a:extLst>
              <a:ext uri="{FF2B5EF4-FFF2-40B4-BE49-F238E27FC236}">
                <a16:creationId xmlns:a16="http://schemas.microsoft.com/office/drawing/2014/main" id="{B3DEFEB7-EC2B-080C-FFCE-EFF679231AAF}"/>
              </a:ext>
            </a:extLst>
          </p:cNvPr>
          <p:cNvGrpSpPr>
            <a:grpSpLocks/>
          </p:cNvGrpSpPr>
          <p:nvPr/>
        </p:nvGrpSpPr>
        <p:grpSpPr bwMode="auto">
          <a:xfrm>
            <a:off x="2547938" y="2976563"/>
            <a:ext cx="2774950" cy="1089025"/>
            <a:chOff x="1605" y="1875"/>
            <a:chExt cx="1748" cy="686"/>
          </a:xfrm>
        </p:grpSpPr>
        <p:sp>
          <p:nvSpPr>
            <p:cNvPr id="13338" name="Oval 15">
              <a:extLst>
                <a:ext uri="{FF2B5EF4-FFF2-40B4-BE49-F238E27FC236}">
                  <a16:creationId xmlns:a16="http://schemas.microsoft.com/office/drawing/2014/main" id="{22CACAFE-4494-13B5-E754-57A70C07C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4" y="2170"/>
              <a:ext cx="72" cy="75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4257" name="Text Box 129">
              <a:extLst>
                <a:ext uri="{FF2B5EF4-FFF2-40B4-BE49-F238E27FC236}">
                  <a16:creationId xmlns:a16="http://schemas.microsoft.com/office/drawing/2014/main" id="{8FC8046A-B989-614B-8EBE-255FD3BB7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5" y="2102"/>
              <a:ext cx="6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1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Hubbard</a:t>
              </a:r>
            </a:p>
          </p:txBody>
        </p:sp>
        <p:grpSp>
          <p:nvGrpSpPr>
            <p:cNvPr id="13340" name="Group 150">
              <a:extLst>
                <a:ext uri="{FF2B5EF4-FFF2-40B4-BE49-F238E27FC236}">
                  <a16:creationId xmlns:a16="http://schemas.microsoft.com/office/drawing/2014/main" id="{EFEDEFD4-10D6-160A-B05A-129C6135C55B}"/>
                </a:ext>
              </a:extLst>
            </p:cNvPr>
            <p:cNvGrpSpPr>
              <a:grpSpLocks/>
            </p:cNvGrpSpPr>
            <p:nvPr/>
          </p:nvGrpSpPr>
          <p:grpSpPr bwMode="auto">
            <a:xfrm rot="-5431868">
              <a:off x="2136" y="1344"/>
              <a:ext cx="686" cy="1748"/>
              <a:chOff x="3135" y="480"/>
              <a:chExt cx="815" cy="1709"/>
            </a:xfrm>
          </p:grpSpPr>
          <p:sp>
            <p:nvSpPr>
              <p:cNvPr id="13341" name="Freeform 151">
                <a:extLst>
                  <a:ext uri="{FF2B5EF4-FFF2-40B4-BE49-F238E27FC236}">
                    <a16:creationId xmlns:a16="http://schemas.microsoft.com/office/drawing/2014/main" id="{56953697-28E5-C49D-176F-5C3568131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538"/>
                <a:ext cx="391" cy="1651"/>
              </a:xfrm>
              <a:custGeom>
                <a:avLst/>
                <a:gdLst>
                  <a:gd name="T0" fmla="*/ 385 w 391"/>
                  <a:gd name="T1" fmla="*/ 1651 h 1651"/>
                  <a:gd name="T2" fmla="*/ 154 w 391"/>
                  <a:gd name="T3" fmla="*/ 960 h 1651"/>
                  <a:gd name="T4" fmla="*/ 39 w 391"/>
                  <a:gd name="T5" fmla="*/ 160 h 1651"/>
                  <a:gd name="T6" fmla="*/ 391 w 391"/>
                  <a:gd name="T7" fmla="*/ 0 h 165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1"/>
                  <a:gd name="T13" fmla="*/ 0 h 1651"/>
                  <a:gd name="T14" fmla="*/ 391 w 391"/>
                  <a:gd name="T15" fmla="*/ 1651 h 165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1" h="1651">
                    <a:moveTo>
                      <a:pt x="385" y="1651"/>
                    </a:moveTo>
                    <a:cubicBezTo>
                      <a:pt x="298" y="1429"/>
                      <a:pt x="212" y="1208"/>
                      <a:pt x="154" y="960"/>
                    </a:cubicBezTo>
                    <a:cubicBezTo>
                      <a:pt x="96" y="712"/>
                      <a:pt x="0" y="320"/>
                      <a:pt x="39" y="160"/>
                    </a:cubicBezTo>
                    <a:cubicBezTo>
                      <a:pt x="78" y="0"/>
                      <a:pt x="234" y="0"/>
                      <a:pt x="391" y="0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2" name="Freeform 152">
                <a:extLst>
                  <a:ext uri="{FF2B5EF4-FFF2-40B4-BE49-F238E27FC236}">
                    <a16:creationId xmlns:a16="http://schemas.microsoft.com/office/drawing/2014/main" id="{4DD31DD4-E353-4BE1-191B-A93F3B918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480"/>
                <a:ext cx="373" cy="1293"/>
              </a:xfrm>
              <a:custGeom>
                <a:avLst/>
                <a:gdLst>
                  <a:gd name="T0" fmla="*/ 0 w 373"/>
                  <a:gd name="T1" fmla="*/ 51 h 1293"/>
                  <a:gd name="T2" fmla="*/ 352 w 373"/>
                  <a:gd name="T3" fmla="*/ 275 h 1293"/>
                  <a:gd name="T4" fmla="*/ 128 w 373"/>
                  <a:gd name="T5" fmla="*/ 1293 h 1293"/>
                  <a:gd name="T6" fmla="*/ 0 60000 65536"/>
                  <a:gd name="T7" fmla="*/ 0 60000 65536"/>
                  <a:gd name="T8" fmla="*/ 0 60000 65536"/>
                  <a:gd name="T9" fmla="*/ 0 w 373"/>
                  <a:gd name="T10" fmla="*/ 0 h 1293"/>
                  <a:gd name="T11" fmla="*/ 373 w 373"/>
                  <a:gd name="T12" fmla="*/ 1293 h 12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3" h="1293">
                    <a:moveTo>
                      <a:pt x="0" y="51"/>
                    </a:moveTo>
                    <a:cubicBezTo>
                      <a:pt x="71" y="58"/>
                      <a:pt x="348" y="0"/>
                      <a:pt x="352" y="275"/>
                    </a:cubicBezTo>
                    <a:cubicBezTo>
                      <a:pt x="373" y="482"/>
                      <a:pt x="175" y="1081"/>
                      <a:pt x="128" y="1293"/>
                    </a:cubicBezTo>
                  </a:path>
                </a:pathLst>
              </a:custGeom>
              <a:noFill/>
              <a:ln w="19050">
                <a:solidFill>
                  <a:srgbClr val="FF020B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" name="Group 165">
            <a:extLst>
              <a:ext uri="{FF2B5EF4-FFF2-40B4-BE49-F238E27FC236}">
                <a16:creationId xmlns:a16="http://schemas.microsoft.com/office/drawing/2014/main" id="{053145EE-3B1E-5F1F-601C-8218D05EE274}"/>
              </a:ext>
            </a:extLst>
          </p:cNvPr>
          <p:cNvGrpSpPr>
            <a:grpSpLocks/>
          </p:cNvGrpSpPr>
          <p:nvPr/>
        </p:nvGrpSpPr>
        <p:grpSpPr bwMode="auto">
          <a:xfrm>
            <a:off x="3475038" y="1076325"/>
            <a:ext cx="1546225" cy="2713038"/>
            <a:chOff x="2189" y="678"/>
            <a:chExt cx="974" cy="1709"/>
          </a:xfrm>
        </p:grpSpPr>
        <p:sp>
          <p:nvSpPr>
            <p:cNvPr id="13333" name="Oval 9">
              <a:extLst>
                <a:ext uri="{FF2B5EF4-FFF2-40B4-BE49-F238E27FC236}">
                  <a16:creationId xmlns:a16="http://schemas.microsoft.com/office/drawing/2014/main" id="{8B6A1347-5290-F07F-AD05-A75A24F765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626" y="1323"/>
              <a:ext cx="74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4260" name="Text Box 132">
              <a:extLst>
                <a:ext uri="{FF2B5EF4-FFF2-40B4-BE49-F238E27FC236}">
                  <a16:creationId xmlns:a16="http://schemas.microsoft.com/office/drawing/2014/main" id="{A5A0543F-61FE-ED4A-9B4D-FF03630DEB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9" y="1071"/>
              <a:ext cx="5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1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Brown</a:t>
              </a:r>
            </a:p>
          </p:txBody>
        </p:sp>
        <p:grpSp>
          <p:nvGrpSpPr>
            <p:cNvPr id="13335" name="Group 153">
              <a:extLst>
                <a:ext uri="{FF2B5EF4-FFF2-40B4-BE49-F238E27FC236}">
                  <a16:creationId xmlns:a16="http://schemas.microsoft.com/office/drawing/2014/main" id="{C63DE257-5426-00CF-FC63-490B17DA8500}"/>
                </a:ext>
              </a:extLst>
            </p:cNvPr>
            <p:cNvGrpSpPr>
              <a:grpSpLocks/>
            </p:cNvGrpSpPr>
            <p:nvPr/>
          </p:nvGrpSpPr>
          <p:grpSpPr bwMode="auto">
            <a:xfrm rot="-2636316">
              <a:off x="2477" y="678"/>
              <a:ext cx="686" cy="1709"/>
              <a:chOff x="3135" y="480"/>
              <a:chExt cx="815" cy="1709"/>
            </a:xfrm>
          </p:grpSpPr>
          <p:sp>
            <p:nvSpPr>
              <p:cNvPr id="13336" name="Freeform 154">
                <a:extLst>
                  <a:ext uri="{FF2B5EF4-FFF2-40B4-BE49-F238E27FC236}">
                    <a16:creationId xmlns:a16="http://schemas.microsoft.com/office/drawing/2014/main" id="{EA9C0A19-0A86-69CD-1BEA-604462B8E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538"/>
                <a:ext cx="391" cy="1651"/>
              </a:xfrm>
              <a:custGeom>
                <a:avLst/>
                <a:gdLst>
                  <a:gd name="T0" fmla="*/ 385 w 391"/>
                  <a:gd name="T1" fmla="*/ 1651 h 1651"/>
                  <a:gd name="T2" fmla="*/ 154 w 391"/>
                  <a:gd name="T3" fmla="*/ 960 h 1651"/>
                  <a:gd name="T4" fmla="*/ 39 w 391"/>
                  <a:gd name="T5" fmla="*/ 160 h 1651"/>
                  <a:gd name="T6" fmla="*/ 391 w 391"/>
                  <a:gd name="T7" fmla="*/ 0 h 165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1"/>
                  <a:gd name="T13" fmla="*/ 0 h 1651"/>
                  <a:gd name="T14" fmla="*/ 391 w 391"/>
                  <a:gd name="T15" fmla="*/ 1651 h 165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1" h="1651">
                    <a:moveTo>
                      <a:pt x="385" y="1651"/>
                    </a:moveTo>
                    <a:cubicBezTo>
                      <a:pt x="298" y="1429"/>
                      <a:pt x="212" y="1208"/>
                      <a:pt x="154" y="960"/>
                    </a:cubicBezTo>
                    <a:cubicBezTo>
                      <a:pt x="96" y="712"/>
                      <a:pt x="0" y="320"/>
                      <a:pt x="39" y="160"/>
                    </a:cubicBezTo>
                    <a:cubicBezTo>
                      <a:pt x="78" y="0"/>
                      <a:pt x="234" y="0"/>
                      <a:pt x="391" y="0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7" name="Freeform 155">
                <a:extLst>
                  <a:ext uri="{FF2B5EF4-FFF2-40B4-BE49-F238E27FC236}">
                    <a16:creationId xmlns:a16="http://schemas.microsoft.com/office/drawing/2014/main" id="{B14CCE2C-FD00-BF64-52A4-79019B354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480"/>
                <a:ext cx="373" cy="1293"/>
              </a:xfrm>
              <a:custGeom>
                <a:avLst/>
                <a:gdLst>
                  <a:gd name="T0" fmla="*/ 0 w 373"/>
                  <a:gd name="T1" fmla="*/ 51 h 1293"/>
                  <a:gd name="T2" fmla="*/ 352 w 373"/>
                  <a:gd name="T3" fmla="*/ 275 h 1293"/>
                  <a:gd name="T4" fmla="*/ 128 w 373"/>
                  <a:gd name="T5" fmla="*/ 1293 h 1293"/>
                  <a:gd name="T6" fmla="*/ 0 60000 65536"/>
                  <a:gd name="T7" fmla="*/ 0 60000 65536"/>
                  <a:gd name="T8" fmla="*/ 0 60000 65536"/>
                  <a:gd name="T9" fmla="*/ 0 w 373"/>
                  <a:gd name="T10" fmla="*/ 0 h 1293"/>
                  <a:gd name="T11" fmla="*/ 373 w 373"/>
                  <a:gd name="T12" fmla="*/ 1293 h 12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3" h="1293">
                    <a:moveTo>
                      <a:pt x="0" y="51"/>
                    </a:moveTo>
                    <a:cubicBezTo>
                      <a:pt x="71" y="58"/>
                      <a:pt x="348" y="0"/>
                      <a:pt x="352" y="275"/>
                    </a:cubicBezTo>
                    <a:cubicBezTo>
                      <a:pt x="373" y="482"/>
                      <a:pt x="175" y="1081"/>
                      <a:pt x="128" y="1293"/>
                    </a:cubicBezTo>
                  </a:path>
                </a:pathLst>
              </a:custGeom>
              <a:noFill/>
              <a:ln w="19050">
                <a:solidFill>
                  <a:srgbClr val="FF020B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" name="Group 169">
            <a:extLst>
              <a:ext uri="{FF2B5EF4-FFF2-40B4-BE49-F238E27FC236}">
                <a16:creationId xmlns:a16="http://schemas.microsoft.com/office/drawing/2014/main" id="{374FBFF3-FA6D-61D3-5720-43D35424A8B3}"/>
              </a:ext>
            </a:extLst>
          </p:cNvPr>
          <p:cNvGrpSpPr>
            <a:grpSpLocks/>
          </p:cNvGrpSpPr>
          <p:nvPr/>
        </p:nvGrpSpPr>
        <p:grpSpPr bwMode="auto">
          <a:xfrm>
            <a:off x="6178550" y="3170238"/>
            <a:ext cx="1592263" cy="2713037"/>
            <a:chOff x="3892" y="1997"/>
            <a:chExt cx="1003" cy="1709"/>
          </a:xfrm>
        </p:grpSpPr>
        <p:sp>
          <p:nvSpPr>
            <p:cNvPr id="13328" name="Oval 5">
              <a:extLst>
                <a:ext uri="{FF2B5EF4-FFF2-40B4-BE49-F238E27FC236}">
                  <a16:creationId xmlns:a16="http://schemas.microsoft.com/office/drawing/2014/main" id="{347C9DA3-5DCA-5803-BB2D-8C77A2102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" y="3026"/>
              <a:ext cx="73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4259" name="Text Box 131">
              <a:extLst>
                <a:ext uri="{FF2B5EF4-FFF2-40B4-BE49-F238E27FC236}">
                  <a16:creationId xmlns:a16="http://schemas.microsoft.com/office/drawing/2014/main" id="{04966C2D-C26E-E34A-AD9E-A67942BFBD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" y="3144"/>
              <a:ext cx="5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1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Shepp</a:t>
              </a:r>
            </a:p>
          </p:txBody>
        </p:sp>
        <p:grpSp>
          <p:nvGrpSpPr>
            <p:cNvPr id="13330" name="Group 156">
              <a:extLst>
                <a:ext uri="{FF2B5EF4-FFF2-40B4-BE49-F238E27FC236}">
                  <a16:creationId xmlns:a16="http://schemas.microsoft.com/office/drawing/2014/main" id="{4469C024-BE07-13AE-7563-8A7FBD13FA80}"/>
                </a:ext>
              </a:extLst>
            </p:cNvPr>
            <p:cNvGrpSpPr>
              <a:grpSpLocks/>
            </p:cNvGrpSpPr>
            <p:nvPr/>
          </p:nvGrpSpPr>
          <p:grpSpPr bwMode="auto">
            <a:xfrm rot="8126948">
              <a:off x="3892" y="1997"/>
              <a:ext cx="686" cy="1709"/>
              <a:chOff x="3135" y="480"/>
              <a:chExt cx="815" cy="1709"/>
            </a:xfrm>
          </p:grpSpPr>
          <p:sp>
            <p:nvSpPr>
              <p:cNvPr id="13331" name="Freeform 157">
                <a:extLst>
                  <a:ext uri="{FF2B5EF4-FFF2-40B4-BE49-F238E27FC236}">
                    <a16:creationId xmlns:a16="http://schemas.microsoft.com/office/drawing/2014/main" id="{AD356BBF-AF7C-4ABC-4F27-BE3642A7B4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538"/>
                <a:ext cx="391" cy="1651"/>
              </a:xfrm>
              <a:custGeom>
                <a:avLst/>
                <a:gdLst>
                  <a:gd name="T0" fmla="*/ 385 w 391"/>
                  <a:gd name="T1" fmla="*/ 1651 h 1651"/>
                  <a:gd name="T2" fmla="*/ 154 w 391"/>
                  <a:gd name="T3" fmla="*/ 960 h 1651"/>
                  <a:gd name="T4" fmla="*/ 39 w 391"/>
                  <a:gd name="T5" fmla="*/ 160 h 1651"/>
                  <a:gd name="T6" fmla="*/ 391 w 391"/>
                  <a:gd name="T7" fmla="*/ 0 h 165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1"/>
                  <a:gd name="T13" fmla="*/ 0 h 1651"/>
                  <a:gd name="T14" fmla="*/ 391 w 391"/>
                  <a:gd name="T15" fmla="*/ 1651 h 165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1" h="1651">
                    <a:moveTo>
                      <a:pt x="385" y="1651"/>
                    </a:moveTo>
                    <a:cubicBezTo>
                      <a:pt x="298" y="1429"/>
                      <a:pt x="212" y="1208"/>
                      <a:pt x="154" y="960"/>
                    </a:cubicBezTo>
                    <a:cubicBezTo>
                      <a:pt x="96" y="712"/>
                      <a:pt x="0" y="320"/>
                      <a:pt x="39" y="160"/>
                    </a:cubicBezTo>
                    <a:cubicBezTo>
                      <a:pt x="78" y="0"/>
                      <a:pt x="234" y="0"/>
                      <a:pt x="391" y="0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2" name="Freeform 158">
                <a:extLst>
                  <a:ext uri="{FF2B5EF4-FFF2-40B4-BE49-F238E27FC236}">
                    <a16:creationId xmlns:a16="http://schemas.microsoft.com/office/drawing/2014/main" id="{3D9461CE-90B7-FD3B-483E-90519444F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480"/>
                <a:ext cx="373" cy="1293"/>
              </a:xfrm>
              <a:custGeom>
                <a:avLst/>
                <a:gdLst>
                  <a:gd name="T0" fmla="*/ 0 w 373"/>
                  <a:gd name="T1" fmla="*/ 51 h 1293"/>
                  <a:gd name="T2" fmla="*/ 352 w 373"/>
                  <a:gd name="T3" fmla="*/ 275 h 1293"/>
                  <a:gd name="T4" fmla="*/ 128 w 373"/>
                  <a:gd name="T5" fmla="*/ 1293 h 1293"/>
                  <a:gd name="T6" fmla="*/ 0 60000 65536"/>
                  <a:gd name="T7" fmla="*/ 0 60000 65536"/>
                  <a:gd name="T8" fmla="*/ 0 60000 65536"/>
                  <a:gd name="T9" fmla="*/ 0 w 373"/>
                  <a:gd name="T10" fmla="*/ 0 h 1293"/>
                  <a:gd name="T11" fmla="*/ 373 w 373"/>
                  <a:gd name="T12" fmla="*/ 1293 h 12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3" h="1293">
                    <a:moveTo>
                      <a:pt x="0" y="51"/>
                    </a:moveTo>
                    <a:cubicBezTo>
                      <a:pt x="71" y="58"/>
                      <a:pt x="348" y="0"/>
                      <a:pt x="352" y="275"/>
                    </a:cubicBezTo>
                    <a:cubicBezTo>
                      <a:pt x="373" y="482"/>
                      <a:pt x="175" y="1081"/>
                      <a:pt x="128" y="1293"/>
                    </a:cubicBezTo>
                  </a:path>
                </a:pathLst>
              </a:custGeom>
              <a:noFill/>
              <a:ln w="19050">
                <a:solidFill>
                  <a:srgbClr val="FF020B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" name="Group 167">
            <a:extLst>
              <a:ext uri="{FF2B5EF4-FFF2-40B4-BE49-F238E27FC236}">
                <a16:creationId xmlns:a16="http://schemas.microsoft.com/office/drawing/2014/main" id="{E3019327-A035-387E-993B-5F0571BC5765}"/>
              </a:ext>
            </a:extLst>
          </p:cNvPr>
          <p:cNvGrpSpPr>
            <a:grpSpLocks/>
          </p:cNvGrpSpPr>
          <p:nvPr/>
        </p:nvGrpSpPr>
        <p:grpSpPr bwMode="auto">
          <a:xfrm>
            <a:off x="3405188" y="3221038"/>
            <a:ext cx="1666875" cy="2713037"/>
            <a:chOff x="2145" y="2029"/>
            <a:chExt cx="1050" cy="1709"/>
          </a:xfrm>
        </p:grpSpPr>
        <p:sp>
          <p:nvSpPr>
            <p:cNvPr id="13323" name="Oval 6">
              <a:extLst>
                <a:ext uri="{FF2B5EF4-FFF2-40B4-BE49-F238E27FC236}">
                  <a16:creationId xmlns:a16="http://schemas.microsoft.com/office/drawing/2014/main" id="{1201E131-2393-A7FA-6C2D-87B93B932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1" y="3059"/>
              <a:ext cx="74" cy="74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4262" name="Text Box 134">
              <a:extLst>
                <a:ext uri="{FF2B5EF4-FFF2-40B4-BE49-F238E27FC236}">
                  <a16:creationId xmlns:a16="http://schemas.microsoft.com/office/drawing/2014/main" id="{169C97D9-1662-8541-ABFC-577B9EB817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5" y="3138"/>
              <a:ext cx="5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1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Tchicai</a:t>
              </a:r>
            </a:p>
          </p:txBody>
        </p:sp>
        <p:grpSp>
          <p:nvGrpSpPr>
            <p:cNvPr id="13325" name="Group 159">
              <a:extLst>
                <a:ext uri="{FF2B5EF4-FFF2-40B4-BE49-F238E27FC236}">
                  <a16:creationId xmlns:a16="http://schemas.microsoft.com/office/drawing/2014/main" id="{A0DEE6D5-A9DE-8757-EF6B-2E2671854A11}"/>
                </a:ext>
              </a:extLst>
            </p:cNvPr>
            <p:cNvGrpSpPr>
              <a:grpSpLocks/>
            </p:cNvGrpSpPr>
            <p:nvPr/>
          </p:nvGrpSpPr>
          <p:grpSpPr bwMode="auto">
            <a:xfrm rot="-8123546">
              <a:off x="2509" y="2029"/>
              <a:ext cx="686" cy="1709"/>
              <a:chOff x="3135" y="480"/>
              <a:chExt cx="815" cy="1709"/>
            </a:xfrm>
          </p:grpSpPr>
          <p:sp>
            <p:nvSpPr>
              <p:cNvPr id="13326" name="Freeform 160">
                <a:extLst>
                  <a:ext uri="{FF2B5EF4-FFF2-40B4-BE49-F238E27FC236}">
                    <a16:creationId xmlns:a16="http://schemas.microsoft.com/office/drawing/2014/main" id="{10BF967D-64D8-3389-227B-9C8EAB167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538"/>
                <a:ext cx="391" cy="1651"/>
              </a:xfrm>
              <a:custGeom>
                <a:avLst/>
                <a:gdLst>
                  <a:gd name="T0" fmla="*/ 385 w 391"/>
                  <a:gd name="T1" fmla="*/ 1651 h 1651"/>
                  <a:gd name="T2" fmla="*/ 154 w 391"/>
                  <a:gd name="T3" fmla="*/ 960 h 1651"/>
                  <a:gd name="T4" fmla="*/ 39 w 391"/>
                  <a:gd name="T5" fmla="*/ 160 h 1651"/>
                  <a:gd name="T6" fmla="*/ 391 w 391"/>
                  <a:gd name="T7" fmla="*/ 0 h 165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1"/>
                  <a:gd name="T13" fmla="*/ 0 h 1651"/>
                  <a:gd name="T14" fmla="*/ 391 w 391"/>
                  <a:gd name="T15" fmla="*/ 1651 h 165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1" h="1651">
                    <a:moveTo>
                      <a:pt x="385" y="1651"/>
                    </a:moveTo>
                    <a:cubicBezTo>
                      <a:pt x="298" y="1429"/>
                      <a:pt x="212" y="1208"/>
                      <a:pt x="154" y="960"/>
                    </a:cubicBezTo>
                    <a:cubicBezTo>
                      <a:pt x="96" y="712"/>
                      <a:pt x="0" y="320"/>
                      <a:pt x="39" y="160"/>
                    </a:cubicBezTo>
                    <a:cubicBezTo>
                      <a:pt x="78" y="0"/>
                      <a:pt x="234" y="0"/>
                      <a:pt x="391" y="0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7" name="Freeform 161">
                <a:extLst>
                  <a:ext uri="{FF2B5EF4-FFF2-40B4-BE49-F238E27FC236}">
                    <a16:creationId xmlns:a16="http://schemas.microsoft.com/office/drawing/2014/main" id="{150F689E-F528-D4F7-1EC1-0C3DA3646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480"/>
                <a:ext cx="373" cy="1293"/>
              </a:xfrm>
              <a:custGeom>
                <a:avLst/>
                <a:gdLst>
                  <a:gd name="T0" fmla="*/ 0 w 373"/>
                  <a:gd name="T1" fmla="*/ 51 h 1293"/>
                  <a:gd name="T2" fmla="*/ 352 w 373"/>
                  <a:gd name="T3" fmla="*/ 275 h 1293"/>
                  <a:gd name="T4" fmla="*/ 128 w 373"/>
                  <a:gd name="T5" fmla="*/ 1293 h 1293"/>
                  <a:gd name="T6" fmla="*/ 0 60000 65536"/>
                  <a:gd name="T7" fmla="*/ 0 60000 65536"/>
                  <a:gd name="T8" fmla="*/ 0 60000 65536"/>
                  <a:gd name="T9" fmla="*/ 0 w 373"/>
                  <a:gd name="T10" fmla="*/ 0 h 1293"/>
                  <a:gd name="T11" fmla="*/ 373 w 373"/>
                  <a:gd name="T12" fmla="*/ 1293 h 12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3" h="1293">
                    <a:moveTo>
                      <a:pt x="0" y="51"/>
                    </a:moveTo>
                    <a:cubicBezTo>
                      <a:pt x="71" y="58"/>
                      <a:pt x="348" y="0"/>
                      <a:pt x="352" y="275"/>
                    </a:cubicBezTo>
                    <a:cubicBezTo>
                      <a:pt x="373" y="482"/>
                      <a:pt x="175" y="1081"/>
                      <a:pt x="128" y="1293"/>
                    </a:cubicBezTo>
                  </a:path>
                </a:pathLst>
              </a:custGeom>
              <a:noFill/>
              <a:ln w="19050">
                <a:solidFill>
                  <a:srgbClr val="FF020B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4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4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131" grpId="0" animBg="1"/>
      <p:bldP spid="944248" grpId="0" animBg="1" autoUpdateAnimBg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BBC0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ADC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Nastassja:Programme:Publish:Microsoft Office 98:Templates:Blank Presentation</Template>
  <TotalTime>2948</TotalTime>
  <Words>687</Words>
  <Application>Microsoft Macintosh PowerPoint</Application>
  <PresentationFormat>Custom</PresentationFormat>
  <Paragraphs>124</Paragraphs>
  <Slides>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Math1</vt:lpstr>
      <vt:lpstr>ＭＳ Ｐゴシック</vt:lpstr>
      <vt:lpstr>Arial</vt:lpstr>
      <vt:lpstr>Times</vt:lpstr>
      <vt:lpstr>Times-Roman</vt:lpstr>
      <vt:lpstr>Lucida Grande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Stefan Göller</dc:creator>
  <cp:lastModifiedBy>Microsoft Office User</cp:lastModifiedBy>
  <cp:revision>2117</cp:revision>
  <cp:lastPrinted>2005-04-14T09:33:31Z</cp:lastPrinted>
  <dcterms:created xsi:type="dcterms:W3CDTF">2017-03-04T21:03:53Z</dcterms:created>
  <dcterms:modified xsi:type="dcterms:W3CDTF">2024-02-28T20:43:05Z</dcterms:modified>
</cp:coreProperties>
</file>