
<file path=[Content_Types].xml><?xml version="1.0" encoding="utf-8"?>
<Types xmlns="http://schemas.openxmlformats.org/package/2006/content-types">
  <Default Extension="bin" ContentType="audio/unknown"/>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1.xml" ContentType="application/vnd.openxmlformats-officedocument.presentationml.notesSlide+xml"/>
  <Override PartName="/ppt/embeddings/oleObject4.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handoutMasterIdLst>
    <p:handoutMasterId r:id="rId46"/>
  </p:handoutMasterIdLst>
  <p:sldIdLst>
    <p:sldId id="370" r:id="rId2"/>
    <p:sldId id="393" r:id="rId3"/>
    <p:sldId id="391" r:id="rId4"/>
    <p:sldId id="373" r:id="rId5"/>
    <p:sldId id="372" r:id="rId6"/>
    <p:sldId id="392" r:id="rId7"/>
    <p:sldId id="375" r:id="rId8"/>
    <p:sldId id="397" r:id="rId9"/>
    <p:sldId id="394" r:id="rId10"/>
    <p:sldId id="395" r:id="rId11"/>
    <p:sldId id="376" r:id="rId12"/>
    <p:sldId id="374" r:id="rId13"/>
    <p:sldId id="396" r:id="rId14"/>
    <p:sldId id="381" r:id="rId15"/>
    <p:sldId id="377" r:id="rId16"/>
    <p:sldId id="378" r:id="rId17"/>
    <p:sldId id="398" r:id="rId18"/>
    <p:sldId id="401" r:id="rId19"/>
    <p:sldId id="399" r:id="rId20"/>
    <p:sldId id="386" r:id="rId21"/>
    <p:sldId id="387" r:id="rId22"/>
    <p:sldId id="417" r:id="rId23"/>
    <p:sldId id="388" r:id="rId24"/>
    <p:sldId id="384" r:id="rId25"/>
    <p:sldId id="380" r:id="rId26"/>
    <p:sldId id="400" r:id="rId27"/>
    <p:sldId id="418" r:id="rId28"/>
    <p:sldId id="413" r:id="rId29"/>
    <p:sldId id="420" r:id="rId30"/>
    <p:sldId id="416" r:id="rId31"/>
    <p:sldId id="407" r:id="rId32"/>
    <p:sldId id="408" r:id="rId33"/>
    <p:sldId id="409" r:id="rId34"/>
    <p:sldId id="410" r:id="rId35"/>
    <p:sldId id="411" r:id="rId36"/>
    <p:sldId id="412" r:id="rId37"/>
    <p:sldId id="402" r:id="rId38"/>
    <p:sldId id="414" r:id="rId39"/>
    <p:sldId id="415" r:id="rId40"/>
    <p:sldId id="403" r:id="rId41"/>
    <p:sldId id="404" r:id="rId42"/>
    <p:sldId id="406" r:id="rId43"/>
    <p:sldId id="419" r:id="rId44"/>
  </p:sldIdLst>
  <p:sldSz cx="9902825" cy="6858000"/>
  <p:notesSz cx="9144000" cy="6858000"/>
  <p:defaultTextStyle>
    <a:defPPr>
      <a:defRPr lang="en-US"/>
    </a:defPPr>
    <a:lvl1pPr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44">
          <p15:clr>
            <a:srgbClr val="A4A3A4"/>
          </p15:clr>
        </p15:guide>
        <p15:guide id="2" pos="1167">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59"/>
    <p:restoredTop sz="94694"/>
  </p:normalViewPr>
  <p:slideViewPr>
    <p:cSldViewPr snapToGrid="0">
      <p:cViewPr varScale="1">
        <p:scale>
          <a:sx n="121" d="100"/>
          <a:sy n="121" d="100"/>
        </p:scale>
        <p:origin x="1280" y="176"/>
      </p:cViewPr>
      <p:guideLst>
        <p:guide orient="horz" pos="744"/>
        <p:guide pos="11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16"/>
    </p:cViewPr>
  </p:sorterViewPr>
  <p:notesViewPr>
    <p:cSldViewPr snapToGrid="0">
      <p:cViewPr varScale="1">
        <p:scale>
          <a:sx n="102" d="100"/>
          <a:sy n="102" d="100"/>
        </p:scale>
        <p:origin x="-30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D0DFEB6-4CF3-29E7-5A44-B5A1E24421C1}"/>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182275" name="Rectangle 3">
            <a:extLst>
              <a:ext uri="{FF2B5EF4-FFF2-40B4-BE49-F238E27FC236}">
                <a16:creationId xmlns:a16="http://schemas.microsoft.com/office/drawing/2014/main" id="{0B1F0F6E-0E93-8C9E-4FE4-12B32A3423F9}"/>
              </a:ext>
            </a:extLst>
          </p:cNvPr>
          <p:cNvSpPr>
            <a:spLocks noGrp="1" noChangeArrowheads="1"/>
          </p:cNvSpPr>
          <p:nvPr>
            <p:ph type="dt" sz="quarter"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182276" name="Rectangle 4">
            <a:extLst>
              <a:ext uri="{FF2B5EF4-FFF2-40B4-BE49-F238E27FC236}">
                <a16:creationId xmlns:a16="http://schemas.microsoft.com/office/drawing/2014/main" id="{AB341F8E-6E46-0D2F-5646-C6F5C81133E8}"/>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182277" name="Rectangle 5">
            <a:extLst>
              <a:ext uri="{FF2B5EF4-FFF2-40B4-BE49-F238E27FC236}">
                <a16:creationId xmlns:a16="http://schemas.microsoft.com/office/drawing/2014/main" id="{D9D488DC-4AF0-1FC6-30AA-FAB884542766}"/>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73F3A2D4-D7CC-6A47-8A7C-9100D692504F}"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5278D7B-8058-FAF2-D4F8-6E9D1FD68DD1}"/>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64515" name="Rectangle 3">
            <a:extLst>
              <a:ext uri="{FF2B5EF4-FFF2-40B4-BE49-F238E27FC236}">
                <a16:creationId xmlns:a16="http://schemas.microsoft.com/office/drawing/2014/main" id="{829BF92E-FFA9-11A8-2922-86366841C1B6}"/>
              </a:ext>
            </a:extLst>
          </p:cNvPr>
          <p:cNvSpPr>
            <a:spLocks noGrp="1" noChangeArrowheads="1"/>
          </p:cNvSpPr>
          <p:nvPr>
            <p:ph type="dt"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2052" name="Rectangle 4">
            <a:extLst>
              <a:ext uri="{FF2B5EF4-FFF2-40B4-BE49-F238E27FC236}">
                <a16:creationId xmlns:a16="http://schemas.microsoft.com/office/drawing/2014/main" id="{59DD48CA-D805-2A10-89B0-92269670E828}"/>
              </a:ext>
            </a:extLst>
          </p:cNvPr>
          <p:cNvSpPr>
            <a:spLocks noChangeArrowheads="1" noTextEdit="1"/>
          </p:cNvSpPr>
          <p:nvPr>
            <p:ph type="sldImg" idx="2"/>
          </p:nvPr>
        </p:nvSpPr>
        <p:spPr bwMode="auto">
          <a:xfrm>
            <a:off x="2701925" y="533400"/>
            <a:ext cx="374015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a:extLst>
              <a:ext uri="{FF2B5EF4-FFF2-40B4-BE49-F238E27FC236}">
                <a16:creationId xmlns:a16="http://schemas.microsoft.com/office/drawing/2014/main" id="{669026EB-ADED-FDE3-87E6-904699B6C5E0}"/>
              </a:ext>
            </a:extLst>
          </p:cNvPr>
          <p:cNvSpPr>
            <a:spLocks noGrp="1" noChangeArrowheads="1"/>
          </p:cNvSpPr>
          <p:nvPr>
            <p:ph type="body" sz="quarter" idx="3"/>
          </p:nvPr>
        </p:nvSpPr>
        <p:spPr bwMode="auto">
          <a:xfrm>
            <a:off x="1219200" y="3276600"/>
            <a:ext cx="67056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64518" name="Rectangle 6">
            <a:extLst>
              <a:ext uri="{FF2B5EF4-FFF2-40B4-BE49-F238E27FC236}">
                <a16:creationId xmlns:a16="http://schemas.microsoft.com/office/drawing/2014/main" id="{71018F9B-829A-04C4-7D6D-DCC1455F6B9C}"/>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64519" name="Rectangle 7">
            <a:extLst>
              <a:ext uri="{FF2B5EF4-FFF2-40B4-BE49-F238E27FC236}">
                <a16:creationId xmlns:a16="http://schemas.microsoft.com/office/drawing/2014/main" id="{3AA17B2C-8784-F270-A007-E92A8E13E7C8}"/>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5893B7BA-ADD6-5547-86EA-E58B67D89718}"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EB2C012A-BB99-66C4-327A-3B3E65CEBD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84C90745-E850-6A42-827D-B8220C7EE34C}" type="slidenum">
              <a:rPr lang="de-CH" altLang="en-US" sz="1200" smtClean="0">
                <a:latin typeface="Times" charset="0"/>
              </a:rPr>
              <a:pPr/>
              <a:t>4</a:t>
            </a:fld>
            <a:endParaRPr lang="de-CH" altLang="en-US" sz="1200">
              <a:latin typeface="Times" charset="0"/>
            </a:endParaRPr>
          </a:p>
        </p:txBody>
      </p:sp>
      <p:sp>
        <p:nvSpPr>
          <p:cNvPr id="8194" name="Rectangle 2">
            <a:extLst>
              <a:ext uri="{FF2B5EF4-FFF2-40B4-BE49-F238E27FC236}">
                <a16:creationId xmlns:a16="http://schemas.microsoft.com/office/drawing/2014/main" id="{58F27039-3274-A3D6-0C57-6E6584CBC90B}"/>
              </a:ext>
            </a:extLst>
          </p:cNvPr>
          <p:cNvSpPr>
            <a:spLocks noChangeArrowheads="1" noTextEdit="1"/>
          </p:cNvSpPr>
          <p:nvPr>
            <p:ph type="sldImg"/>
          </p:nvPr>
        </p:nvSpPr>
        <p:spPr>
          <a:xfrm>
            <a:off x="2703513" y="533400"/>
            <a:ext cx="3741737" cy="2590800"/>
          </a:xfrm>
          <a:solidFill>
            <a:srgbClr val="FFFFFF"/>
          </a:solidFill>
          <a:ln/>
        </p:spPr>
      </p:sp>
      <p:sp>
        <p:nvSpPr>
          <p:cNvPr id="8195" name="Rectangle 3">
            <a:extLst>
              <a:ext uri="{FF2B5EF4-FFF2-40B4-BE49-F238E27FC236}">
                <a16:creationId xmlns:a16="http://schemas.microsoft.com/office/drawing/2014/main" id="{7BB3C126-B260-FC04-C7BA-E58BCFC81DC5}"/>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44D50A6A-A4A6-85DD-E90A-4CA787E0D6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65D52B57-F29E-0C49-8304-4381FC195290}" type="slidenum">
              <a:rPr lang="de-CH" altLang="en-US" sz="1200" smtClean="0">
                <a:latin typeface="Times" charset="0"/>
              </a:rPr>
              <a:pPr/>
              <a:t>13</a:t>
            </a:fld>
            <a:endParaRPr lang="de-CH" altLang="en-US" sz="1200">
              <a:latin typeface="Times" charset="0"/>
            </a:endParaRPr>
          </a:p>
        </p:txBody>
      </p:sp>
      <p:sp>
        <p:nvSpPr>
          <p:cNvPr id="26626" name="Rectangle 2">
            <a:extLst>
              <a:ext uri="{FF2B5EF4-FFF2-40B4-BE49-F238E27FC236}">
                <a16:creationId xmlns:a16="http://schemas.microsoft.com/office/drawing/2014/main" id="{BAA96A66-32B9-51C7-CA26-B25AF6171648}"/>
              </a:ext>
            </a:extLst>
          </p:cNvPr>
          <p:cNvSpPr>
            <a:spLocks noChangeArrowheads="1" noTextEdit="1"/>
          </p:cNvSpPr>
          <p:nvPr>
            <p:ph type="sldImg"/>
          </p:nvPr>
        </p:nvSpPr>
        <p:spPr>
          <a:xfrm>
            <a:off x="2714625" y="514350"/>
            <a:ext cx="3714750" cy="2571750"/>
          </a:xfrm>
          <a:solidFill>
            <a:srgbClr val="FFFFFF"/>
          </a:solidFill>
          <a:ln/>
        </p:spPr>
      </p:sp>
      <p:sp>
        <p:nvSpPr>
          <p:cNvPr id="26627" name="Rectangle 3">
            <a:extLst>
              <a:ext uri="{FF2B5EF4-FFF2-40B4-BE49-F238E27FC236}">
                <a16:creationId xmlns:a16="http://schemas.microsoft.com/office/drawing/2014/main" id="{3DECF80B-195F-A8CA-79CF-272F6A2CEE9D}"/>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09CD853A-0D6F-D35A-3879-ADFC0361C0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3621B94-C28C-B941-822D-DD842EC79E16}" type="slidenum">
              <a:rPr lang="de-CH" altLang="en-US" sz="1200" smtClean="0">
                <a:latin typeface="Times" charset="0"/>
              </a:rPr>
              <a:pPr/>
              <a:t>14</a:t>
            </a:fld>
            <a:endParaRPr lang="de-CH" altLang="en-US" sz="1200">
              <a:latin typeface="Times" charset="0"/>
            </a:endParaRPr>
          </a:p>
        </p:txBody>
      </p:sp>
      <p:sp>
        <p:nvSpPr>
          <p:cNvPr id="28674" name="Rectangle 2">
            <a:extLst>
              <a:ext uri="{FF2B5EF4-FFF2-40B4-BE49-F238E27FC236}">
                <a16:creationId xmlns:a16="http://schemas.microsoft.com/office/drawing/2014/main" id="{33FD1BD5-1B93-4C0A-989E-CE29A798C2E8}"/>
              </a:ext>
            </a:extLst>
          </p:cNvPr>
          <p:cNvSpPr>
            <a:spLocks noChangeArrowheads="1" noTextEdit="1"/>
          </p:cNvSpPr>
          <p:nvPr>
            <p:ph type="sldImg"/>
          </p:nvPr>
        </p:nvSpPr>
        <p:spPr>
          <a:xfrm>
            <a:off x="2714625" y="514350"/>
            <a:ext cx="3714750" cy="2571750"/>
          </a:xfrm>
          <a:solidFill>
            <a:srgbClr val="FFFFFF"/>
          </a:solidFill>
          <a:ln/>
        </p:spPr>
      </p:sp>
      <p:sp>
        <p:nvSpPr>
          <p:cNvPr id="28675" name="Rectangle 3">
            <a:extLst>
              <a:ext uri="{FF2B5EF4-FFF2-40B4-BE49-F238E27FC236}">
                <a16:creationId xmlns:a16="http://schemas.microsoft.com/office/drawing/2014/main" id="{DB47FCF0-A30D-9740-5F40-AA6109895B27}"/>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47D5D9D1-C8DD-8E00-9980-C031BF494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C8713E8B-1A3A-3D49-857D-66E5A0D07EF7}" type="slidenum">
              <a:rPr lang="de-CH" altLang="en-US" sz="1200" smtClean="0">
                <a:latin typeface="Times" charset="0"/>
              </a:rPr>
              <a:pPr/>
              <a:t>15</a:t>
            </a:fld>
            <a:endParaRPr lang="de-CH" altLang="en-US" sz="1200">
              <a:latin typeface="Times" charset="0"/>
            </a:endParaRPr>
          </a:p>
        </p:txBody>
      </p:sp>
      <p:sp>
        <p:nvSpPr>
          <p:cNvPr id="30722" name="Rectangle 2">
            <a:extLst>
              <a:ext uri="{FF2B5EF4-FFF2-40B4-BE49-F238E27FC236}">
                <a16:creationId xmlns:a16="http://schemas.microsoft.com/office/drawing/2014/main" id="{A92243B1-78AC-B762-7E62-AF24024265B0}"/>
              </a:ext>
            </a:extLst>
          </p:cNvPr>
          <p:cNvSpPr>
            <a:spLocks noChangeArrowheads="1" noTextEdit="1"/>
          </p:cNvSpPr>
          <p:nvPr>
            <p:ph type="sldImg"/>
          </p:nvPr>
        </p:nvSpPr>
        <p:spPr>
          <a:xfrm>
            <a:off x="2714625" y="514350"/>
            <a:ext cx="3714750" cy="2571750"/>
          </a:xfrm>
          <a:solidFill>
            <a:srgbClr val="FFFFFF"/>
          </a:solidFill>
          <a:ln/>
        </p:spPr>
      </p:sp>
      <p:sp>
        <p:nvSpPr>
          <p:cNvPr id="30723" name="Rectangle 3">
            <a:extLst>
              <a:ext uri="{FF2B5EF4-FFF2-40B4-BE49-F238E27FC236}">
                <a16:creationId xmlns:a16="http://schemas.microsoft.com/office/drawing/2014/main" id="{17221742-0791-2EE3-36ED-585091F62CE3}"/>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8E6508A3-EAD7-4ED8-494E-A6F0CA5211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801974F6-AF3E-974D-8148-9BF9EFC96B6A}" type="slidenum">
              <a:rPr lang="de-CH" altLang="en-US" sz="1200" smtClean="0">
                <a:latin typeface="Times" charset="0"/>
              </a:rPr>
              <a:pPr/>
              <a:t>16</a:t>
            </a:fld>
            <a:endParaRPr lang="de-CH" altLang="en-US" sz="1200">
              <a:latin typeface="Times" charset="0"/>
            </a:endParaRPr>
          </a:p>
        </p:txBody>
      </p:sp>
      <p:sp>
        <p:nvSpPr>
          <p:cNvPr id="32770" name="Rectangle 2">
            <a:extLst>
              <a:ext uri="{FF2B5EF4-FFF2-40B4-BE49-F238E27FC236}">
                <a16:creationId xmlns:a16="http://schemas.microsoft.com/office/drawing/2014/main" id="{D2DF4C7E-F3F7-B0C8-6F19-535A68B1BB2C}"/>
              </a:ext>
            </a:extLst>
          </p:cNvPr>
          <p:cNvSpPr>
            <a:spLocks noChangeArrowheads="1" noTextEdit="1"/>
          </p:cNvSpPr>
          <p:nvPr>
            <p:ph type="sldImg"/>
          </p:nvPr>
        </p:nvSpPr>
        <p:spPr>
          <a:xfrm>
            <a:off x="2714625" y="514350"/>
            <a:ext cx="3714750" cy="2571750"/>
          </a:xfrm>
          <a:solidFill>
            <a:srgbClr val="FFFFFF"/>
          </a:solidFill>
          <a:ln/>
        </p:spPr>
      </p:sp>
      <p:sp>
        <p:nvSpPr>
          <p:cNvPr id="32771" name="Rectangle 3">
            <a:extLst>
              <a:ext uri="{FF2B5EF4-FFF2-40B4-BE49-F238E27FC236}">
                <a16:creationId xmlns:a16="http://schemas.microsoft.com/office/drawing/2014/main" id="{F13C8CBC-AC85-CD90-9DC5-D72F2BFF2706}"/>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61F1BDE0-4356-DE52-CB60-08A861FC2D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0AC9CEB9-0E36-6B4D-8F03-78D00468C302}" type="slidenum">
              <a:rPr lang="de-CH" altLang="en-US" sz="1200" smtClean="0">
                <a:latin typeface="Times" charset="0"/>
              </a:rPr>
              <a:pPr/>
              <a:t>17</a:t>
            </a:fld>
            <a:endParaRPr lang="de-CH" altLang="en-US" sz="1200">
              <a:latin typeface="Times" charset="0"/>
            </a:endParaRPr>
          </a:p>
        </p:txBody>
      </p:sp>
      <p:sp>
        <p:nvSpPr>
          <p:cNvPr id="34818" name="Rectangle 2">
            <a:extLst>
              <a:ext uri="{FF2B5EF4-FFF2-40B4-BE49-F238E27FC236}">
                <a16:creationId xmlns:a16="http://schemas.microsoft.com/office/drawing/2014/main" id="{4B428332-0E53-F97E-6B1E-91554904550B}"/>
              </a:ext>
            </a:extLst>
          </p:cNvPr>
          <p:cNvSpPr>
            <a:spLocks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8137C588-BABD-04A0-39C3-6384D0F9A1BE}"/>
              </a:ext>
            </a:extLst>
          </p:cNvPr>
          <p:cNvSpPr>
            <a:spLocks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9A3521D-73CE-87D3-ED2F-0405957F3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88222596-EC23-1E45-9494-4C50DDA3AA63}" type="slidenum">
              <a:rPr lang="de-CH" altLang="en-US" sz="1200" smtClean="0">
                <a:latin typeface="Times" charset="0"/>
              </a:rPr>
              <a:pPr/>
              <a:t>19</a:t>
            </a:fld>
            <a:endParaRPr lang="de-CH" altLang="en-US" sz="1200">
              <a:latin typeface="Times" charset="0"/>
            </a:endParaRPr>
          </a:p>
        </p:txBody>
      </p:sp>
      <p:sp>
        <p:nvSpPr>
          <p:cNvPr id="37890" name="Rectangle 2">
            <a:extLst>
              <a:ext uri="{FF2B5EF4-FFF2-40B4-BE49-F238E27FC236}">
                <a16:creationId xmlns:a16="http://schemas.microsoft.com/office/drawing/2014/main" id="{07305CCD-6BF0-5167-FC0B-1D36E9F656CA}"/>
              </a:ext>
            </a:extLst>
          </p:cNvPr>
          <p:cNvSpPr>
            <a:spLocks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id="{83C0FB26-6FFD-86DB-DA3F-71D9E6A0E7D6}"/>
              </a:ext>
            </a:extLst>
          </p:cNvPr>
          <p:cNvSpPr>
            <a:spLocks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1B854F8-08A9-DA2C-2CF2-3DACBA66EA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948FC363-7200-8F46-A0BF-8EDD46BC0C07}" type="slidenum">
              <a:rPr lang="de-CH" altLang="en-US" sz="1200" smtClean="0">
                <a:latin typeface="Times" charset="0"/>
              </a:rPr>
              <a:pPr/>
              <a:t>20</a:t>
            </a:fld>
            <a:endParaRPr lang="de-CH" altLang="en-US" sz="1200">
              <a:latin typeface="Times" charset="0"/>
            </a:endParaRPr>
          </a:p>
        </p:txBody>
      </p:sp>
      <p:sp>
        <p:nvSpPr>
          <p:cNvPr id="39938" name="Rectangle 2">
            <a:extLst>
              <a:ext uri="{FF2B5EF4-FFF2-40B4-BE49-F238E27FC236}">
                <a16:creationId xmlns:a16="http://schemas.microsoft.com/office/drawing/2014/main" id="{0763FF0F-1E81-C7CF-E2AC-358729DE7E3E}"/>
              </a:ext>
            </a:extLst>
          </p:cNvPr>
          <p:cNvSpPr>
            <a:spLocks noChangeArrowheads="1" noTextEdit="1"/>
          </p:cNvSpPr>
          <p:nvPr>
            <p:ph type="sldImg"/>
          </p:nvPr>
        </p:nvSpPr>
        <p:spPr>
          <a:xfrm>
            <a:off x="2714625" y="514350"/>
            <a:ext cx="3714750" cy="2571750"/>
          </a:xfrm>
          <a:solidFill>
            <a:srgbClr val="FFFFFF"/>
          </a:solidFill>
          <a:ln/>
        </p:spPr>
      </p:sp>
      <p:sp>
        <p:nvSpPr>
          <p:cNvPr id="39939" name="Rectangle 3">
            <a:extLst>
              <a:ext uri="{FF2B5EF4-FFF2-40B4-BE49-F238E27FC236}">
                <a16:creationId xmlns:a16="http://schemas.microsoft.com/office/drawing/2014/main" id="{AC3A4166-157E-0748-DBF0-86F015DA13AF}"/>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48C3305-8999-347A-B797-A2E53947D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CE4EE021-1FCD-1B40-BBE3-B48B4A46007C}" type="slidenum">
              <a:rPr lang="de-CH" altLang="en-US" sz="1200" smtClean="0">
                <a:latin typeface="Times" charset="0"/>
              </a:rPr>
              <a:pPr/>
              <a:t>21</a:t>
            </a:fld>
            <a:endParaRPr lang="de-CH" altLang="en-US" sz="1200">
              <a:latin typeface="Times" charset="0"/>
            </a:endParaRPr>
          </a:p>
        </p:txBody>
      </p:sp>
      <p:sp>
        <p:nvSpPr>
          <p:cNvPr id="41986" name="Rectangle 2">
            <a:extLst>
              <a:ext uri="{FF2B5EF4-FFF2-40B4-BE49-F238E27FC236}">
                <a16:creationId xmlns:a16="http://schemas.microsoft.com/office/drawing/2014/main" id="{B31C6B2A-D524-B872-F3BB-94915B94B15F}"/>
              </a:ext>
            </a:extLst>
          </p:cNvPr>
          <p:cNvSpPr>
            <a:spLocks noChangeArrowheads="1" noTextEdit="1"/>
          </p:cNvSpPr>
          <p:nvPr>
            <p:ph type="sldImg"/>
          </p:nvPr>
        </p:nvSpPr>
        <p:spPr>
          <a:xfrm>
            <a:off x="2714625" y="514350"/>
            <a:ext cx="3714750" cy="2571750"/>
          </a:xfrm>
          <a:solidFill>
            <a:srgbClr val="FFFFFF"/>
          </a:solidFill>
          <a:ln/>
        </p:spPr>
      </p:sp>
      <p:sp>
        <p:nvSpPr>
          <p:cNvPr id="41987" name="Rectangle 3">
            <a:extLst>
              <a:ext uri="{FF2B5EF4-FFF2-40B4-BE49-F238E27FC236}">
                <a16:creationId xmlns:a16="http://schemas.microsoft.com/office/drawing/2014/main" id="{F96F597D-2F69-1FF5-413E-5D81BD9F2259}"/>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EA967004-3514-E515-150D-1FB79BB67F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F9B50CBE-E9CB-0A45-B751-F02560CB188A}" type="slidenum">
              <a:rPr lang="de-CH" altLang="en-US" sz="1200" smtClean="0">
                <a:latin typeface="Times" charset="0"/>
              </a:rPr>
              <a:pPr/>
              <a:t>22</a:t>
            </a:fld>
            <a:endParaRPr lang="de-CH" altLang="en-US" sz="1200">
              <a:latin typeface="Times" charset="0"/>
            </a:endParaRPr>
          </a:p>
        </p:txBody>
      </p:sp>
      <p:sp>
        <p:nvSpPr>
          <p:cNvPr id="44034" name="Rectangle 2">
            <a:extLst>
              <a:ext uri="{FF2B5EF4-FFF2-40B4-BE49-F238E27FC236}">
                <a16:creationId xmlns:a16="http://schemas.microsoft.com/office/drawing/2014/main" id="{9997695E-1C1F-4877-9554-FB3C09CA71C0}"/>
              </a:ext>
            </a:extLst>
          </p:cNvPr>
          <p:cNvSpPr>
            <a:spLocks noChangeArrowheads="1" noTextEdit="1"/>
          </p:cNvSpPr>
          <p:nvPr>
            <p:ph type="sldImg"/>
          </p:nvPr>
        </p:nvSpPr>
        <p:spPr>
          <a:xfrm>
            <a:off x="2714625" y="514350"/>
            <a:ext cx="3714750" cy="2571750"/>
          </a:xfrm>
          <a:solidFill>
            <a:srgbClr val="FFFFFF"/>
          </a:solidFill>
          <a:ln/>
        </p:spPr>
      </p:sp>
      <p:sp>
        <p:nvSpPr>
          <p:cNvPr id="44035" name="Rectangle 3">
            <a:extLst>
              <a:ext uri="{FF2B5EF4-FFF2-40B4-BE49-F238E27FC236}">
                <a16:creationId xmlns:a16="http://schemas.microsoft.com/office/drawing/2014/main" id="{046E916F-A3EC-530C-055F-258572227D2B}"/>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67DDFF37-06B0-5D68-7C1F-083AC11957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6E38F663-0269-DC42-BA6D-C27B9768AF52}" type="slidenum">
              <a:rPr lang="de-CH" altLang="en-US" sz="1200" smtClean="0">
                <a:latin typeface="Times" charset="0"/>
              </a:rPr>
              <a:pPr/>
              <a:t>23</a:t>
            </a:fld>
            <a:endParaRPr lang="de-CH" altLang="en-US" sz="1200">
              <a:latin typeface="Times" charset="0"/>
            </a:endParaRPr>
          </a:p>
        </p:txBody>
      </p:sp>
      <p:sp>
        <p:nvSpPr>
          <p:cNvPr id="46082" name="Rectangle 2">
            <a:extLst>
              <a:ext uri="{FF2B5EF4-FFF2-40B4-BE49-F238E27FC236}">
                <a16:creationId xmlns:a16="http://schemas.microsoft.com/office/drawing/2014/main" id="{C16FBDD9-3730-4CBE-1E86-0A546E88A252}"/>
              </a:ext>
            </a:extLst>
          </p:cNvPr>
          <p:cNvSpPr>
            <a:spLocks noChangeArrowheads="1" noTextEdit="1"/>
          </p:cNvSpPr>
          <p:nvPr>
            <p:ph type="sldImg"/>
          </p:nvPr>
        </p:nvSpPr>
        <p:spPr>
          <a:xfrm>
            <a:off x="2714625" y="514350"/>
            <a:ext cx="3714750" cy="2571750"/>
          </a:xfrm>
          <a:solidFill>
            <a:srgbClr val="FFFFFF"/>
          </a:solidFill>
          <a:ln/>
        </p:spPr>
      </p:sp>
      <p:sp>
        <p:nvSpPr>
          <p:cNvPr id="46083" name="Rectangle 3">
            <a:extLst>
              <a:ext uri="{FF2B5EF4-FFF2-40B4-BE49-F238E27FC236}">
                <a16:creationId xmlns:a16="http://schemas.microsoft.com/office/drawing/2014/main" id="{3C16739E-15C5-E5BA-AF04-802ED727E256}"/>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0E5B70A5-5472-3265-62CE-7E69FDDB4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EC0A6553-4ABF-1F40-82A7-A10495BE25D2}" type="slidenum">
              <a:rPr lang="de-CH" altLang="en-US" sz="1200" smtClean="0">
                <a:latin typeface="Times" charset="0"/>
              </a:rPr>
              <a:pPr/>
              <a:t>5</a:t>
            </a:fld>
            <a:endParaRPr lang="de-CH" altLang="en-US" sz="1200">
              <a:latin typeface="Times" charset="0"/>
            </a:endParaRPr>
          </a:p>
        </p:txBody>
      </p:sp>
      <p:sp>
        <p:nvSpPr>
          <p:cNvPr id="10242" name="Rectangle 2">
            <a:extLst>
              <a:ext uri="{FF2B5EF4-FFF2-40B4-BE49-F238E27FC236}">
                <a16:creationId xmlns:a16="http://schemas.microsoft.com/office/drawing/2014/main" id="{F78FDEB6-CF8D-A535-8023-5B5806AE53FF}"/>
              </a:ext>
            </a:extLst>
          </p:cNvPr>
          <p:cNvSpPr>
            <a:spLocks noChangeArrowheads="1" noTextEdit="1"/>
          </p:cNvSpPr>
          <p:nvPr>
            <p:ph type="sldImg"/>
          </p:nvPr>
        </p:nvSpPr>
        <p:spPr>
          <a:xfrm>
            <a:off x="2703513" y="533400"/>
            <a:ext cx="3741737" cy="2590800"/>
          </a:xfrm>
          <a:solidFill>
            <a:srgbClr val="FFFFFF"/>
          </a:solidFill>
          <a:ln/>
        </p:spPr>
      </p:sp>
      <p:sp>
        <p:nvSpPr>
          <p:cNvPr id="10243" name="Rectangle 3">
            <a:extLst>
              <a:ext uri="{FF2B5EF4-FFF2-40B4-BE49-F238E27FC236}">
                <a16:creationId xmlns:a16="http://schemas.microsoft.com/office/drawing/2014/main" id="{167F6467-D55D-55C7-DE63-1FBFF505EC58}"/>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DA846800-F426-F50C-3BC7-41097029C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9EAACD5B-A911-C348-9DD9-B30AFB13FB3D}" type="slidenum">
              <a:rPr lang="de-CH" altLang="en-US" sz="1200" smtClean="0">
                <a:latin typeface="Times" charset="0"/>
              </a:rPr>
              <a:pPr/>
              <a:t>24</a:t>
            </a:fld>
            <a:endParaRPr lang="de-CH" altLang="en-US" sz="1200">
              <a:latin typeface="Times" charset="0"/>
            </a:endParaRPr>
          </a:p>
        </p:txBody>
      </p:sp>
      <p:sp>
        <p:nvSpPr>
          <p:cNvPr id="48130" name="Rectangle 2">
            <a:extLst>
              <a:ext uri="{FF2B5EF4-FFF2-40B4-BE49-F238E27FC236}">
                <a16:creationId xmlns:a16="http://schemas.microsoft.com/office/drawing/2014/main" id="{141EE022-107B-7A13-E8D7-C02303AFB470}"/>
              </a:ext>
            </a:extLst>
          </p:cNvPr>
          <p:cNvSpPr>
            <a:spLocks noChangeArrowheads="1" noTextEdit="1"/>
          </p:cNvSpPr>
          <p:nvPr>
            <p:ph type="sldImg"/>
          </p:nvPr>
        </p:nvSpPr>
        <p:spPr>
          <a:xfrm>
            <a:off x="2714625" y="514350"/>
            <a:ext cx="3714750" cy="2571750"/>
          </a:xfrm>
          <a:solidFill>
            <a:srgbClr val="FFFFFF"/>
          </a:solidFill>
          <a:ln/>
        </p:spPr>
      </p:sp>
      <p:sp>
        <p:nvSpPr>
          <p:cNvPr id="48131" name="Rectangle 3">
            <a:extLst>
              <a:ext uri="{FF2B5EF4-FFF2-40B4-BE49-F238E27FC236}">
                <a16:creationId xmlns:a16="http://schemas.microsoft.com/office/drawing/2014/main" id="{09E36A56-FE9B-024D-6995-200F1A62CA6E}"/>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EF0D0015-D325-F17F-53BA-A70E2622D8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0C586768-A211-774A-9336-253EA3EA0662}" type="slidenum">
              <a:rPr lang="de-CH" altLang="en-US" sz="1200" smtClean="0">
                <a:latin typeface="Times" charset="0"/>
              </a:rPr>
              <a:pPr/>
              <a:t>25</a:t>
            </a:fld>
            <a:endParaRPr lang="de-CH" altLang="en-US" sz="1200">
              <a:latin typeface="Times" charset="0"/>
            </a:endParaRPr>
          </a:p>
        </p:txBody>
      </p:sp>
      <p:sp>
        <p:nvSpPr>
          <p:cNvPr id="50178" name="Rectangle 2">
            <a:extLst>
              <a:ext uri="{FF2B5EF4-FFF2-40B4-BE49-F238E27FC236}">
                <a16:creationId xmlns:a16="http://schemas.microsoft.com/office/drawing/2014/main" id="{FA4B659B-AAA0-5429-EC9E-48C8EA4A66AE}"/>
              </a:ext>
            </a:extLst>
          </p:cNvPr>
          <p:cNvSpPr>
            <a:spLocks noChangeArrowheads="1" noTextEdit="1"/>
          </p:cNvSpPr>
          <p:nvPr>
            <p:ph type="sldImg"/>
          </p:nvPr>
        </p:nvSpPr>
        <p:spPr>
          <a:xfrm>
            <a:off x="2714625" y="514350"/>
            <a:ext cx="3714750" cy="2571750"/>
          </a:xfrm>
          <a:solidFill>
            <a:srgbClr val="FFFFFF"/>
          </a:solidFill>
          <a:ln/>
        </p:spPr>
      </p:sp>
      <p:sp>
        <p:nvSpPr>
          <p:cNvPr id="50179" name="Rectangle 3">
            <a:extLst>
              <a:ext uri="{FF2B5EF4-FFF2-40B4-BE49-F238E27FC236}">
                <a16:creationId xmlns:a16="http://schemas.microsoft.com/office/drawing/2014/main" id="{3BC63635-1CE4-5ACC-17A1-680E1020D6FE}"/>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C52C4A73-E964-7540-A3C5-220C2D1B5D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D38E3A68-45A2-D344-BCA1-CCF1397CF09A}" type="slidenum">
              <a:rPr lang="de-CH" altLang="en-US" sz="1200" smtClean="0">
                <a:latin typeface="Times" charset="0"/>
              </a:rPr>
              <a:pPr/>
              <a:t>26</a:t>
            </a:fld>
            <a:endParaRPr lang="de-CH" altLang="en-US" sz="1200">
              <a:latin typeface="Times" charset="0"/>
            </a:endParaRPr>
          </a:p>
        </p:txBody>
      </p:sp>
      <p:sp>
        <p:nvSpPr>
          <p:cNvPr id="52226" name="Rectangle 2">
            <a:extLst>
              <a:ext uri="{FF2B5EF4-FFF2-40B4-BE49-F238E27FC236}">
                <a16:creationId xmlns:a16="http://schemas.microsoft.com/office/drawing/2014/main" id="{E348FE1D-C52B-2D26-088C-D42FD64B8FCB}"/>
              </a:ext>
            </a:extLst>
          </p:cNvPr>
          <p:cNvSpPr>
            <a:spLocks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149B2356-297F-3804-FE0D-520579E25E5F}"/>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9A434D78-1CD6-DFFD-B933-BE06D4A09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2CB98DC9-0B37-9347-A960-4219050AB65C}" type="slidenum">
              <a:rPr lang="de-CH" altLang="en-US" sz="1200" smtClean="0">
                <a:latin typeface="Times" charset="0"/>
              </a:rPr>
              <a:pPr/>
              <a:t>27</a:t>
            </a:fld>
            <a:endParaRPr lang="de-CH" altLang="en-US" sz="1200">
              <a:latin typeface="Times" charset="0"/>
            </a:endParaRPr>
          </a:p>
        </p:txBody>
      </p:sp>
      <p:sp>
        <p:nvSpPr>
          <p:cNvPr id="54274" name="Rectangle 2">
            <a:extLst>
              <a:ext uri="{FF2B5EF4-FFF2-40B4-BE49-F238E27FC236}">
                <a16:creationId xmlns:a16="http://schemas.microsoft.com/office/drawing/2014/main" id="{A11FCC2D-72C2-EB26-219A-3EF981FDE1A5}"/>
              </a:ext>
            </a:extLst>
          </p:cNvPr>
          <p:cNvSpPr>
            <a:spLocks noChangeArrowheads="1" noTextEdit="1"/>
          </p:cNvSpPr>
          <p:nvPr>
            <p:ph type="sldImg"/>
          </p:nvPr>
        </p:nvSpPr>
        <p:spPr>
          <a:xfrm>
            <a:off x="2714625" y="514350"/>
            <a:ext cx="3714750" cy="2571750"/>
          </a:xfrm>
          <a:solidFill>
            <a:srgbClr val="FFFFFF"/>
          </a:solidFill>
          <a:ln/>
        </p:spPr>
      </p:sp>
      <p:sp>
        <p:nvSpPr>
          <p:cNvPr id="54275" name="Rectangle 3">
            <a:extLst>
              <a:ext uri="{FF2B5EF4-FFF2-40B4-BE49-F238E27FC236}">
                <a16:creationId xmlns:a16="http://schemas.microsoft.com/office/drawing/2014/main" id="{CFF52283-0430-6067-20D3-99743FB4C565}"/>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0373667C-D03C-3EBB-6ED0-21AB90D825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B0378A2E-7387-A440-952F-CE3374AB630A}" type="slidenum">
              <a:rPr lang="de-CH" altLang="en-US" sz="1200" smtClean="0">
                <a:latin typeface="Times" charset="0"/>
              </a:rPr>
              <a:pPr/>
              <a:t>28</a:t>
            </a:fld>
            <a:endParaRPr lang="de-CH" altLang="en-US" sz="1200">
              <a:latin typeface="Times" charset="0"/>
            </a:endParaRPr>
          </a:p>
        </p:txBody>
      </p:sp>
      <p:sp>
        <p:nvSpPr>
          <p:cNvPr id="56322" name="Rectangle 2">
            <a:extLst>
              <a:ext uri="{FF2B5EF4-FFF2-40B4-BE49-F238E27FC236}">
                <a16:creationId xmlns:a16="http://schemas.microsoft.com/office/drawing/2014/main" id="{6336A028-921C-3F9C-46CE-094205F9B09C}"/>
              </a:ext>
            </a:extLst>
          </p:cNvPr>
          <p:cNvSpPr>
            <a:spLocks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84B1D672-2373-64F7-BE91-9D6B1C5D1249}"/>
              </a:ext>
            </a:extLst>
          </p:cNvPr>
          <p:cNvSpPr>
            <a:spLocks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64FA664B-9B1F-F251-0A09-BFC9655E85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C348138D-997E-8C42-9B28-BD8F90B5DDBA}" type="slidenum">
              <a:rPr lang="de-CH" altLang="en-US" sz="1200" smtClean="0">
                <a:latin typeface="Times" charset="0"/>
              </a:rPr>
              <a:pPr/>
              <a:t>29</a:t>
            </a:fld>
            <a:endParaRPr lang="de-CH" altLang="en-US" sz="1200">
              <a:latin typeface="Times" charset="0"/>
            </a:endParaRPr>
          </a:p>
        </p:txBody>
      </p:sp>
      <p:sp>
        <p:nvSpPr>
          <p:cNvPr id="58370" name="Rectangle 2">
            <a:extLst>
              <a:ext uri="{FF2B5EF4-FFF2-40B4-BE49-F238E27FC236}">
                <a16:creationId xmlns:a16="http://schemas.microsoft.com/office/drawing/2014/main" id="{8264AD18-03AC-3F6E-8720-D60B39AB4E2D}"/>
              </a:ext>
            </a:extLst>
          </p:cNvPr>
          <p:cNvSpPr>
            <a:spLocks noChangeArrowheads="1" noTextEdit="1"/>
          </p:cNvSpPr>
          <p:nvPr>
            <p:ph type="sldImg"/>
          </p:nvPr>
        </p:nvSpPr>
        <p:spPr>
          <a:solidFill>
            <a:srgbClr val="FFFFFF"/>
          </a:solidFill>
          <a:ln/>
        </p:spPr>
      </p:sp>
      <p:sp>
        <p:nvSpPr>
          <p:cNvPr id="58371" name="Rectangle 3">
            <a:extLst>
              <a:ext uri="{FF2B5EF4-FFF2-40B4-BE49-F238E27FC236}">
                <a16:creationId xmlns:a16="http://schemas.microsoft.com/office/drawing/2014/main" id="{D62CC217-66EE-2F24-1403-1FDDE3E55FD2}"/>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C2815DC5-75AF-91F5-2F4C-46817335CD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C987730A-EC57-7949-8E1A-B7071ED9B7F6}" type="slidenum">
              <a:rPr lang="de-CH" altLang="en-US" sz="1200" smtClean="0">
                <a:latin typeface="Times" charset="0"/>
              </a:rPr>
              <a:pPr/>
              <a:t>30</a:t>
            </a:fld>
            <a:endParaRPr lang="de-CH" altLang="en-US" sz="1200">
              <a:latin typeface="Times" charset="0"/>
            </a:endParaRPr>
          </a:p>
        </p:txBody>
      </p:sp>
      <p:sp>
        <p:nvSpPr>
          <p:cNvPr id="60418" name="Rectangle 2">
            <a:extLst>
              <a:ext uri="{FF2B5EF4-FFF2-40B4-BE49-F238E27FC236}">
                <a16:creationId xmlns:a16="http://schemas.microsoft.com/office/drawing/2014/main" id="{73A137A3-0C67-827F-88BE-DF3A117D09A4}"/>
              </a:ext>
            </a:extLst>
          </p:cNvPr>
          <p:cNvSpPr>
            <a:spLocks noChangeArrowheads="1" noTextEdit="1"/>
          </p:cNvSpPr>
          <p:nvPr>
            <p:ph type="sldImg"/>
          </p:nvPr>
        </p:nvSpPr>
        <p:spPr>
          <a:solidFill>
            <a:srgbClr val="FFFFFF"/>
          </a:solidFill>
          <a:ln/>
        </p:spPr>
      </p:sp>
      <p:sp>
        <p:nvSpPr>
          <p:cNvPr id="60419" name="Rectangle 3">
            <a:extLst>
              <a:ext uri="{FF2B5EF4-FFF2-40B4-BE49-F238E27FC236}">
                <a16:creationId xmlns:a16="http://schemas.microsoft.com/office/drawing/2014/main" id="{7C0D56A1-8EE4-3DF8-3289-406531CACBB4}"/>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3F9101E1-EC12-2E66-310A-45F0EBA98A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3371F23C-3375-6642-8063-1596313073CC}" type="slidenum">
              <a:rPr lang="de-CH" altLang="en-US" sz="1200" smtClean="0">
                <a:latin typeface="Times" charset="0"/>
              </a:rPr>
              <a:pPr/>
              <a:t>6</a:t>
            </a:fld>
            <a:endParaRPr lang="de-CH" altLang="en-US" sz="1200">
              <a:latin typeface="Times" charset="0"/>
            </a:endParaRPr>
          </a:p>
        </p:txBody>
      </p:sp>
      <p:sp>
        <p:nvSpPr>
          <p:cNvPr id="12290" name="Rectangle 2">
            <a:extLst>
              <a:ext uri="{FF2B5EF4-FFF2-40B4-BE49-F238E27FC236}">
                <a16:creationId xmlns:a16="http://schemas.microsoft.com/office/drawing/2014/main" id="{3429CDAA-4401-DB6E-4F41-21E491B5D03B}"/>
              </a:ext>
            </a:extLst>
          </p:cNvPr>
          <p:cNvSpPr>
            <a:spLocks noChangeArrowheads="1" noTextEdit="1"/>
          </p:cNvSpPr>
          <p:nvPr>
            <p:ph type="sldImg"/>
          </p:nvPr>
        </p:nvSpPr>
        <p:spPr>
          <a:xfrm>
            <a:off x="2703513" y="533400"/>
            <a:ext cx="3741737" cy="2590800"/>
          </a:xfrm>
          <a:solidFill>
            <a:srgbClr val="FFFFFF"/>
          </a:solidFill>
          <a:ln/>
        </p:spPr>
      </p:sp>
      <p:sp>
        <p:nvSpPr>
          <p:cNvPr id="12291" name="Rectangle 3">
            <a:extLst>
              <a:ext uri="{FF2B5EF4-FFF2-40B4-BE49-F238E27FC236}">
                <a16:creationId xmlns:a16="http://schemas.microsoft.com/office/drawing/2014/main" id="{E4C6B207-3A1F-C05B-4652-2C92D872284E}"/>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5FAEC598-1A87-DA31-0289-5BC0E9AB4C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E2132A2C-CF71-E443-94ED-C8FB6E73D19E}" type="slidenum">
              <a:rPr lang="de-CH" altLang="en-US" sz="1200" smtClean="0">
                <a:latin typeface="Times" charset="0"/>
              </a:rPr>
              <a:pPr/>
              <a:t>7</a:t>
            </a:fld>
            <a:endParaRPr lang="de-CH" altLang="en-US" sz="1200">
              <a:latin typeface="Times" charset="0"/>
            </a:endParaRPr>
          </a:p>
        </p:txBody>
      </p:sp>
      <p:sp>
        <p:nvSpPr>
          <p:cNvPr id="14338" name="Rectangle 2">
            <a:extLst>
              <a:ext uri="{FF2B5EF4-FFF2-40B4-BE49-F238E27FC236}">
                <a16:creationId xmlns:a16="http://schemas.microsoft.com/office/drawing/2014/main" id="{8E3B42B5-87D2-7A7A-D3BB-67C594CB7F53}"/>
              </a:ext>
            </a:extLst>
          </p:cNvPr>
          <p:cNvSpPr>
            <a:spLocks noChangeArrowheads="1" noTextEdit="1"/>
          </p:cNvSpPr>
          <p:nvPr>
            <p:ph type="sldImg"/>
          </p:nvPr>
        </p:nvSpPr>
        <p:spPr>
          <a:xfrm>
            <a:off x="2703513" y="533400"/>
            <a:ext cx="3741737" cy="2590800"/>
          </a:xfrm>
          <a:solidFill>
            <a:srgbClr val="FFFFFF"/>
          </a:solidFill>
          <a:ln/>
        </p:spPr>
      </p:sp>
      <p:sp>
        <p:nvSpPr>
          <p:cNvPr id="14339" name="Rectangle 3">
            <a:extLst>
              <a:ext uri="{FF2B5EF4-FFF2-40B4-BE49-F238E27FC236}">
                <a16:creationId xmlns:a16="http://schemas.microsoft.com/office/drawing/2014/main" id="{DF2471CE-1AD5-B597-3062-E61E7F1EEC8D}"/>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928A368E-5D93-B521-63A0-669779F29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96EDFC71-89B9-D642-9B08-D2CECCF0CCCC}" type="slidenum">
              <a:rPr lang="de-CH" altLang="en-US" sz="1200" smtClean="0">
                <a:latin typeface="Times" charset="0"/>
              </a:rPr>
              <a:pPr/>
              <a:t>8</a:t>
            </a:fld>
            <a:endParaRPr lang="de-CH" altLang="en-US" sz="1200">
              <a:latin typeface="Times" charset="0"/>
            </a:endParaRPr>
          </a:p>
        </p:txBody>
      </p:sp>
      <p:sp>
        <p:nvSpPr>
          <p:cNvPr id="16386" name="Rectangle 2">
            <a:extLst>
              <a:ext uri="{FF2B5EF4-FFF2-40B4-BE49-F238E27FC236}">
                <a16:creationId xmlns:a16="http://schemas.microsoft.com/office/drawing/2014/main" id="{E9EECC20-D08B-81FE-3E9D-C7A8299BEEAB}"/>
              </a:ext>
            </a:extLst>
          </p:cNvPr>
          <p:cNvSpPr>
            <a:spLocks noChangeArrowheads="1" noTextEdit="1"/>
          </p:cNvSpPr>
          <p:nvPr>
            <p:ph type="sldImg"/>
          </p:nvPr>
        </p:nvSpPr>
        <p:spPr>
          <a:xfrm>
            <a:off x="2703513" y="533400"/>
            <a:ext cx="3741737" cy="2590800"/>
          </a:xfrm>
          <a:solidFill>
            <a:srgbClr val="FFFFFF"/>
          </a:solidFill>
          <a:ln/>
        </p:spPr>
      </p:sp>
      <p:sp>
        <p:nvSpPr>
          <p:cNvPr id="16387" name="Rectangle 3">
            <a:extLst>
              <a:ext uri="{FF2B5EF4-FFF2-40B4-BE49-F238E27FC236}">
                <a16:creationId xmlns:a16="http://schemas.microsoft.com/office/drawing/2014/main" id="{2539A27F-059F-3458-29E9-A48E6D90640A}"/>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CA718DF-7A6E-92FE-763C-17A112CEDB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E0702E7C-ECD8-D741-AE8A-ABACF262E4DA}" type="slidenum">
              <a:rPr lang="de-CH" altLang="en-US" sz="1200" smtClean="0">
                <a:latin typeface="Times" charset="0"/>
              </a:rPr>
              <a:pPr/>
              <a:t>9</a:t>
            </a:fld>
            <a:endParaRPr lang="de-CH" altLang="en-US" sz="1200">
              <a:latin typeface="Times" charset="0"/>
            </a:endParaRPr>
          </a:p>
        </p:txBody>
      </p:sp>
      <p:sp>
        <p:nvSpPr>
          <p:cNvPr id="18434" name="Rectangle 2">
            <a:extLst>
              <a:ext uri="{FF2B5EF4-FFF2-40B4-BE49-F238E27FC236}">
                <a16:creationId xmlns:a16="http://schemas.microsoft.com/office/drawing/2014/main" id="{068B0071-0064-DA87-6797-70DE55DF5AA0}"/>
              </a:ext>
            </a:extLst>
          </p:cNvPr>
          <p:cNvSpPr>
            <a:spLocks noChangeArrowheads="1" noTextEdit="1"/>
          </p:cNvSpPr>
          <p:nvPr>
            <p:ph type="sldImg"/>
          </p:nvPr>
        </p:nvSpPr>
        <p:spPr>
          <a:xfrm>
            <a:off x="2703513" y="533400"/>
            <a:ext cx="3741737" cy="2590800"/>
          </a:xfrm>
          <a:solidFill>
            <a:srgbClr val="FFFFFF"/>
          </a:solidFill>
          <a:ln/>
        </p:spPr>
      </p:sp>
      <p:sp>
        <p:nvSpPr>
          <p:cNvPr id="18435" name="Rectangle 3">
            <a:extLst>
              <a:ext uri="{FF2B5EF4-FFF2-40B4-BE49-F238E27FC236}">
                <a16:creationId xmlns:a16="http://schemas.microsoft.com/office/drawing/2014/main" id="{8F1E92E0-6C46-D1C1-F3E0-6E082139C479}"/>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9E901767-D6D8-2C7C-8513-8118D8D6E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2DD13EB-BC2E-4F43-92BC-AD1E970A05BD}" type="slidenum">
              <a:rPr lang="de-CH" altLang="en-US" sz="1200" smtClean="0">
                <a:latin typeface="Times" charset="0"/>
              </a:rPr>
              <a:pPr/>
              <a:t>10</a:t>
            </a:fld>
            <a:endParaRPr lang="de-CH" altLang="en-US" sz="1200">
              <a:latin typeface="Times" charset="0"/>
            </a:endParaRPr>
          </a:p>
        </p:txBody>
      </p:sp>
      <p:sp>
        <p:nvSpPr>
          <p:cNvPr id="20482" name="Rectangle 2">
            <a:extLst>
              <a:ext uri="{FF2B5EF4-FFF2-40B4-BE49-F238E27FC236}">
                <a16:creationId xmlns:a16="http://schemas.microsoft.com/office/drawing/2014/main" id="{BE4D3989-9BF1-2B59-DF71-72F7AA2ACC6B}"/>
              </a:ext>
            </a:extLst>
          </p:cNvPr>
          <p:cNvSpPr>
            <a:spLocks noChangeArrowheads="1" noTextEdit="1"/>
          </p:cNvSpPr>
          <p:nvPr>
            <p:ph type="sldImg"/>
          </p:nvPr>
        </p:nvSpPr>
        <p:spPr>
          <a:xfrm>
            <a:off x="2703513" y="533400"/>
            <a:ext cx="3741737" cy="2590800"/>
          </a:xfrm>
          <a:solidFill>
            <a:srgbClr val="FFFFFF"/>
          </a:solidFill>
          <a:ln/>
        </p:spPr>
      </p:sp>
      <p:sp>
        <p:nvSpPr>
          <p:cNvPr id="20483" name="Rectangle 3">
            <a:extLst>
              <a:ext uri="{FF2B5EF4-FFF2-40B4-BE49-F238E27FC236}">
                <a16:creationId xmlns:a16="http://schemas.microsoft.com/office/drawing/2014/main" id="{A9C95B6C-F58D-C658-9BEE-44B86F64A68E}"/>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822E529C-F3F8-D3D8-49C8-BBBB15EBA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8482758C-0DE5-EA48-900F-E706CBBA1954}" type="slidenum">
              <a:rPr lang="de-CH" altLang="en-US" sz="1200" smtClean="0">
                <a:latin typeface="Times" charset="0"/>
              </a:rPr>
              <a:pPr/>
              <a:t>11</a:t>
            </a:fld>
            <a:endParaRPr lang="de-CH" altLang="en-US" sz="1200">
              <a:latin typeface="Times" charset="0"/>
            </a:endParaRPr>
          </a:p>
        </p:txBody>
      </p:sp>
      <p:sp>
        <p:nvSpPr>
          <p:cNvPr id="22530" name="Rectangle 2">
            <a:extLst>
              <a:ext uri="{FF2B5EF4-FFF2-40B4-BE49-F238E27FC236}">
                <a16:creationId xmlns:a16="http://schemas.microsoft.com/office/drawing/2014/main" id="{66ED273F-5461-6585-A51F-8F996CD9B7AB}"/>
              </a:ext>
            </a:extLst>
          </p:cNvPr>
          <p:cNvSpPr>
            <a:spLocks noChangeArrowheads="1" noTextEdit="1"/>
          </p:cNvSpPr>
          <p:nvPr>
            <p:ph type="sldImg"/>
          </p:nvPr>
        </p:nvSpPr>
        <p:spPr>
          <a:xfrm>
            <a:off x="2703513" y="533400"/>
            <a:ext cx="3741737" cy="2590800"/>
          </a:xfrm>
          <a:solidFill>
            <a:srgbClr val="FFFFFF"/>
          </a:solidFill>
          <a:ln/>
        </p:spPr>
      </p:sp>
      <p:sp>
        <p:nvSpPr>
          <p:cNvPr id="22531" name="Rectangle 3">
            <a:extLst>
              <a:ext uri="{FF2B5EF4-FFF2-40B4-BE49-F238E27FC236}">
                <a16:creationId xmlns:a16="http://schemas.microsoft.com/office/drawing/2014/main" id="{A26F4DD2-9A9F-4555-37F9-6F34F53E0C83}"/>
              </a:ext>
            </a:extLst>
          </p:cNvPr>
          <p:cNvSpPr>
            <a:spLocks noChangeArrowheads="1"/>
          </p:cNvSpPr>
          <p:nvPr>
            <p:ph type="body" idx="1"/>
          </p:nvPr>
        </p:nvSpPr>
        <p:spPr>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D505CA55-4674-2DD7-950E-31A3EF06F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902DB5EC-7444-A04E-ACAA-C005245BCF6F}" type="slidenum">
              <a:rPr lang="de-CH" altLang="en-US" sz="1200" smtClean="0">
                <a:latin typeface="Times" charset="0"/>
              </a:rPr>
              <a:pPr/>
              <a:t>12</a:t>
            </a:fld>
            <a:endParaRPr lang="de-CH" altLang="en-US" sz="1200">
              <a:latin typeface="Times" charset="0"/>
            </a:endParaRPr>
          </a:p>
        </p:txBody>
      </p:sp>
      <p:sp>
        <p:nvSpPr>
          <p:cNvPr id="24578" name="Rectangle 2">
            <a:extLst>
              <a:ext uri="{FF2B5EF4-FFF2-40B4-BE49-F238E27FC236}">
                <a16:creationId xmlns:a16="http://schemas.microsoft.com/office/drawing/2014/main" id="{371EDF7E-D4F2-5516-2D53-0A4060A48255}"/>
              </a:ext>
            </a:extLst>
          </p:cNvPr>
          <p:cNvSpPr>
            <a:spLocks noChangeArrowheads="1" noTextEdit="1"/>
          </p:cNvSpPr>
          <p:nvPr>
            <p:ph type="sldImg"/>
          </p:nvPr>
        </p:nvSpPr>
        <p:spPr>
          <a:xfrm>
            <a:off x="2714625" y="514350"/>
            <a:ext cx="3714750" cy="2571750"/>
          </a:xfrm>
          <a:solidFill>
            <a:srgbClr val="FFFFFF"/>
          </a:solidFill>
          <a:ln/>
        </p:spPr>
      </p:sp>
      <p:sp>
        <p:nvSpPr>
          <p:cNvPr id="24579" name="Rectangle 3">
            <a:extLst>
              <a:ext uri="{FF2B5EF4-FFF2-40B4-BE49-F238E27FC236}">
                <a16:creationId xmlns:a16="http://schemas.microsoft.com/office/drawing/2014/main" id="{D7B27999-9D94-C57A-BE0D-9E3E52FE58B5}"/>
              </a:ext>
            </a:extLst>
          </p:cNvPr>
          <p:cNvSpPr>
            <a:spLocks noChangeArrowheads="1"/>
          </p:cNvSpPr>
          <p:nvPr>
            <p:ph type="body" idx="1"/>
          </p:nvPr>
        </p:nvSpPr>
        <p:spPr>
          <a:xfrm>
            <a:off x="1219200" y="3257550"/>
            <a:ext cx="6705600" cy="3086100"/>
          </a:xfrm>
          <a:solidFill>
            <a:srgbClr val="FFFFFF"/>
          </a:solidFill>
          <a:ln>
            <a:solidFill>
              <a:srgbClr val="000000"/>
            </a:solidFill>
          </a:ln>
        </p:spPr>
        <p:txBody>
          <a:bodyPr/>
          <a:lstStyle/>
          <a:p>
            <a:endParaRPr lang="de-CH"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16925"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485900" y="3886200"/>
            <a:ext cx="6931025"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9605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95300" y="1600200"/>
            <a:ext cx="8912225"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59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0263" y="274638"/>
            <a:ext cx="2227262"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8"/>
            <a:ext cx="653256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23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95300" y="1600200"/>
            <a:ext cx="8912225"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11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16925"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16925"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012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95300" y="1600200"/>
            <a:ext cx="4379913"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7613" y="1600200"/>
            <a:ext cx="437991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3897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515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515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788" y="1535113"/>
            <a:ext cx="437673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788" y="2174875"/>
            <a:ext cx="437673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80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5359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94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7550"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913" y="273050"/>
            <a:ext cx="553561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7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615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0425"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0425"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0425"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069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0737BCF3-BD3B-84D4-9B3C-6381174C3130}"/>
              </a:ext>
            </a:extLst>
          </p:cNvPr>
          <p:cNvSpPr>
            <a:spLocks noChangeArrowheads="1"/>
          </p:cNvSpPr>
          <p:nvPr userDrawn="1"/>
        </p:nvSpPr>
        <p:spPr bwMode="auto">
          <a:xfrm>
            <a:off x="0" y="0"/>
            <a:ext cx="1409700" cy="6858000"/>
          </a:xfrm>
          <a:prstGeom prst="rect">
            <a:avLst/>
          </a:prstGeom>
          <a:gradFill rotWithShape="0">
            <a:gsLst>
              <a:gs pos="0">
                <a:srgbClr val="FFCB1F"/>
              </a:gs>
              <a:gs pos="100000">
                <a:schemeClr val="bg1"/>
              </a:gs>
            </a:gsLst>
            <a:lin ang="0" scaled="1"/>
          </a:gradFill>
          <a:ln>
            <a:noFill/>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endParaRPr lang="en-US" altLang="en-US"/>
          </a:p>
        </p:txBody>
      </p:sp>
      <p:pic>
        <p:nvPicPr>
          <p:cNvPr id="1027" name="Picture 10" descr="IFM_blue.jpg                                                   00031B6BMacintosh HD                   B746CC0A:">
            <a:extLst>
              <a:ext uri="{FF2B5EF4-FFF2-40B4-BE49-F238E27FC236}">
                <a16:creationId xmlns:a16="http://schemas.microsoft.com/office/drawing/2014/main" id="{49A48C5E-4F0F-D9D7-7F19-C187310A17D8}"/>
              </a:ext>
            </a:extLst>
          </p:cNvPr>
          <p:cNvPicPr>
            <a:picLocks noChangeAspect="1" noChangeArrowheads="1"/>
          </p:cNvPicPr>
          <p:nvPr userDrawn="1"/>
        </p:nvPicPr>
        <p:blipFill>
          <a:blip r:embed="rId13">
            <a:clrChange>
              <a:clrFrom>
                <a:srgbClr val="CEE7EE"/>
              </a:clrFrom>
              <a:clrTo>
                <a:srgbClr val="CEE7EE">
                  <a:alpha val="0"/>
                </a:srgbClr>
              </a:clrTo>
            </a:clrChange>
            <a:extLst>
              <a:ext uri="{28A0092B-C50C-407E-A947-70E740481C1C}">
                <a14:useLocalDpi xmlns:a14="http://schemas.microsoft.com/office/drawing/2010/main" val="0"/>
              </a:ext>
            </a:extLst>
          </a:blip>
          <a:srcRect r="2034" b="2296"/>
          <a:stretch>
            <a:fillRect/>
          </a:stretch>
        </p:blipFill>
        <p:spPr bwMode="auto">
          <a:xfrm>
            <a:off x="79375" y="115888"/>
            <a:ext cx="8239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descr="mn.gif                                                         0000565DExtra                          BF31C3C3:">
            <a:extLst>
              <a:ext uri="{FF2B5EF4-FFF2-40B4-BE49-F238E27FC236}">
                <a16:creationId xmlns:a16="http://schemas.microsoft.com/office/drawing/2014/main" id="{0EAF12E1-79F1-E5F0-0067-E8B89A5A897D}"/>
              </a:ext>
            </a:extLst>
          </p:cNvPr>
          <p:cNvPicPr>
            <a:picLocks noChangeAspect="1" noChangeArrowheads="1"/>
          </p:cNvPicPr>
          <p:nvPr userDrawn="1"/>
        </p:nvPicPr>
        <p:blipFill>
          <a:blip r:embed="rId14">
            <a:lum contrast="6000"/>
            <a:extLst>
              <a:ext uri="{28A0092B-C50C-407E-A947-70E740481C1C}">
                <a14:useLocalDpi xmlns:a14="http://schemas.microsoft.com/office/drawing/2010/main" val="0"/>
              </a:ext>
            </a:extLst>
          </a:blip>
          <a:srcRect/>
          <a:stretch>
            <a:fillRect/>
          </a:stretch>
        </p:blipFill>
        <p:spPr bwMode="auto">
          <a:xfrm>
            <a:off x="550863" y="112713"/>
            <a:ext cx="6461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Text Box 14">
            <a:extLst>
              <a:ext uri="{FF2B5EF4-FFF2-40B4-BE49-F238E27FC236}">
                <a16:creationId xmlns:a16="http://schemas.microsoft.com/office/drawing/2014/main" id="{A20D3FE3-8EF6-2DDC-68BF-769A5FBA8B2A}"/>
              </a:ext>
            </a:extLst>
          </p:cNvPr>
          <p:cNvSpPr txBox="1">
            <a:spLocks noChangeArrowheads="1"/>
          </p:cNvSpPr>
          <p:nvPr userDrawn="1"/>
        </p:nvSpPr>
        <p:spPr bwMode="auto">
          <a:xfrm rot="-5400000">
            <a:off x="-2191543" y="3350419"/>
            <a:ext cx="5167312" cy="4572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defRPr/>
            </a:pPr>
            <a:r>
              <a:rPr lang="de-DE" altLang="en-US" sz="1200" dirty="0">
                <a:effectLst>
                  <a:outerShdw blurRad="38100" dist="38100" dir="2700000" algn="tl">
                    <a:srgbClr val="FFFFFF"/>
                  </a:outerShdw>
                </a:effectLst>
                <a:latin typeface="Times" pitchFamily="2" charset="0"/>
              </a:rPr>
              <a:t>Guerino Mazzola (Spring 2024): Music 5950 Topics in Music: </a:t>
            </a:r>
            <a:br>
              <a:rPr lang="de-DE" altLang="en-US" sz="1200" dirty="0">
                <a:effectLst>
                  <a:outerShdw blurRad="38100" dist="38100" dir="2700000" algn="tl">
                    <a:srgbClr val="FFFFFF"/>
                  </a:outerShdw>
                </a:effectLst>
                <a:latin typeface="Times" pitchFamily="2" charset="0"/>
              </a:rPr>
            </a:br>
            <a:r>
              <a:rPr lang="de-DE" altLang="en-US" sz="1200" i="1" dirty="0">
                <a:effectLst>
                  <a:outerShdw blurRad="38100" dist="38100" dir="2700000" algn="tl">
                    <a:srgbClr val="FFFFFF"/>
                  </a:outerShdw>
                </a:effectLst>
                <a:latin typeface="Times" pitchFamily="2" charset="0"/>
              </a:rPr>
              <a:t>Free Jazz—</a:t>
            </a:r>
            <a:r>
              <a:rPr lang="de-DE" altLang="en-US" sz="1200" i="1" dirty="0" err="1">
                <a:effectLst>
                  <a:outerShdw blurRad="38100" dist="38100" dir="2700000" algn="tl">
                    <a:srgbClr val="FFFFFF"/>
                  </a:outerShdw>
                </a:effectLst>
                <a:latin typeface="Times" pitchFamily="2" charset="0"/>
              </a:rPr>
              <a:t>from</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Structure</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to</a:t>
            </a:r>
            <a:r>
              <a:rPr lang="de-DE" altLang="en-US" sz="1200" i="1" dirty="0">
                <a:effectLst>
                  <a:outerShdw blurRad="38100" dist="38100" dir="2700000" algn="tl">
                    <a:srgbClr val="FFFFFF"/>
                  </a:outerShdw>
                </a:effectLst>
                <a:latin typeface="Times" pitchFamily="2" charset="0"/>
              </a:rPr>
              <a:t> </a:t>
            </a:r>
            <a:r>
              <a:rPr lang="de-DE" altLang="en-US" sz="1200" i="1" dirty="0" err="1">
                <a:effectLst>
                  <a:outerShdw blurRad="38100" dist="38100" dir="2700000" algn="tl">
                    <a:srgbClr val="FFFFFF"/>
                  </a:outerShdw>
                </a:effectLst>
                <a:latin typeface="Times" pitchFamily="2" charset="0"/>
              </a:rPr>
              <a:t>Gesture</a:t>
            </a:r>
            <a:endParaRPr lang="de-DE" altLang="en-US" sz="1200" i="1" dirty="0">
              <a:effectLst>
                <a:outerShdw blurRad="38100" dist="38100" dir="2700000" algn="tl">
                  <a:srgbClr val="FFFFFF"/>
                </a:outerShdw>
              </a:effectLst>
              <a:latin typeface="Time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5.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mazzola/MaMuTh/SchoolOfMusic/courses/spring13mathdesign/materials/iphone.mov" TargetMode="External"/><Relationship Id="rId1" Type="http://schemas.microsoft.com/office/2007/relationships/media" Target="file:////Users/mazzola/MaMuTh/SchoolOfMusic/courses/spring13mathdesign/materials/iphone.mov"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oleObject" Target="../embeddings/oleObject3.bin"/><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universes.art/en/specials/john-cage-organ-project-halberstad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60.png"/><Relationship Id="rId2" Type="http://schemas.openxmlformats.org/officeDocument/2006/relationships/audio" Target="file:////Users/mazzola/Music/iTunes/iTunes%20Media/Music/Heinz%20Geisser%20&amp;%20Guerino%20Mazzola/Live%20at%20Airegin/02%20Nu.mp3" TargetMode="External"/><Relationship Id="rId1" Type="http://schemas.microsoft.com/office/2007/relationships/media" Target="file:////Users/mazzola/Music/iTunes/iTunes%20Media/Music/Heinz%20Geisser%20&amp;%20Guerino%20Mazzola/Live%20at%20Airegin/02%20Nu.mp3" TargetMode="External"/><Relationship Id="rId6" Type="http://schemas.openxmlformats.org/officeDocument/2006/relationships/image" Target="../media/image59.png"/><Relationship Id="rId5" Type="http://schemas.openxmlformats.org/officeDocument/2006/relationships/slideLayout" Target="../slideLayouts/slideLayout1.xml"/><Relationship Id="rId4" Type="http://schemas.openxmlformats.org/officeDocument/2006/relationships/audio" Target="../media/media1.mp3"/><Relationship Id="rId9"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60FF3500-AC25-BCFC-4596-A7791DF6FA45}"/>
              </a:ext>
            </a:extLst>
          </p:cNvPr>
          <p:cNvSpPr txBox="1">
            <a:spLocks noChangeArrowheads="1"/>
          </p:cNvSpPr>
          <p:nvPr/>
        </p:nvSpPr>
        <p:spPr bwMode="auto">
          <a:xfrm>
            <a:off x="2152650" y="1049338"/>
            <a:ext cx="7235825" cy="1890712"/>
          </a:xfrm>
          <a:prstGeom prst="rect">
            <a:avLst/>
          </a:prstGeom>
          <a:noFill/>
          <a:ln w="9525">
            <a:noFill/>
            <a:miter lim="800000"/>
            <a:headEnd/>
            <a:tailEnd/>
          </a:ln>
          <a:effectLst/>
        </p:spPr>
        <p:txBody>
          <a:bodyPr>
            <a:spAutoFit/>
          </a:bodyPr>
          <a:lstStyle/>
          <a:p>
            <a:pPr marL="609600" indent="-609600">
              <a:spcBef>
                <a:spcPct val="50000"/>
              </a:spcBef>
              <a:buFont typeface="Times" charset="0"/>
              <a:buNone/>
              <a:defRPr/>
            </a:pPr>
            <a:r>
              <a:rPr lang="de-DE" dirty="0">
                <a:effectLst>
                  <a:outerShdw blurRad="38100" dist="38100" dir="2700000" algn="tl">
                    <a:srgbClr val="FFFFFF"/>
                  </a:outerShdw>
                </a:effectLst>
                <a:latin typeface="Times" charset="0"/>
                <a:ea typeface="+mn-ea"/>
              </a:rPr>
              <a:t>III	 THE LANDSCAPE OF FREE JAZZ</a:t>
            </a:r>
          </a:p>
          <a:p>
            <a:pPr marL="609600" indent="-609600">
              <a:spcBef>
                <a:spcPct val="50000"/>
              </a:spcBef>
              <a:buFont typeface="Times" charset="0"/>
              <a:buNone/>
              <a:defRPr/>
            </a:pPr>
            <a:r>
              <a:rPr lang="de-DE" dirty="0">
                <a:effectLst>
                  <a:outerShdw blurRad="38100" dist="38100" dir="2700000" algn="tl">
                    <a:srgbClr val="FFFFFF"/>
                  </a:outerShdw>
                </a:effectLst>
                <a:latin typeface="Times" charset="0"/>
                <a:ea typeface="+mn-ea"/>
              </a:rPr>
              <a:t>III.4 	</a:t>
            </a:r>
            <a:r>
              <a:rPr lang="de-DE" sz="2400" dirty="0">
                <a:effectLst>
                  <a:outerShdw blurRad="38100" dist="38100" dir="2700000" algn="tl">
                    <a:srgbClr val="FFFFFF"/>
                  </a:outerShdw>
                </a:effectLst>
                <a:latin typeface="Times" charset="0"/>
                <a:ea typeface="+mn-ea"/>
              </a:rPr>
              <a:t>(Thu Feb 22) 	</a:t>
            </a:r>
            <a:br>
              <a:rPr lang="de-DE" sz="2400" dirty="0">
                <a:effectLst>
                  <a:outerShdw blurRad="38100" dist="38100" dir="2700000" algn="tl">
                    <a:srgbClr val="FFFFFF"/>
                  </a:outerShdw>
                </a:effectLst>
                <a:latin typeface="Times" charset="0"/>
                <a:ea typeface="+mn-ea"/>
              </a:rPr>
            </a:br>
            <a:r>
              <a:rPr lang="de-DE" sz="2400" dirty="0">
                <a:effectLst>
                  <a:outerShdw blurRad="38100" dist="38100" dir="2700000" algn="tl">
                    <a:srgbClr val="FFFFFF"/>
                  </a:outerShdw>
                </a:effectLst>
                <a:latin typeface="Times" charset="0"/>
                <a:ea typeface="+mn-ea"/>
              </a:rPr>
              <a:t>The </a:t>
            </a:r>
            <a:r>
              <a:rPr lang="de-DE" sz="2400" dirty="0" err="1">
                <a:effectLst>
                  <a:outerShdw blurRad="38100" dist="38100" dir="2700000" algn="tl">
                    <a:srgbClr val="FFFFFF"/>
                  </a:outerShdw>
                </a:effectLst>
                <a:latin typeface="Times" charset="0"/>
                <a:ea typeface="+mn-ea"/>
              </a:rPr>
              <a:t>art</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of</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collaboration</a:t>
            </a:r>
            <a:br>
              <a:rPr lang="de-DE" sz="2400" dirty="0">
                <a:effectLst>
                  <a:outerShdw blurRad="38100" dist="38100" dir="2700000" algn="tl">
                    <a:srgbClr val="FFFFFF"/>
                  </a:outerShdw>
                </a:effectLst>
                <a:latin typeface="Times" charset="0"/>
                <a:ea typeface="+mn-ea"/>
              </a:rPr>
            </a:br>
            <a:r>
              <a:rPr lang="de-DE" sz="2400" dirty="0">
                <a:effectLst>
                  <a:outerShdw blurRad="38100" dist="38100" dir="2700000" algn="tl">
                    <a:srgbClr val="FFFFFF"/>
                  </a:outerShdw>
                </a:effectLst>
                <a:latin typeface="Times" charset="0"/>
                <a:ea typeface="+mn-ea"/>
              </a:rPr>
              <a:t>(Setting </a:t>
            </a:r>
            <a:r>
              <a:rPr lang="de-DE" sz="2400" dirty="0" err="1">
                <a:effectLst>
                  <a:outerShdw blurRad="38100" dist="38100" dir="2700000" algn="tl">
                    <a:srgbClr val="FFFFFF"/>
                  </a:outerShdw>
                </a:effectLst>
                <a:latin typeface="Times" charset="0"/>
                <a:ea typeface="+mn-ea"/>
              </a:rPr>
              <a:t>up</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the</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conceptual</a:t>
            </a:r>
            <a:r>
              <a:rPr lang="de-DE" sz="2400" dirty="0">
                <a:effectLst>
                  <a:outerShdw blurRad="38100" dist="38100" dir="2700000" algn="tl">
                    <a:srgbClr val="FFFFFF"/>
                  </a:outerShdw>
                </a:effectLst>
                <a:latin typeface="Times" charset="0"/>
                <a:ea typeface="+mn-ea"/>
              </a:rPr>
              <a:t> </a:t>
            </a:r>
            <a:r>
              <a:rPr lang="de-DE" sz="2400" dirty="0" err="1">
                <a:effectLst>
                  <a:outerShdw blurRad="38100" dist="38100" dir="2700000" algn="tl">
                    <a:srgbClr val="FFFFFF"/>
                  </a:outerShdw>
                </a:effectLst>
                <a:latin typeface="Times" charset="0"/>
                <a:ea typeface="+mn-ea"/>
              </a:rPr>
              <a:t>framework</a:t>
            </a:r>
            <a:r>
              <a:rPr lang="de-DE" sz="2400" dirty="0">
                <a:effectLst>
                  <a:outerShdw blurRad="38100" dist="38100" dir="2700000" algn="tl">
                    <a:srgbClr val="FFFFFF"/>
                  </a:outerShdw>
                </a:effectLst>
                <a:latin typeface="Times" charset="0"/>
                <a:ea typeface="+mn-ea"/>
              </a:rPr>
              <a:t>)</a:t>
            </a:r>
            <a:r>
              <a:rPr lang="de-DE" sz="2400" dirty="0">
                <a:latin typeface="Times-Roman" charset="0"/>
                <a:ea typeface="+mn-ea"/>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2" name="Picture 4" descr="&#10;bild20.jpg                                                     0000565DExtra                          BF316153:">
            <a:extLst>
              <a:ext uri="{FF2B5EF4-FFF2-40B4-BE49-F238E27FC236}">
                <a16:creationId xmlns:a16="http://schemas.microsoft.com/office/drawing/2014/main" id="{5BF681D5-1CA0-EE07-CE18-942B746BFD11}"/>
              </a:ext>
            </a:extLst>
          </p:cNvPr>
          <p:cNvPicPr>
            <a:picLocks noChangeAspect="1" noChangeArrowheads="1"/>
          </p:cNvPicPr>
          <p:nvPr/>
        </p:nvPicPr>
        <p:blipFill>
          <a:blip r:embed="rId3"/>
          <a:srcRect/>
          <a:stretch>
            <a:fillRect/>
          </a:stretch>
        </p:blipFill>
        <p:spPr bwMode="auto">
          <a:xfrm>
            <a:off x="1593850" y="1028700"/>
            <a:ext cx="7581900" cy="4287838"/>
          </a:xfrm>
          <a:prstGeom prst="rect">
            <a:avLst/>
          </a:prstGeom>
          <a:noFill/>
          <a:effectLst>
            <a:outerShdw blurRad="63500" dist="107763" dir="2700000" algn="ctr" rotWithShape="0">
              <a:srgbClr val="000000">
                <a:alpha val="74998"/>
              </a:srgbClr>
            </a:outerShdw>
          </a:effectLst>
        </p:spPr>
      </p:pic>
      <p:sp>
        <p:nvSpPr>
          <p:cNvPr id="908293" name="Text Box 5">
            <a:extLst>
              <a:ext uri="{FF2B5EF4-FFF2-40B4-BE49-F238E27FC236}">
                <a16:creationId xmlns:a16="http://schemas.microsoft.com/office/drawing/2014/main" id="{BC5BA861-51B1-B2B3-9FF8-5C2436824F05}"/>
              </a:ext>
            </a:extLst>
          </p:cNvPr>
          <p:cNvSpPr txBox="1">
            <a:spLocks noChangeArrowheads="1"/>
          </p:cNvSpPr>
          <p:nvPr/>
        </p:nvSpPr>
        <p:spPr bwMode="auto">
          <a:xfrm>
            <a:off x="1547813" y="5446713"/>
            <a:ext cx="6059487"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400" dirty="0" err="1">
                <a:effectLst>
                  <a:outerShdw blurRad="38100" dist="38100" dir="2700000" algn="tl">
                    <a:srgbClr val="FFFFFF"/>
                  </a:outerShdw>
                </a:effectLst>
                <a:latin typeface="Times" pitchFamily="2" charset="0"/>
                <a:ea typeface="Osaka" panose="020B0600000000000000" pitchFamily="34" charset="-128"/>
              </a:rPr>
              <a:t>Poiesis</a:t>
            </a:r>
            <a:r>
              <a:rPr lang="de-DE" altLang="en-US" sz="2400" dirty="0">
                <a:effectLst>
                  <a:outerShdw blurRad="38100" dist="38100" dir="2700000" algn="tl">
                    <a:srgbClr val="FFFFFF"/>
                  </a:outerShdw>
                </a:effectLst>
                <a:latin typeface="Times" pitchFamily="2" charset="0"/>
                <a:ea typeface="Osaka" panose="020B0600000000000000" pitchFamily="34" charset="-128"/>
              </a:rPr>
              <a:t>: Karlheinz Stockhausen Klavierstück IX</a:t>
            </a:r>
          </a:p>
        </p:txBody>
      </p:sp>
      <p:pic>
        <p:nvPicPr>
          <p:cNvPr id="2" name="ex2_stockhausen.aif" descr="ex2_stockhausen.aif">
            <a:hlinkClick r:id="" action="ppaction://media"/>
            <a:extLst>
              <a:ext uri="{FF2B5EF4-FFF2-40B4-BE49-F238E27FC236}">
                <a16:creationId xmlns:a16="http://schemas.microsoft.com/office/drawing/2014/main" id="{FDAC5AA6-F7F1-371D-A45D-0385C5031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567531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Text Box 2">
            <a:extLst>
              <a:ext uri="{FF2B5EF4-FFF2-40B4-BE49-F238E27FC236}">
                <a16:creationId xmlns:a16="http://schemas.microsoft.com/office/drawing/2014/main" id="{810433B0-3465-804B-2B33-39F578F93474}"/>
              </a:ext>
            </a:extLst>
          </p:cNvPr>
          <p:cNvSpPr txBox="1">
            <a:spLocks noChangeArrowheads="1"/>
          </p:cNvSpPr>
          <p:nvPr/>
        </p:nvSpPr>
        <p:spPr bwMode="auto">
          <a:xfrm>
            <a:off x="1806575" y="5976938"/>
            <a:ext cx="3671888"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Osaka" charset="-128"/>
                <a:cs typeface="Osaka" charset="-128"/>
              </a:rPr>
              <a:t>Aesthesis: with Stockhausen</a:t>
            </a:r>
          </a:p>
        </p:txBody>
      </p:sp>
      <p:pic>
        <p:nvPicPr>
          <p:cNvPr id="870403" name="Picture 3" descr="&#10;bild21.GIF                                                     00000816MaMuTh                         B652C206:">
            <a:extLst>
              <a:ext uri="{FF2B5EF4-FFF2-40B4-BE49-F238E27FC236}">
                <a16:creationId xmlns:a16="http://schemas.microsoft.com/office/drawing/2014/main" id="{01855174-8D77-05A4-5803-5156BFA25E95}"/>
              </a:ext>
            </a:extLst>
          </p:cNvPr>
          <p:cNvPicPr>
            <a:picLocks noChangeAspect="1" noChangeArrowheads="1"/>
          </p:cNvPicPr>
          <p:nvPr/>
        </p:nvPicPr>
        <p:blipFill>
          <a:blip r:embed="rId3">
            <a:lum bright="18000" contrast="12000"/>
          </a:blip>
          <a:srcRect/>
          <a:stretch>
            <a:fillRect/>
          </a:stretch>
        </p:blipFill>
        <p:spPr bwMode="auto">
          <a:xfrm>
            <a:off x="1790700" y="584200"/>
            <a:ext cx="7578725" cy="5170488"/>
          </a:xfrm>
          <a:prstGeom prst="rect">
            <a:avLst/>
          </a:prstGeom>
          <a:noFill/>
          <a:effectLst>
            <a:outerShdw blurRad="63500" dist="107763" dir="2700000" algn="ctr" rotWithShape="0">
              <a:srgbClr val="000000">
                <a:alpha val="74998"/>
              </a:srgbClr>
            </a:outerShdw>
          </a:effectLst>
        </p:spPr>
      </p:pic>
      <p:sp>
        <p:nvSpPr>
          <p:cNvPr id="870404" name="Freeform 4">
            <a:extLst>
              <a:ext uri="{FF2B5EF4-FFF2-40B4-BE49-F238E27FC236}">
                <a16:creationId xmlns:a16="http://schemas.microsoft.com/office/drawing/2014/main" id="{7400CD4A-EADD-4BEA-2AFE-251A28A27C08}"/>
              </a:ext>
            </a:extLst>
          </p:cNvPr>
          <p:cNvSpPr>
            <a:spLocks/>
          </p:cNvSpPr>
          <p:nvPr/>
        </p:nvSpPr>
        <p:spPr bwMode="auto">
          <a:xfrm>
            <a:off x="4041775" y="2076450"/>
            <a:ext cx="2433638" cy="1966913"/>
          </a:xfrm>
          <a:custGeom>
            <a:avLst/>
            <a:gdLst>
              <a:gd name="T0" fmla="*/ 2147483646 w 1293"/>
              <a:gd name="T1" fmla="*/ 2147483646 h 1056"/>
              <a:gd name="T2" fmla="*/ 2147483646 w 1293"/>
              <a:gd name="T3" fmla="*/ 2147483646 h 1056"/>
              <a:gd name="T4" fmla="*/ 2147483646 w 1293"/>
              <a:gd name="T5" fmla="*/ 2147483646 h 1056"/>
              <a:gd name="T6" fmla="*/ 0 w 1293"/>
              <a:gd name="T7" fmla="*/ 2147483646 h 1056"/>
              <a:gd name="T8" fmla="*/ 2147483646 w 1293"/>
              <a:gd name="T9" fmla="*/ 2147483646 h 1056"/>
              <a:gd name="T10" fmla="*/ 2147483646 w 1293"/>
              <a:gd name="T11" fmla="*/ 2147483646 h 1056"/>
              <a:gd name="T12" fmla="*/ 2147483646 w 1293"/>
              <a:gd name="T13" fmla="*/ 2147483646 h 1056"/>
              <a:gd name="T14" fmla="*/ 2147483646 w 1293"/>
              <a:gd name="T15" fmla="*/ 2147483646 h 1056"/>
              <a:gd name="T16" fmla="*/ 2147483646 w 1293"/>
              <a:gd name="T17" fmla="*/ 2147483646 h 1056"/>
              <a:gd name="T18" fmla="*/ 2147483646 w 1293"/>
              <a:gd name="T19" fmla="*/ 2147483646 h 1056"/>
              <a:gd name="T20" fmla="*/ 2147483646 w 1293"/>
              <a:gd name="T21" fmla="*/ 2147483646 h 1056"/>
              <a:gd name="T22" fmla="*/ 2147483646 w 1293"/>
              <a:gd name="T23" fmla="*/ 2147483646 h 1056"/>
              <a:gd name="T24" fmla="*/ 2147483646 w 1293"/>
              <a:gd name="T25" fmla="*/ 2147483646 h 10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3"/>
              <a:gd name="T40" fmla="*/ 0 h 1056"/>
              <a:gd name="T41" fmla="*/ 1293 w 1293"/>
              <a:gd name="T42" fmla="*/ 1056 h 10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3" h="1056">
                <a:moveTo>
                  <a:pt x="723" y="89"/>
                </a:moveTo>
                <a:cubicBezTo>
                  <a:pt x="546" y="0"/>
                  <a:pt x="502" y="47"/>
                  <a:pt x="250" y="69"/>
                </a:cubicBezTo>
                <a:cubicBezTo>
                  <a:pt x="171" y="110"/>
                  <a:pt x="129" y="172"/>
                  <a:pt x="67" y="233"/>
                </a:cubicBezTo>
                <a:cubicBezTo>
                  <a:pt x="9" y="347"/>
                  <a:pt x="30" y="295"/>
                  <a:pt x="0" y="387"/>
                </a:cubicBezTo>
                <a:cubicBezTo>
                  <a:pt x="9" y="483"/>
                  <a:pt x="11" y="580"/>
                  <a:pt x="29" y="676"/>
                </a:cubicBezTo>
                <a:cubicBezTo>
                  <a:pt x="33" y="699"/>
                  <a:pt x="101" y="795"/>
                  <a:pt x="115" y="811"/>
                </a:cubicBezTo>
                <a:cubicBezTo>
                  <a:pt x="239" y="956"/>
                  <a:pt x="460" y="1019"/>
                  <a:pt x="645" y="1043"/>
                </a:cubicBezTo>
                <a:cubicBezTo>
                  <a:pt x="886" y="1034"/>
                  <a:pt x="1061" y="1056"/>
                  <a:pt x="1233" y="879"/>
                </a:cubicBezTo>
                <a:cubicBezTo>
                  <a:pt x="1271" y="728"/>
                  <a:pt x="1293" y="808"/>
                  <a:pt x="1253" y="532"/>
                </a:cubicBezTo>
                <a:cubicBezTo>
                  <a:pt x="1247" y="492"/>
                  <a:pt x="1178" y="435"/>
                  <a:pt x="1156" y="407"/>
                </a:cubicBezTo>
                <a:cubicBezTo>
                  <a:pt x="1111" y="351"/>
                  <a:pt x="1033" y="267"/>
                  <a:pt x="964" y="243"/>
                </a:cubicBezTo>
                <a:cubicBezTo>
                  <a:pt x="954" y="239"/>
                  <a:pt x="870" y="211"/>
                  <a:pt x="858" y="204"/>
                </a:cubicBezTo>
                <a:cubicBezTo>
                  <a:pt x="693" y="103"/>
                  <a:pt x="826" y="168"/>
                  <a:pt x="761" y="137"/>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70404"/>
                                        </p:tgtEl>
                                        <p:attrNameLst>
                                          <p:attrName>style.visibility</p:attrName>
                                        </p:attrNameLst>
                                      </p:cBhvr>
                                      <p:to>
                                        <p:strVal val="visible"/>
                                      </p:to>
                                    </p:set>
                                    <p:anim calcmode="lin" valueType="num">
                                      <p:cBhvr>
                                        <p:cTn id="7" dur="1000" fill="hold"/>
                                        <p:tgtEl>
                                          <p:spTgt spid="870404"/>
                                        </p:tgtEl>
                                        <p:attrNameLst>
                                          <p:attrName>ppt_w</p:attrName>
                                        </p:attrNameLst>
                                      </p:cBhvr>
                                      <p:tavLst>
                                        <p:tav tm="0">
                                          <p:val>
                                            <p:fltVal val="0"/>
                                          </p:val>
                                        </p:tav>
                                        <p:tav tm="100000">
                                          <p:val>
                                            <p:strVal val="#ppt_w"/>
                                          </p:val>
                                        </p:tav>
                                      </p:tavLst>
                                    </p:anim>
                                    <p:anim calcmode="lin" valueType="num">
                                      <p:cBhvr>
                                        <p:cTn id="8" dur="1000" fill="hold"/>
                                        <p:tgtEl>
                                          <p:spTgt spid="870404"/>
                                        </p:tgtEl>
                                        <p:attrNameLst>
                                          <p:attrName>ppt_h</p:attrName>
                                        </p:attrNameLst>
                                      </p:cBhvr>
                                      <p:tavLst>
                                        <p:tav tm="0">
                                          <p:val>
                                            <p:fltVal val="0"/>
                                          </p:val>
                                        </p:tav>
                                        <p:tav tm="100000">
                                          <p:val>
                                            <p:strVal val="#ppt_h"/>
                                          </p:val>
                                        </p:tav>
                                      </p:tavLst>
                                    </p:anim>
                                    <p:anim calcmode="lin" valueType="num">
                                      <p:cBhvr>
                                        <p:cTn id="9" dur="1000" fill="hold"/>
                                        <p:tgtEl>
                                          <p:spTgt spid="87040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040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13" name="Text Box 9">
            <a:extLst>
              <a:ext uri="{FF2B5EF4-FFF2-40B4-BE49-F238E27FC236}">
                <a16:creationId xmlns:a16="http://schemas.microsoft.com/office/drawing/2014/main" id="{8352BFC3-0C92-70A6-2448-E6013D62C021}"/>
              </a:ext>
            </a:extLst>
          </p:cNvPr>
          <p:cNvSpPr txBox="1">
            <a:spLocks noChangeArrowheads="1"/>
          </p:cNvSpPr>
          <p:nvPr/>
        </p:nvSpPr>
        <p:spPr bwMode="auto">
          <a:xfrm>
            <a:off x="2673350" y="5676900"/>
            <a:ext cx="4813300"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Aesthesis: Performance/Interpretation</a:t>
            </a:r>
            <a:endParaRPr lang="de-CH" altLang="en-US" sz="2400">
              <a:effectLst>
                <a:outerShdw blurRad="38100" dist="38100" dir="2700000" algn="tl">
                  <a:srgbClr val="FFFFFF"/>
                </a:outerShdw>
              </a:effectLst>
              <a:latin typeface="Symbol" pitchFamily="2" charset="2"/>
            </a:endParaRPr>
          </a:p>
        </p:txBody>
      </p:sp>
      <p:pic>
        <p:nvPicPr>
          <p:cNvPr id="866314" name="Picture 10" descr="&#9;gould.JPG                                                      00005ACAusr                            B5C1E224:">
            <a:extLst>
              <a:ext uri="{FF2B5EF4-FFF2-40B4-BE49-F238E27FC236}">
                <a16:creationId xmlns:a16="http://schemas.microsoft.com/office/drawing/2014/main" id="{5A9CD1C2-6346-D2B3-EF36-B495F8AADE87}"/>
              </a:ext>
            </a:extLst>
          </p:cNvPr>
          <p:cNvPicPr>
            <a:picLocks noChangeAspect="1" noChangeArrowheads="1"/>
          </p:cNvPicPr>
          <p:nvPr/>
        </p:nvPicPr>
        <p:blipFill>
          <a:blip r:embed="rId3"/>
          <a:srcRect/>
          <a:stretch>
            <a:fillRect/>
          </a:stretch>
        </p:blipFill>
        <p:spPr bwMode="auto">
          <a:xfrm>
            <a:off x="2800350" y="1019175"/>
            <a:ext cx="5129213" cy="4475163"/>
          </a:xfrm>
          <a:prstGeom prst="rect">
            <a:avLst/>
          </a:prstGeom>
          <a:noFill/>
          <a:effectLst>
            <a:outerShdw blurRad="63500" dist="107763" dir="2700000" algn="ctr" rotWithShape="0">
              <a:srgbClr val="000000">
                <a:alpha val="74998"/>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D353232C-1BE7-BEED-89E8-5E54FC8D8EC0}"/>
              </a:ext>
            </a:extLst>
          </p:cNvPr>
          <p:cNvGrpSpPr>
            <a:grpSpLocks/>
          </p:cNvGrpSpPr>
          <p:nvPr/>
        </p:nvGrpSpPr>
        <p:grpSpPr bwMode="auto">
          <a:xfrm>
            <a:off x="3359150" y="288925"/>
            <a:ext cx="2147888" cy="6310313"/>
            <a:chOff x="2117" y="182"/>
            <a:chExt cx="1353" cy="3975"/>
          </a:xfrm>
        </p:grpSpPr>
        <p:sp>
          <p:nvSpPr>
            <p:cNvPr id="25621" name="AutoShape 4">
              <a:extLst>
                <a:ext uri="{FF2B5EF4-FFF2-40B4-BE49-F238E27FC236}">
                  <a16:creationId xmlns:a16="http://schemas.microsoft.com/office/drawing/2014/main" id="{DFDCADDF-A2C2-767A-D001-A047CE5685A1}"/>
                </a:ext>
              </a:extLst>
            </p:cNvPr>
            <p:cNvSpPr>
              <a:spLocks noChangeArrowheads="1"/>
            </p:cNvSpPr>
            <p:nvPr/>
          </p:nvSpPr>
          <p:spPr bwMode="auto">
            <a:xfrm rot="5400000" flipV="1">
              <a:off x="870" y="2152"/>
              <a:ext cx="3900" cy="110"/>
            </a:xfrm>
            <a:prstGeom prst="rightArrow">
              <a:avLst>
                <a:gd name="adj1" fmla="val 49093"/>
                <a:gd name="adj2" fmla="val 518851"/>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0341" name="Text Box 5">
              <a:extLst>
                <a:ext uri="{FF2B5EF4-FFF2-40B4-BE49-F238E27FC236}">
                  <a16:creationId xmlns:a16="http://schemas.microsoft.com/office/drawing/2014/main" id="{D03067F8-8CAE-8C14-CBCD-A5C832728531}"/>
                </a:ext>
              </a:extLst>
            </p:cNvPr>
            <p:cNvSpPr txBox="1">
              <a:spLocks noChangeArrowheads="1"/>
            </p:cNvSpPr>
            <p:nvPr/>
          </p:nvSpPr>
          <p:spPr bwMode="auto">
            <a:xfrm>
              <a:off x="2117" y="182"/>
              <a:ext cx="1353"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Communication</a:t>
              </a:r>
              <a:endParaRPr lang="de-CH" altLang="en-US" sz="2400">
                <a:solidFill>
                  <a:schemeClr val="accent2"/>
                </a:solidFill>
                <a:latin typeface="Symbol" pitchFamily="2" charset="2"/>
              </a:endParaRPr>
            </a:p>
          </p:txBody>
        </p:sp>
      </p:grpSp>
      <p:grpSp>
        <p:nvGrpSpPr>
          <p:cNvPr id="3" name="Group 6">
            <a:extLst>
              <a:ext uri="{FF2B5EF4-FFF2-40B4-BE49-F238E27FC236}">
                <a16:creationId xmlns:a16="http://schemas.microsoft.com/office/drawing/2014/main" id="{E86175FA-0EED-5CB3-E02A-4AAE32F70669}"/>
              </a:ext>
            </a:extLst>
          </p:cNvPr>
          <p:cNvGrpSpPr>
            <a:grpSpLocks/>
          </p:cNvGrpSpPr>
          <p:nvPr/>
        </p:nvGrpSpPr>
        <p:grpSpPr bwMode="auto">
          <a:xfrm>
            <a:off x="2841625" y="4713288"/>
            <a:ext cx="5611813" cy="1606550"/>
            <a:chOff x="1653" y="2969"/>
            <a:chExt cx="3264" cy="1012"/>
          </a:xfrm>
        </p:grpSpPr>
        <p:grpSp>
          <p:nvGrpSpPr>
            <p:cNvPr id="25616" name="Group 7">
              <a:extLst>
                <a:ext uri="{FF2B5EF4-FFF2-40B4-BE49-F238E27FC236}">
                  <a16:creationId xmlns:a16="http://schemas.microsoft.com/office/drawing/2014/main" id="{1F9D2BB6-B9BF-8F1F-FF59-BCCB7C819DAF}"/>
                </a:ext>
              </a:extLst>
            </p:cNvPr>
            <p:cNvGrpSpPr>
              <a:grpSpLocks/>
            </p:cNvGrpSpPr>
            <p:nvPr/>
          </p:nvGrpSpPr>
          <p:grpSpPr bwMode="auto">
            <a:xfrm>
              <a:off x="1653" y="3308"/>
              <a:ext cx="1006" cy="288"/>
              <a:chOff x="1653" y="1967"/>
              <a:chExt cx="1006" cy="288"/>
            </a:xfrm>
          </p:grpSpPr>
          <p:sp>
            <p:nvSpPr>
              <p:cNvPr id="25619" name="AutoShape 8">
                <a:extLst>
                  <a:ext uri="{FF2B5EF4-FFF2-40B4-BE49-F238E27FC236}">
                    <a16:creationId xmlns:a16="http://schemas.microsoft.com/office/drawing/2014/main" id="{30604993-DFB7-D251-01D7-A6B4320EF80F}"/>
                  </a:ext>
                </a:extLst>
              </p:cNvPr>
              <p:cNvSpPr>
                <a:spLocks noChangeArrowheads="1"/>
              </p:cNvSpPr>
              <p:nvPr/>
            </p:nvSpPr>
            <p:spPr bwMode="auto">
              <a:xfrm>
                <a:off x="2550" y="2061"/>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0345" name="Text Box 9">
                <a:extLst>
                  <a:ext uri="{FF2B5EF4-FFF2-40B4-BE49-F238E27FC236}">
                    <a16:creationId xmlns:a16="http://schemas.microsoft.com/office/drawing/2014/main" id="{14A71A1A-ED09-217B-844A-E35541EF1BA6}"/>
                  </a:ext>
                </a:extLst>
              </p:cNvPr>
              <p:cNvSpPr txBox="1">
                <a:spLocks noChangeArrowheads="1"/>
              </p:cNvSpPr>
              <p:nvPr/>
            </p:nvSpPr>
            <p:spPr bwMode="auto">
              <a:xfrm>
                <a:off x="1653" y="1967"/>
                <a:ext cx="789"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Aesthesis</a:t>
                </a:r>
                <a:endParaRPr lang="de-CH" altLang="en-US" sz="2400">
                  <a:effectLst>
                    <a:outerShdw blurRad="38100" dist="38100" dir="2700000" algn="tl">
                      <a:srgbClr val="FFFFFF"/>
                    </a:outerShdw>
                  </a:effectLst>
                  <a:latin typeface="Symbol" pitchFamily="2" charset="2"/>
                </a:endParaRPr>
              </a:p>
            </p:txBody>
          </p:sp>
        </p:grpSp>
        <p:pic>
          <p:nvPicPr>
            <p:cNvPr id="25617" name="Picture 10" descr="&#9;gould.JPG                                                      00005ACAusr                            B5C1E224:">
              <a:extLst>
                <a:ext uri="{FF2B5EF4-FFF2-40B4-BE49-F238E27FC236}">
                  <a16:creationId xmlns:a16="http://schemas.microsoft.com/office/drawing/2014/main" id="{F2B4AA5D-5B0D-B616-011B-6DC8E951C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 y="2973"/>
              <a:ext cx="106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AutoShape 11">
              <a:extLst>
                <a:ext uri="{FF2B5EF4-FFF2-40B4-BE49-F238E27FC236}">
                  <a16:creationId xmlns:a16="http://schemas.microsoft.com/office/drawing/2014/main" id="{13DBA7E8-3E06-5C93-4B56-DA903B4FF894}"/>
                </a:ext>
              </a:extLst>
            </p:cNvPr>
            <p:cNvSpPr>
              <a:spLocks noChangeArrowheads="1"/>
            </p:cNvSpPr>
            <p:nvPr/>
          </p:nvSpPr>
          <p:spPr bwMode="auto">
            <a:xfrm rot="-5400000">
              <a:off x="2788" y="2929"/>
              <a:ext cx="1011" cy="1091"/>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5" name="Group 12">
            <a:extLst>
              <a:ext uri="{FF2B5EF4-FFF2-40B4-BE49-F238E27FC236}">
                <a16:creationId xmlns:a16="http://schemas.microsoft.com/office/drawing/2014/main" id="{E892D6B2-52D2-D17D-6F87-0B3A824AA706}"/>
              </a:ext>
            </a:extLst>
          </p:cNvPr>
          <p:cNvGrpSpPr>
            <a:grpSpLocks/>
          </p:cNvGrpSpPr>
          <p:nvPr/>
        </p:nvGrpSpPr>
        <p:grpSpPr bwMode="auto">
          <a:xfrm>
            <a:off x="1846263" y="2925763"/>
            <a:ext cx="6880225" cy="1355725"/>
            <a:chOff x="1163" y="1843"/>
            <a:chExt cx="4336" cy="854"/>
          </a:xfrm>
        </p:grpSpPr>
        <p:grpSp>
          <p:nvGrpSpPr>
            <p:cNvPr id="25611" name="Group 13">
              <a:extLst>
                <a:ext uri="{FF2B5EF4-FFF2-40B4-BE49-F238E27FC236}">
                  <a16:creationId xmlns:a16="http://schemas.microsoft.com/office/drawing/2014/main" id="{B22F753C-55E0-AD76-6923-95A158061211}"/>
                </a:ext>
              </a:extLst>
            </p:cNvPr>
            <p:cNvGrpSpPr>
              <a:grpSpLocks/>
            </p:cNvGrpSpPr>
            <p:nvPr/>
          </p:nvGrpSpPr>
          <p:grpSpPr bwMode="auto">
            <a:xfrm>
              <a:off x="1163" y="2091"/>
              <a:ext cx="1718" cy="288"/>
              <a:chOff x="1163" y="2091"/>
              <a:chExt cx="1718" cy="288"/>
            </a:xfrm>
          </p:grpSpPr>
          <p:sp>
            <p:nvSpPr>
              <p:cNvPr id="25614" name="AutoShape 14">
                <a:extLst>
                  <a:ext uri="{FF2B5EF4-FFF2-40B4-BE49-F238E27FC236}">
                    <a16:creationId xmlns:a16="http://schemas.microsoft.com/office/drawing/2014/main" id="{E10F3FA8-2895-BEA0-B5B6-36D028BAFF98}"/>
                  </a:ext>
                </a:extLst>
              </p:cNvPr>
              <p:cNvSpPr>
                <a:spLocks noChangeArrowheads="1"/>
              </p:cNvSpPr>
              <p:nvPr/>
            </p:nvSpPr>
            <p:spPr bwMode="auto">
              <a:xfrm>
                <a:off x="2763" y="2181"/>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0351" name="Text Box 15">
                <a:extLst>
                  <a:ext uri="{FF2B5EF4-FFF2-40B4-BE49-F238E27FC236}">
                    <a16:creationId xmlns:a16="http://schemas.microsoft.com/office/drawing/2014/main" id="{5D622DE6-B089-17DA-2042-8732E8AFDBFA}"/>
                  </a:ext>
                </a:extLst>
              </p:cNvPr>
              <p:cNvSpPr txBox="1">
                <a:spLocks noChangeArrowheads="1"/>
              </p:cNvSpPr>
              <p:nvPr/>
            </p:nvSpPr>
            <p:spPr bwMode="auto">
              <a:xfrm>
                <a:off x="1163" y="2091"/>
                <a:ext cx="1487"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    Neutral Niveau</a:t>
                </a:r>
                <a:endParaRPr lang="de-CH" altLang="en-US" sz="2400">
                  <a:effectLst>
                    <a:outerShdw blurRad="38100" dist="38100" dir="2700000" algn="tl">
                      <a:srgbClr val="FFFFFF"/>
                    </a:outerShdw>
                  </a:effectLst>
                  <a:latin typeface="Symbol" pitchFamily="2" charset="2"/>
                </a:endParaRPr>
              </a:p>
            </p:txBody>
          </p:sp>
        </p:grpSp>
        <p:pic>
          <p:nvPicPr>
            <p:cNvPr id="25612" name="Picture 16" descr="beehans.JPG                                                    00001A1Cusr                            B5C1E224:">
              <a:extLst>
                <a:ext uri="{FF2B5EF4-FFF2-40B4-BE49-F238E27FC236}">
                  <a16:creationId xmlns:a16="http://schemas.microsoft.com/office/drawing/2014/main" id="{A64E5A0F-DEA1-3448-6295-787015193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 y="1843"/>
              <a:ext cx="1327"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AutoShape 17">
              <a:extLst>
                <a:ext uri="{FF2B5EF4-FFF2-40B4-BE49-F238E27FC236}">
                  <a16:creationId xmlns:a16="http://schemas.microsoft.com/office/drawing/2014/main" id="{279DCA1B-F2F1-EE2C-6710-D14108EE66AA}"/>
                </a:ext>
              </a:extLst>
            </p:cNvPr>
            <p:cNvSpPr>
              <a:spLocks noChangeArrowheads="1"/>
            </p:cNvSpPr>
            <p:nvPr/>
          </p:nvSpPr>
          <p:spPr bwMode="auto">
            <a:xfrm rot="-5400000">
              <a:off x="3130" y="1682"/>
              <a:ext cx="846"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7" name="Group 18">
            <a:extLst>
              <a:ext uri="{FF2B5EF4-FFF2-40B4-BE49-F238E27FC236}">
                <a16:creationId xmlns:a16="http://schemas.microsoft.com/office/drawing/2014/main" id="{99861038-55C9-B842-2609-31455253531E}"/>
              </a:ext>
            </a:extLst>
          </p:cNvPr>
          <p:cNvGrpSpPr>
            <a:grpSpLocks/>
          </p:cNvGrpSpPr>
          <p:nvPr/>
        </p:nvGrpSpPr>
        <p:grpSpPr bwMode="auto">
          <a:xfrm>
            <a:off x="3116263" y="892175"/>
            <a:ext cx="5126037" cy="1736725"/>
            <a:chOff x="1813" y="562"/>
            <a:chExt cx="2981" cy="1094"/>
          </a:xfrm>
        </p:grpSpPr>
        <p:grpSp>
          <p:nvGrpSpPr>
            <p:cNvPr id="25606" name="Group 19">
              <a:extLst>
                <a:ext uri="{FF2B5EF4-FFF2-40B4-BE49-F238E27FC236}">
                  <a16:creationId xmlns:a16="http://schemas.microsoft.com/office/drawing/2014/main" id="{559DF8DD-FF29-0EB9-A4F6-6A95458F47E7}"/>
                </a:ext>
              </a:extLst>
            </p:cNvPr>
            <p:cNvGrpSpPr>
              <a:grpSpLocks/>
            </p:cNvGrpSpPr>
            <p:nvPr/>
          </p:nvGrpSpPr>
          <p:grpSpPr bwMode="auto">
            <a:xfrm>
              <a:off x="1813" y="976"/>
              <a:ext cx="846" cy="288"/>
              <a:chOff x="1813" y="976"/>
              <a:chExt cx="846" cy="288"/>
            </a:xfrm>
          </p:grpSpPr>
          <p:sp>
            <p:nvSpPr>
              <p:cNvPr id="25609" name="AutoShape 20">
                <a:extLst>
                  <a:ext uri="{FF2B5EF4-FFF2-40B4-BE49-F238E27FC236}">
                    <a16:creationId xmlns:a16="http://schemas.microsoft.com/office/drawing/2014/main" id="{CB06965B-AEFB-0C7D-ACEB-8A0CC12A2F06}"/>
                  </a:ext>
                </a:extLst>
              </p:cNvPr>
              <p:cNvSpPr>
                <a:spLocks noChangeArrowheads="1"/>
              </p:cNvSpPr>
              <p:nvPr/>
            </p:nvSpPr>
            <p:spPr bwMode="auto">
              <a:xfrm>
                <a:off x="2550" y="1062"/>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0357" name="Text Box 21">
                <a:extLst>
                  <a:ext uri="{FF2B5EF4-FFF2-40B4-BE49-F238E27FC236}">
                    <a16:creationId xmlns:a16="http://schemas.microsoft.com/office/drawing/2014/main" id="{2B8E275B-F302-CBC4-6ED2-FF831518BF84}"/>
                  </a:ext>
                </a:extLst>
              </p:cNvPr>
              <p:cNvSpPr txBox="1">
                <a:spLocks noChangeArrowheads="1"/>
              </p:cNvSpPr>
              <p:nvPr/>
            </p:nvSpPr>
            <p:spPr bwMode="auto">
              <a:xfrm>
                <a:off x="1813" y="976"/>
                <a:ext cx="607"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Poiesis</a:t>
                </a:r>
                <a:endParaRPr lang="de-CH" altLang="en-US" sz="2400">
                  <a:effectLst>
                    <a:outerShdw blurRad="38100" dist="38100" dir="2700000" algn="tl">
                      <a:srgbClr val="FFFFFF"/>
                    </a:outerShdw>
                  </a:effectLst>
                  <a:latin typeface="Symbol" pitchFamily="2" charset="2"/>
                </a:endParaRPr>
              </a:p>
            </p:txBody>
          </p:sp>
        </p:grpSp>
        <p:pic>
          <p:nvPicPr>
            <p:cNvPr id="25607" name="Picture 22" descr="beethoven_x10.jpg                                              00001A1Cusr                            B5C1E224:">
              <a:extLst>
                <a:ext uri="{FF2B5EF4-FFF2-40B4-BE49-F238E27FC236}">
                  <a16:creationId xmlns:a16="http://schemas.microsoft.com/office/drawing/2014/main" id="{58CEF21A-01E5-41EB-FD7F-ECC2856DA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 y="562"/>
              <a:ext cx="943"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AutoShape 23">
              <a:extLst>
                <a:ext uri="{FF2B5EF4-FFF2-40B4-BE49-F238E27FC236}">
                  <a16:creationId xmlns:a16="http://schemas.microsoft.com/office/drawing/2014/main" id="{BE32CE63-FFF6-A21D-73FD-E55ACFDF0CCD}"/>
                </a:ext>
              </a:extLst>
            </p:cNvPr>
            <p:cNvSpPr>
              <a:spLocks noChangeArrowheads="1"/>
            </p:cNvSpPr>
            <p:nvPr/>
          </p:nvSpPr>
          <p:spPr bwMode="auto">
            <a:xfrm rot="-5400000">
              <a:off x="2764" y="560"/>
              <a:ext cx="1065" cy="1091"/>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910360" name="Text Box 24">
            <a:extLst>
              <a:ext uri="{FF2B5EF4-FFF2-40B4-BE49-F238E27FC236}">
                <a16:creationId xmlns:a16="http://schemas.microsoft.com/office/drawing/2014/main" id="{89885ADE-67E5-EAE0-6CD6-1DD71AD43FE1}"/>
              </a:ext>
            </a:extLst>
          </p:cNvPr>
          <p:cNvSpPr txBox="1">
            <a:spLocks noChangeArrowheads="1"/>
          </p:cNvSpPr>
          <p:nvPr/>
        </p:nvSpPr>
        <p:spPr bwMode="auto">
          <a:xfrm>
            <a:off x="284163" y="6521450"/>
            <a:ext cx="5365750" cy="3365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Jean Molino, Paul Valéry, Nicolas Ruwet, Jean-Jacques Nattiez</a:t>
            </a:r>
            <a:endParaRPr lang="de-DE" altLang="en-US" sz="1600">
              <a:effectLst>
                <a:outerShdw blurRad="38100" dist="38100" dir="2700000" algn="tl">
                  <a:srgbClr val="FFFFFF"/>
                </a:outerShdw>
              </a:effectLst>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910360"/>
                                        </p:tgtEl>
                                        <p:attrNameLst>
                                          <p:attrName>style.visibility</p:attrName>
                                        </p:attrNameLst>
                                      </p:cBhvr>
                                      <p:to>
                                        <p:strVal val="visible"/>
                                      </p:to>
                                    </p:set>
                                    <p:anim calcmode="lin" valueType="num">
                                      <p:cBhvr>
                                        <p:cTn id="39" dur="500" fill="hold"/>
                                        <p:tgtEl>
                                          <p:spTgt spid="910360"/>
                                        </p:tgtEl>
                                        <p:attrNameLst>
                                          <p:attrName>ppt_w</p:attrName>
                                        </p:attrNameLst>
                                      </p:cBhvr>
                                      <p:tavLst>
                                        <p:tav tm="0">
                                          <p:val>
                                            <p:fltVal val="0"/>
                                          </p:val>
                                        </p:tav>
                                        <p:tav tm="100000">
                                          <p:val>
                                            <p:strVal val="#ppt_w"/>
                                          </p:val>
                                        </p:tav>
                                      </p:tavLst>
                                    </p:anim>
                                    <p:anim calcmode="lin" valueType="num">
                                      <p:cBhvr>
                                        <p:cTn id="40" dur="500" fill="hold"/>
                                        <p:tgtEl>
                                          <p:spTgt spid="9103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6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870B085-513C-F7A1-459C-A30122109E13}"/>
              </a:ext>
            </a:extLst>
          </p:cNvPr>
          <p:cNvGrpSpPr>
            <a:grpSpLocks/>
          </p:cNvGrpSpPr>
          <p:nvPr/>
        </p:nvGrpSpPr>
        <p:grpSpPr bwMode="auto">
          <a:xfrm>
            <a:off x="1924050" y="2452688"/>
            <a:ext cx="2173288" cy="3368675"/>
            <a:chOff x="1212" y="1545"/>
            <a:chExt cx="1370" cy="2368"/>
          </a:xfrm>
        </p:grpSpPr>
        <p:sp>
          <p:nvSpPr>
            <p:cNvPr id="27666" name="Rectangle 3">
              <a:extLst>
                <a:ext uri="{FF2B5EF4-FFF2-40B4-BE49-F238E27FC236}">
                  <a16:creationId xmlns:a16="http://schemas.microsoft.com/office/drawing/2014/main" id="{4DA8F196-C90A-7207-6D52-0F3222E32779}"/>
                </a:ext>
              </a:extLst>
            </p:cNvPr>
            <p:cNvSpPr>
              <a:spLocks noChangeArrowheads="1"/>
            </p:cNvSpPr>
            <p:nvPr/>
          </p:nvSpPr>
          <p:spPr bwMode="auto">
            <a:xfrm>
              <a:off x="1212" y="1545"/>
              <a:ext cx="1370" cy="2368"/>
            </a:xfrm>
            <a:prstGeom prst="rect">
              <a:avLst/>
            </a:prstGeom>
            <a:gradFill rotWithShape="0">
              <a:gsLst>
                <a:gs pos="0">
                  <a:srgbClr val="FFFF00"/>
                </a:gs>
                <a:gs pos="100000">
                  <a:schemeClr val="bg1"/>
                </a:gs>
              </a:gsLst>
              <a:lin ang="5400000" scaled="1"/>
            </a:gradFill>
            <a:ln w="9525">
              <a:miter lim="800000"/>
              <a:headEnd/>
              <a:tailEnd/>
            </a:ln>
            <a:scene3d>
              <a:camera prst="legacyObliqueTopRight"/>
              <a:lightRig rig="legacyFlat3" dir="b"/>
            </a:scene3d>
            <a:sp3d extrusionH="633400" prstMaterial="legacyMatte">
              <a:bevelT w="13500" h="13500" prst="angle"/>
              <a:bevelB w="13500" h="13500" prst="angle"/>
              <a:extrusionClr>
                <a:srgbClr val="FFFF00"/>
              </a:extrusionClr>
              <a:contourClr>
                <a:srgbClr val="FFFF00"/>
              </a:contourClr>
            </a:sp3d>
          </p:spPr>
          <p:txBody>
            <a:bodyPr wrap="none" anchor="ctr">
              <a:flatTx/>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81668" name="Text Box 4">
              <a:extLst>
                <a:ext uri="{FF2B5EF4-FFF2-40B4-BE49-F238E27FC236}">
                  <a16:creationId xmlns:a16="http://schemas.microsoft.com/office/drawing/2014/main" id="{3BFA1F70-63EE-0E5B-9ABE-92A470A1F8C9}"/>
                </a:ext>
              </a:extLst>
            </p:cNvPr>
            <p:cNvSpPr txBox="1">
              <a:spLocks noChangeArrowheads="1"/>
            </p:cNvSpPr>
            <p:nvPr/>
          </p:nvSpPr>
          <p:spPr bwMode="auto">
            <a:xfrm>
              <a:off x="1241" y="2707"/>
              <a:ext cx="1136" cy="365"/>
            </a:xfrm>
            <a:prstGeom prst="rect">
              <a:avLst/>
            </a:prstGeom>
            <a:noFill/>
            <a:ln w="9525">
              <a:noFill/>
              <a:miter lim="800000"/>
              <a:headEnd/>
              <a:tailEnd/>
            </a:ln>
            <a:effectLst/>
          </p:spPr>
          <p:txBody>
            <a:bodyPr wrap="none">
              <a:spAutoFit/>
            </a:bodyP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defRPr/>
              </a:pPr>
              <a:r>
                <a:rPr lang="de-CH" altLang="en-US">
                  <a:solidFill>
                    <a:srgbClr val="000066"/>
                  </a:solidFill>
                  <a:effectLst>
                    <a:outerShdw blurRad="38100" dist="38100" dir="2700000" algn="tl">
                      <a:srgbClr val="000000"/>
                    </a:outerShdw>
                  </a:effectLst>
                  <a:latin typeface="Times" charset="0"/>
                </a:rPr>
                <a:t>„Firework“</a:t>
              </a:r>
              <a:endParaRPr lang="de-CH" altLang="en-US">
                <a:latin typeface="Symbol" charset="2"/>
              </a:endParaRPr>
            </a:p>
          </p:txBody>
        </p:sp>
      </p:grpSp>
      <p:grpSp>
        <p:nvGrpSpPr>
          <p:cNvPr id="3" name="Group 5">
            <a:extLst>
              <a:ext uri="{FF2B5EF4-FFF2-40B4-BE49-F238E27FC236}">
                <a16:creationId xmlns:a16="http://schemas.microsoft.com/office/drawing/2014/main" id="{51E8583E-7A10-8BF1-7CB2-AAD67D714B3C}"/>
              </a:ext>
            </a:extLst>
          </p:cNvPr>
          <p:cNvGrpSpPr>
            <a:grpSpLocks/>
          </p:cNvGrpSpPr>
          <p:nvPr/>
        </p:nvGrpSpPr>
        <p:grpSpPr bwMode="auto">
          <a:xfrm>
            <a:off x="4200525" y="2454275"/>
            <a:ext cx="2011363" cy="3381375"/>
            <a:chOff x="2647" y="1546"/>
            <a:chExt cx="1275" cy="2130"/>
          </a:xfrm>
        </p:grpSpPr>
        <p:sp>
          <p:nvSpPr>
            <p:cNvPr id="27664" name="Rectangle 6">
              <a:extLst>
                <a:ext uri="{FF2B5EF4-FFF2-40B4-BE49-F238E27FC236}">
                  <a16:creationId xmlns:a16="http://schemas.microsoft.com/office/drawing/2014/main" id="{B3A01B2A-9B08-449C-35D5-E1E7CE79CEF2}"/>
                </a:ext>
              </a:extLst>
            </p:cNvPr>
            <p:cNvSpPr>
              <a:spLocks noChangeArrowheads="1"/>
            </p:cNvSpPr>
            <p:nvPr/>
          </p:nvSpPr>
          <p:spPr bwMode="auto">
            <a:xfrm>
              <a:off x="2647" y="1546"/>
              <a:ext cx="1275" cy="2130"/>
            </a:xfrm>
            <a:prstGeom prst="rect">
              <a:avLst/>
            </a:prstGeom>
            <a:gradFill rotWithShape="0">
              <a:gsLst>
                <a:gs pos="0">
                  <a:srgbClr val="66FF66"/>
                </a:gs>
                <a:gs pos="100000">
                  <a:schemeClr val="bg1"/>
                </a:gs>
              </a:gsLst>
              <a:lin ang="5400000" scaled="1"/>
            </a:gradFill>
            <a:ln w="9525">
              <a:miter lim="800000"/>
              <a:headEnd/>
              <a:tailEnd/>
            </a:ln>
            <a:scene3d>
              <a:camera prst="legacyObliqueTopRight"/>
              <a:lightRig rig="legacyFlat3" dir="b"/>
            </a:scene3d>
            <a:sp3d extrusionH="633400" prstMaterial="legacyMatte">
              <a:bevelT w="13500" h="13500" prst="angle"/>
              <a:bevelB w="13500" h="13500" prst="angle"/>
              <a:extrusionClr>
                <a:srgbClr val="66FF66"/>
              </a:extrusionClr>
              <a:contourClr>
                <a:srgbClr val="66FF66"/>
              </a:contourClr>
            </a:sp3d>
          </p:spPr>
          <p:txBody>
            <a:bodyPr wrap="none" anchor="ctr">
              <a:flatTx/>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aphicFrame>
          <p:nvGraphicFramePr>
            <p:cNvPr id="27665" name="Object 2">
              <a:extLst>
                <a:ext uri="{FF2B5EF4-FFF2-40B4-BE49-F238E27FC236}">
                  <a16:creationId xmlns:a16="http://schemas.microsoft.com/office/drawing/2014/main" id="{F6742B7E-F638-B59A-4832-F2342AA87916}"/>
                </a:ext>
              </a:extLst>
            </p:cNvPr>
            <p:cNvGraphicFramePr>
              <a:graphicFrameLocks noChangeAspect="1"/>
            </p:cNvGraphicFramePr>
            <p:nvPr/>
          </p:nvGraphicFramePr>
          <p:xfrm>
            <a:off x="2668" y="2373"/>
            <a:ext cx="1160" cy="1294"/>
          </p:xfrm>
          <a:graphic>
            <a:graphicData uri="http://schemas.openxmlformats.org/presentationml/2006/ole">
              <mc:AlternateContent xmlns:mc="http://schemas.openxmlformats.org/markup-compatibility/2006">
                <mc:Choice xmlns:v="urn:schemas-microsoft-com:vml" Requires="v">
                  <p:oleObj name="Clip" r:id="rId4" imgW="1847850" imgH="1924050" progId="MS_ClipArt_Gallery.2">
                    <p:embed/>
                  </p:oleObj>
                </mc:Choice>
                <mc:Fallback>
                  <p:oleObj name="Clip" r:id="rId4" imgW="1847850" imgH="192405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 y="2373"/>
                          <a:ext cx="1160" cy="1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881672" name="Rectangle 8">
            <a:extLst>
              <a:ext uri="{FF2B5EF4-FFF2-40B4-BE49-F238E27FC236}">
                <a16:creationId xmlns:a16="http://schemas.microsoft.com/office/drawing/2014/main" id="{26D79EC9-915C-278C-7A63-726661A9826F}"/>
              </a:ext>
            </a:extLst>
          </p:cNvPr>
          <p:cNvSpPr>
            <a:spLocks noChangeArrowheads="1"/>
          </p:cNvSpPr>
          <p:nvPr/>
        </p:nvSpPr>
        <p:spPr bwMode="auto">
          <a:xfrm>
            <a:off x="6327775" y="2455863"/>
            <a:ext cx="2827338" cy="3357562"/>
          </a:xfrm>
          <a:prstGeom prst="rect">
            <a:avLst/>
          </a:prstGeom>
          <a:gradFill rotWithShape="0">
            <a:gsLst>
              <a:gs pos="0">
                <a:srgbClr val="8A90AE"/>
              </a:gs>
              <a:gs pos="100000">
                <a:schemeClr val="bg1"/>
              </a:gs>
            </a:gsLst>
            <a:lin ang="5400000" scaled="1"/>
          </a:gradFill>
          <a:ln w="9525">
            <a:miter lim="800000"/>
            <a:headEnd/>
            <a:tailEnd/>
          </a:ln>
          <a:scene3d>
            <a:camera prst="legacyObliqueTopRight"/>
            <a:lightRig rig="legacyFlat2" dir="t"/>
          </a:scene3d>
          <a:sp3d extrusionH="633400" prstMaterial="legacyMatte">
            <a:bevelT w="13500" h="13500" prst="angle"/>
            <a:bevelB w="13500" h="13500" prst="angle"/>
            <a:extrusionClr>
              <a:schemeClr val="bg1"/>
            </a:extrusionClr>
            <a:contourClr>
              <a:srgbClr val="8A90AE"/>
            </a:contourClr>
          </a:sp3d>
        </p:spPr>
        <p:txBody>
          <a:bodyPr wrap="none" anchor="ctr">
            <a:flatTx/>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81674" name="AutoShape 10">
            <a:extLst>
              <a:ext uri="{FF2B5EF4-FFF2-40B4-BE49-F238E27FC236}">
                <a16:creationId xmlns:a16="http://schemas.microsoft.com/office/drawing/2014/main" id="{0E2D389E-150A-500D-C0FF-6D3D9EB0A118}"/>
              </a:ext>
            </a:extLst>
          </p:cNvPr>
          <p:cNvSpPr>
            <a:spLocks noChangeArrowheads="1"/>
          </p:cNvSpPr>
          <p:nvPr/>
        </p:nvSpPr>
        <p:spPr bwMode="auto">
          <a:xfrm>
            <a:off x="1927225" y="1543050"/>
            <a:ext cx="2395538" cy="895350"/>
          </a:xfrm>
          <a:prstGeom prst="cube">
            <a:avLst>
              <a:gd name="adj" fmla="val 24968"/>
            </a:avLst>
          </a:prstGeom>
          <a:gradFill rotWithShape="0">
            <a:gsLst>
              <a:gs pos="0">
                <a:srgbClr val="FFFF00"/>
              </a:gs>
              <a:gs pos="50000">
                <a:schemeClr val="hlink"/>
              </a:gs>
              <a:gs pos="100000">
                <a:srgbClr val="FFFF00"/>
              </a:gs>
            </a:gsLst>
            <a:lin ang="5400000" scaled="1"/>
          </a:gradFill>
          <a:ln w="9525">
            <a:solidFill>
              <a:schemeClr val="tx1"/>
            </a:solidFill>
            <a:miter lim="800000"/>
            <a:headEnd/>
            <a:tailEnd/>
          </a:ln>
          <a:effectLst/>
        </p:spPr>
        <p:txBody>
          <a:bodyPr wrap="none" anchor="ct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lgn="ctr">
              <a:defRPr/>
            </a:pPr>
            <a:r>
              <a:rPr lang="en-US" altLang="en-US" sz="2000">
                <a:solidFill>
                  <a:schemeClr val="accent2"/>
                </a:solidFill>
                <a:effectLst>
                  <a:outerShdw blurRad="38100" dist="38100" dir="2700000" algn="tl">
                    <a:srgbClr val="000000"/>
                  </a:outerShdw>
                </a:effectLst>
                <a:latin typeface="Times" charset="0"/>
                <a:ea typeface="Osaka" charset="0"/>
              </a:rPr>
              <a:t>Expression</a:t>
            </a:r>
            <a:endParaRPr lang="en-US" altLang="en-US" sz="2000">
              <a:solidFill>
                <a:schemeClr val="tx2"/>
              </a:solidFill>
              <a:effectLst>
                <a:outerShdw blurRad="38100" dist="38100" dir="2700000" algn="tl">
                  <a:srgbClr val="FFFFFF"/>
                </a:outerShdw>
              </a:effectLst>
              <a:latin typeface="Times" charset="0"/>
              <a:ea typeface="Osaka" charset="0"/>
            </a:endParaRPr>
          </a:p>
        </p:txBody>
      </p:sp>
      <p:sp>
        <p:nvSpPr>
          <p:cNvPr id="881675" name="AutoShape 11">
            <a:extLst>
              <a:ext uri="{FF2B5EF4-FFF2-40B4-BE49-F238E27FC236}">
                <a16:creationId xmlns:a16="http://schemas.microsoft.com/office/drawing/2014/main" id="{679CA32C-E080-E090-0156-59A008F58855}"/>
              </a:ext>
            </a:extLst>
          </p:cNvPr>
          <p:cNvSpPr>
            <a:spLocks noChangeArrowheads="1"/>
          </p:cNvSpPr>
          <p:nvPr/>
        </p:nvSpPr>
        <p:spPr bwMode="auto">
          <a:xfrm>
            <a:off x="4194175" y="1543050"/>
            <a:ext cx="2233613" cy="895350"/>
          </a:xfrm>
          <a:prstGeom prst="cube">
            <a:avLst>
              <a:gd name="adj" fmla="val 24968"/>
            </a:avLst>
          </a:prstGeom>
          <a:gradFill rotWithShape="0">
            <a:gsLst>
              <a:gs pos="0">
                <a:srgbClr val="66FF33"/>
              </a:gs>
              <a:gs pos="50000">
                <a:schemeClr val="hlink"/>
              </a:gs>
              <a:gs pos="100000">
                <a:srgbClr val="66FF33"/>
              </a:gs>
            </a:gsLst>
            <a:lin ang="5400000" scaled="1"/>
          </a:gradFill>
          <a:ln w="9525">
            <a:solidFill>
              <a:schemeClr val="tx1"/>
            </a:solidFill>
            <a:miter lim="800000"/>
            <a:headEnd/>
            <a:tailEnd/>
          </a:ln>
          <a:effectLst/>
        </p:spPr>
        <p:txBody>
          <a:bodyPr wrap="none" anchor="ct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lgn="ctr">
              <a:defRPr/>
            </a:pPr>
            <a:r>
              <a:rPr lang="en-US" altLang="en-US" sz="2000">
                <a:solidFill>
                  <a:schemeClr val="accent2"/>
                </a:solidFill>
                <a:effectLst>
                  <a:outerShdw blurRad="38100" dist="38100" dir="2700000" algn="tl">
                    <a:srgbClr val="000000"/>
                  </a:outerShdw>
                </a:effectLst>
                <a:latin typeface="Times" charset="0"/>
                <a:ea typeface="Osaka" charset="0"/>
              </a:rPr>
              <a:t>Signification</a:t>
            </a:r>
            <a:endParaRPr lang="en-US" altLang="en-US" sz="2000">
              <a:solidFill>
                <a:schemeClr val="tx2"/>
              </a:solidFill>
              <a:effectLst>
                <a:outerShdw blurRad="38100" dist="38100" dir="2700000" algn="tl">
                  <a:srgbClr val="FFFFFF"/>
                </a:outerShdw>
              </a:effectLst>
              <a:latin typeface="Times" charset="0"/>
              <a:ea typeface="Osaka" charset="0"/>
            </a:endParaRPr>
          </a:p>
        </p:txBody>
      </p:sp>
      <p:sp>
        <p:nvSpPr>
          <p:cNvPr id="881676" name="AutoShape 12">
            <a:extLst>
              <a:ext uri="{FF2B5EF4-FFF2-40B4-BE49-F238E27FC236}">
                <a16:creationId xmlns:a16="http://schemas.microsoft.com/office/drawing/2014/main" id="{10C7FA82-C3EB-4332-7105-9CEA917990FF}"/>
              </a:ext>
            </a:extLst>
          </p:cNvPr>
          <p:cNvSpPr>
            <a:spLocks noChangeArrowheads="1"/>
          </p:cNvSpPr>
          <p:nvPr/>
        </p:nvSpPr>
        <p:spPr bwMode="auto">
          <a:xfrm>
            <a:off x="6310313" y="1543050"/>
            <a:ext cx="3062287" cy="895350"/>
          </a:xfrm>
          <a:prstGeom prst="cube">
            <a:avLst>
              <a:gd name="adj" fmla="val 24968"/>
            </a:avLst>
          </a:prstGeom>
          <a:gradFill rotWithShape="0">
            <a:gsLst>
              <a:gs pos="0">
                <a:srgbClr val="80809A"/>
              </a:gs>
              <a:gs pos="50000">
                <a:schemeClr val="hlink"/>
              </a:gs>
              <a:gs pos="100000">
                <a:srgbClr val="80809A"/>
              </a:gs>
            </a:gsLst>
            <a:lin ang="5400000" scaled="1"/>
          </a:gradFill>
          <a:ln w="9525">
            <a:solidFill>
              <a:schemeClr val="tx1"/>
            </a:solidFill>
            <a:miter lim="800000"/>
            <a:headEnd/>
            <a:tailEnd/>
          </a:ln>
          <a:effectLst/>
        </p:spPr>
        <p:txBody>
          <a:bodyPr wrap="none" anchor="ct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lgn="ctr">
              <a:defRPr/>
            </a:pPr>
            <a:r>
              <a:rPr lang="en-US" altLang="en-US" sz="2000">
                <a:solidFill>
                  <a:schemeClr val="accent2"/>
                </a:solidFill>
                <a:effectLst>
                  <a:outerShdw blurRad="38100" dist="38100" dir="2700000" algn="tl">
                    <a:srgbClr val="000000"/>
                  </a:outerShdw>
                </a:effectLst>
                <a:latin typeface="Times" charset="0"/>
                <a:ea typeface="Osaka" charset="0"/>
              </a:rPr>
              <a:t>Content</a:t>
            </a:r>
            <a:endParaRPr lang="en-US" altLang="en-US">
              <a:solidFill>
                <a:schemeClr val="tx2"/>
              </a:solidFill>
              <a:effectLst>
                <a:outerShdw blurRad="38100" dist="38100" dir="2700000" algn="tl">
                  <a:srgbClr val="FFFFFF"/>
                </a:outerShdw>
              </a:effectLst>
              <a:latin typeface="Times" charset="0"/>
              <a:ea typeface="Osaka" charset="0"/>
            </a:endParaRPr>
          </a:p>
        </p:txBody>
      </p:sp>
      <p:sp>
        <p:nvSpPr>
          <p:cNvPr id="881677" name="AutoShape 13">
            <a:extLst>
              <a:ext uri="{FF2B5EF4-FFF2-40B4-BE49-F238E27FC236}">
                <a16:creationId xmlns:a16="http://schemas.microsoft.com/office/drawing/2014/main" id="{51DAE2E9-4CC8-75AA-83A3-D17A5D9D3E12}"/>
              </a:ext>
            </a:extLst>
          </p:cNvPr>
          <p:cNvSpPr>
            <a:spLocks noChangeArrowheads="1"/>
          </p:cNvSpPr>
          <p:nvPr/>
        </p:nvSpPr>
        <p:spPr bwMode="auto">
          <a:xfrm>
            <a:off x="5167313" y="3043238"/>
            <a:ext cx="815975" cy="754062"/>
          </a:xfrm>
          <a:prstGeom prst="cloudCallout">
            <a:avLst>
              <a:gd name="adj1" fmla="val -12648"/>
              <a:gd name="adj2" fmla="val 88106"/>
            </a:avLst>
          </a:prstGeom>
          <a:solidFill>
            <a:srgbClr val="00FF00"/>
          </a:solidFill>
          <a:ln w="9525">
            <a:solidFill>
              <a:schemeClr val="tx1"/>
            </a:solidFill>
            <a:round/>
            <a:headEnd/>
            <a:tailEnd/>
          </a:ln>
          <a:effectLst/>
        </p:spPr>
        <p:txBody>
          <a:bodyPr wrap="none" anchor="ct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lgn="ctr">
              <a:defRPr/>
            </a:pPr>
            <a:r>
              <a:rPr lang="de-CH" altLang="en-US" sz="4400">
                <a:solidFill>
                  <a:srgbClr val="FF0000"/>
                </a:solidFill>
                <a:effectLst>
                  <a:outerShdw blurRad="38100" dist="38100" dir="2700000" algn="tl">
                    <a:srgbClr val="000000"/>
                  </a:outerShdw>
                </a:effectLst>
                <a:latin typeface="Symbol" charset="2"/>
              </a:rPr>
              <a:t>!</a:t>
            </a:r>
            <a:endParaRPr lang="de-CH" altLang="en-US" sz="2400">
              <a:latin typeface="Symbol" charset="2"/>
            </a:endParaRPr>
          </a:p>
        </p:txBody>
      </p:sp>
      <p:grpSp>
        <p:nvGrpSpPr>
          <p:cNvPr id="4" name="Group 14">
            <a:extLst>
              <a:ext uri="{FF2B5EF4-FFF2-40B4-BE49-F238E27FC236}">
                <a16:creationId xmlns:a16="http://schemas.microsoft.com/office/drawing/2014/main" id="{5F663199-ED9B-158F-38B5-96F6A10E3DA2}"/>
              </a:ext>
            </a:extLst>
          </p:cNvPr>
          <p:cNvGrpSpPr>
            <a:grpSpLocks/>
          </p:cNvGrpSpPr>
          <p:nvPr/>
        </p:nvGrpSpPr>
        <p:grpSpPr bwMode="auto">
          <a:xfrm>
            <a:off x="2174875" y="158750"/>
            <a:ext cx="7177088" cy="1339850"/>
            <a:chOff x="1370" y="100"/>
            <a:chExt cx="4523" cy="844"/>
          </a:xfrm>
        </p:grpSpPr>
        <p:sp>
          <p:nvSpPr>
            <p:cNvPr id="27662" name="AutoShape 15">
              <a:extLst>
                <a:ext uri="{FF2B5EF4-FFF2-40B4-BE49-F238E27FC236}">
                  <a16:creationId xmlns:a16="http://schemas.microsoft.com/office/drawing/2014/main" id="{36F2E18F-77CE-365C-21E4-463BA7DAD3A8}"/>
                </a:ext>
              </a:extLst>
            </p:cNvPr>
            <p:cNvSpPr>
              <a:spLocks noChangeArrowheads="1"/>
            </p:cNvSpPr>
            <p:nvPr/>
          </p:nvSpPr>
          <p:spPr bwMode="auto">
            <a:xfrm flipV="1">
              <a:off x="1370" y="350"/>
              <a:ext cx="4523" cy="5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46 w 21600"/>
                <a:gd name="T13" fmla="*/ 6036 h 21600"/>
                <a:gd name="T14" fmla="*/ 15554 w 21600"/>
                <a:gd name="T15" fmla="*/ 15564 h 21600"/>
              </a:gdLst>
              <a:ahLst/>
              <a:cxnLst>
                <a:cxn ang="T8">
                  <a:pos x="T0" y="T1"/>
                </a:cxn>
                <a:cxn ang="T9">
                  <a:pos x="T2" y="T3"/>
                </a:cxn>
                <a:cxn ang="T10">
                  <a:pos x="T4" y="T5"/>
                </a:cxn>
                <a:cxn ang="T11">
                  <a:pos x="T6" y="T7"/>
                </a:cxn>
              </a:cxnLst>
              <a:rect l="T12" t="T13" r="T14" b="T15"/>
              <a:pathLst>
                <a:path w="21600" h="21600">
                  <a:moveTo>
                    <a:pt x="0" y="0"/>
                  </a:moveTo>
                  <a:lnTo>
                    <a:pt x="8491" y="21600"/>
                  </a:lnTo>
                  <a:lnTo>
                    <a:pt x="13109" y="21600"/>
                  </a:lnTo>
                  <a:lnTo>
                    <a:pt x="21600" y="0"/>
                  </a:lnTo>
                  <a:lnTo>
                    <a:pt x="0" y="0"/>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1680" name="Text Box 16">
              <a:extLst>
                <a:ext uri="{FF2B5EF4-FFF2-40B4-BE49-F238E27FC236}">
                  <a16:creationId xmlns:a16="http://schemas.microsoft.com/office/drawing/2014/main" id="{451B8565-7483-9533-32FB-F071177F81DC}"/>
                </a:ext>
              </a:extLst>
            </p:cNvPr>
            <p:cNvSpPr txBox="1">
              <a:spLocks noChangeArrowheads="1"/>
            </p:cNvSpPr>
            <p:nvPr/>
          </p:nvSpPr>
          <p:spPr bwMode="auto">
            <a:xfrm>
              <a:off x="2992" y="100"/>
              <a:ext cx="842" cy="519"/>
            </a:xfrm>
            <a:prstGeom prst="rect">
              <a:avLst/>
            </a:prstGeom>
            <a:noFill/>
            <a:ln w="9525">
              <a:noFill/>
              <a:miter lim="800000"/>
              <a:headEnd/>
              <a:tailEnd/>
            </a:ln>
            <a:effectLst/>
          </p:spPr>
          <p:txBody>
            <a:bodyPr wrap="none">
              <a:spAutoFit/>
            </a:bodyP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defRPr/>
              </a:pPr>
              <a:r>
                <a:rPr lang="de-CH" altLang="en-US" sz="4800" b="1">
                  <a:solidFill>
                    <a:schemeClr val="accent2"/>
                  </a:solidFill>
                  <a:effectLst>
                    <a:outerShdw blurRad="38100" dist="38100" dir="2700000" algn="tl">
                      <a:srgbClr val="000000"/>
                    </a:outerShdw>
                  </a:effectLst>
                  <a:latin typeface="Times" charset="0"/>
                </a:rPr>
                <a:t>Sign</a:t>
              </a:r>
              <a:endParaRPr lang="de-CH" altLang="en-US" sz="2400">
                <a:latin typeface="Symbol" charset="2"/>
              </a:endParaRPr>
            </a:p>
          </p:txBody>
        </p:sp>
      </p:grpSp>
      <p:sp>
        <p:nvSpPr>
          <p:cNvPr id="881681" name="Text Box 17">
            <a:extLst>
              <a:ext uri="{FF2B5EF4-FFF2-40B4-BE49-F238E27FC236}">
                <a16:creationId xmlns:a16="http://schemas.microsoft.com/office/drawing/2014/main" id="{7DC0E355-AD99-DECD-42B4-BE7BD998F1FB}"/>
              </a:ext>
            </a:extLst>
          </p:cNvPr>
          <p:cNvSpPr txBox="1">
            <a:spLocks noChangeArrowheads="1"/>
          </p:cNvSpPr>
          <p:nvPr/>
        </p:nvSpPr>
        <p:spPr bwMode="auto">
          <a:xfrm>
            <a:off x="2322513" y="6078538"/>
            <a:ext cx="13128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3200">
                <a:latin typeface="Times" charset="0"/>
              </a:rPr>
              <a:t>aliquid</a:t>
            </a:r>
            <a:endParaRPr lang="de-CH" altLang="en-US" sz="2400">
              <a:latin typeface="Times" charset="0"/>
            </a:endParaRPr>
          </a:p>
        </p:txBody>
      </p:sp>
      <p:sp>
        <p:nvSpPr>
          <p:cNvPr id="881682" name="Text Box 18">
            <a:extLst>
              <a:ext uri="{FF2B5EF4-FFF2-40B4-BE49-F238E27FC236}">
                <a16:creationId xmlns:a16="http://schemas.microsoft.com/office/drawing/2014/main" id="{D8E04820-07A6-D4D6-BF67-C3CDF434A5C4}"/>
              </a:ext>
            </a:extLst>
          </p:cNvPr>
          <p:cNvSpPr txBox="1">
            <a:spLocks noChangeArrowheads="1"/>
          </p:cNvSpPr>
          <p:nvPr/>
        </p:nvSpPr>
        <p:spPr bwMode="auto">
          <a:xfrm>
            <a:off x="4800600" y="6078538"/>
            <a:ext cx="725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3200">
                <a:latin typeface="Times" charset="0"/>
              </a:rPr>
              <a:t>pro</a:t>
            </a:r>
            <a:endParaRPr lang="de-CH" altLang="en-US" sz="2400">
              <a:latin typeface="Times" charset="0"/>
            </a:endParaRPr>
          </a:p>
        </p:txBody>
      </p:sp>
      <p:sp>
        <p:nvSpPr>
          <p:cNvPr id="881683" name="Text Box 19">
            <a:extLst>
              <a:ext uri="{FF2B5EF4-FFF2-40B4-BE49-F238E27FC236}">
                <a16:creationId xmlns:a16="http://schemas.microsoft.com/office/drawing/2014/main" id="{824A83EA-0220-684B-EEBA-FADF752A1A3D}"/>
              </a:ext>
            </a:extLst>
          </p:cNvPr>
          <p:cNvSpPr txBox="1">
            <a:spLocks noChangeArrowheads="1"/>
          </p:cNvSpPr>
          <p:nvPr/>
        </p:nvSpPr>
        <p:spPr bwMode="auto">
          <a:xfrm>
            <a:off x="7037388" y="6078538"/>
            <a:ext cx="1200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3200">
                <a:latin typeface="Times" charset="0"/>
              </a:rPr>
              <a:t>aliquo</a:t>
            </a:r>
            <a:endParaRPr lang="de-CH" altLang="en-US" sz="2400">
              <a:latin typeface="Times" charset="0"/>
            </a:endParaRPr>
          </a:p>
        </p:txBody>
      </p:sp>
      <p:pic>
        <p:nvPicPr>
          <p:cNvPr id="40974" name="Picture 14">
            <a:hlinkClick r:id="" action="ppaction://media"/>
            <a:extLst>
              <a:ext uri="{FF2B5EF4-FFF2-40B4-BE49-F238E27FC236}">
                <a16:creationId xmlns:a16="http://schemas.microsoft.com/office/drawing/2014/main" id="{F7BC99D0-A3C0-991C-4FA8-C1541F6FC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188" y="3606800"/>
            <a:ext cx="28146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2">
            <a:extLst>
              <a:ext uri="{FF2B5EF4-FFF2-40B4-BE49-F238E27FC236}">
                <a16:creationId xmlns:a16="http://schemas.microsoft.com/office/drawing/2014/main" id="{8B5E5469-D61B-A023-021E-750958C6CBBC}"/>
              </a:ext>
            </a:extLst>
          </p:cNvPr>
          <p:cNvSpPr txBox="1">
            <a:spLocks noChangeArrowheads="1"/>
          </p:cNvSpPr>
          <p:nvPr/>
        </p:nvSpPr>
        <p:spPr bwMode="auto">
          <a:xfrm rot="21580442">
            <a:off x="1065213" y="7938"/>
            <a:ext cx="1457325" cy="460375"/>
          </a:xfrm>
          <a:prstGeom prst="rect">
            <a:avLst/>
          </a:prstGeom>
          <a:solidFill>
            <a:schemeClr val="bg1">
              <a:alpha val="50195"/>
            </a:schemeClr>
          </a:solidFill>
          <a:ln w="9525">
            <a:noFill/>
            <a:miter lim="800000"/>
            <a:headEnd/>
            <a:tailEnd/>
          </a:ln>
        </p:spPr>
        <p:txBody>
          <a:bodyPr wrap="none">
            <a:spAutoFit/>
          </a:bodyPr>
          <a:lstStyle>
            <a:lvl1pPr>
              <a:defRPr sz="2800">
                <a:solidFill>
                  <a:schemeClr val="tx1"/>
                </a:solidFill>
                <a:latin typeface="Math1" charset="2"/>
                <a:ea typeface="ＭＳ Ｐゴシック" charset="-128"/>
              </a:defRPr>
            </a:lvl1pPr>
            <a:lvl2pPr marL="37931725" indent="-37474525">
              <a:defRPr sz="2800">
                <a:solidFill>
                  <a:schemeClr val="tx1"/>
                </a:solidFill>
                <a:latin typeface="Math1" charset="2"/>
                <a:ea typeface="ＭＳ Ｐゴシック" charset="-128"/>
              </a:defRPr>
            </a:lvl2pPr>
            <a:lvl3pPr>
              <a:defRPr sz="2800">
                <a:solidFill>
                  <a:schemeClr val="tx1"/>
                </a:solidFill>
                <a:latin typeface="Math1" charset="2"/>
                <a:ea typeface="ＭＳ Ｐゴシック" charset="-128"/>
              </a:defRPr>
            </a:lvl3pPr>
            <a:lvl4pPr>
              <a:defRPr sz="2800">
                <a:solidFill>
                  <a:schemeClr val="tx1"/>
                </a:solidFill>
                <a:latin typeface="Math1" charset="2"/>
                <a:ea typeface="ＭＳ Ｐゴシック" charset="-128"/>
              </a:defRPr>
            </a:lvl4pPr>
            <a:lvl5pPr>
              <a:defRPr sz="2800">
                <a:solidFill>
                  <a:schemeClr val="tx1"/>
                </a:solidFill>
                <a:latin typeface="Math1" charset="2"/>
                <a:ea typeface="ＭＳ Ｐゴシック" charset="-128"/>
              </a:defRPr>
            </a:lvl5pPr>
            <a:lvl6pPr marL="457200" eaLnBrk="0" fontAlgn="base" hangingPunct="0">
              <a:spcBef>
                <a:spcPct val="0"/>
              </a:spcBef>
              <a:spcAft>
                <a:spcPct val="0"/>
              </a:spcAft>
              <a:defRPr sz="2800">
                <a:solidFill>
                  <a:schemeClr val="tx1"/>
                </a:solidFill>
                <a:latin typeface="Math1" charset="2"/>
                <a:ea typeface="ＭＳ Ｐゴシック" charset="-128"/>
              </a:defRPr>
            </a:lvl6pPr>
            <a:lvl7pPr marL="914400" eaLnBrk="0" fontAlgn="base" hangingPunct="0">
              <a:spcBef>
                <a:spcPct val="0"/>
              </a:spcBef>
              <a:spcAft>
                <a:spcPct val="0"/>
              </a:spcAft>
              <a:defRPr sz="2800">
                <a:solidFill>
                  <a:schemeClr val="tx1"/>
                </a:solidFill>
                <a:latin typeface="Math1" charset="2"/>
                <a:ea typeface="ＭＳ Ｐゴシック" charset="-128"/>
              </a:defRPr>
            </a:lvl7pPr>
            <a:lvl8pPr marL="1371600" eaLnBrk="0" fontAlgn="base" hangingPunct="0">
              <a:spcBef>
                <a:spcPct val="0"/>
              </a:spcBef>
              <a:spcAft>
                <a:spcPct val="0"/>
              </a:spcAft>
              <a:defRPr sz="2800">
                <a:solidFill>
                  <a:schemeClr val="tx1"/>
                </a:solidFill>
                <a:latin typeface="Math1" charset="2"/>
                <a:ea typeface="ＭＳ Ｐゴシック" charset="-128"/>
              </a:defRPr>
            </a:lvl8pPr>
            <a:lvl9pPr marL="1828800" eaLnBrk="0" fontAlgn="base" hangingPunct="0">
              <a:spcBef>
                <a:spcPct val="0"/>
              </a:spcBef>
              <a:spcAft>
                <a:spcPct val="0"/>
              </a:spcAft>
              <a:defRPr sz="2800">
                <a:solidFill>
                  <a:schemeClr val="tx1"/>
                </a:solidFill>
                <a:latin typeface="Math1" charset="2"/>
                <a:ea typeface="ＭＳ Ｐゴシック" charset="-128"/>
              </a:defRPr>
            </a:lvl9pPr>
          </a:lstStyle>
          <a:p>
            <a:pPr>
              <a:defRPr/>
            </a:pPr>
            <a:r>
              <a:rPr lang="de-CH" altLang="en-US" sz="2400">
                <a:effectLst>
                  <a:outerShdw blurRad="38100" dist="38100" dir="2700000" algn="tl">
                    <a:srgbClr val="FFFFFF"/>
                  </a:outerShdw>
                </a:effectLst>
                <a:latin typeface="Times" charset="0"/>
              </a:rPr>
              <a:t>Semiotics</a:t>
            </a:r>
            <a:endParaRPr lang="de-CH" altLang="en-US" sz="2400" i="1">
              <a:effectLst>
                <a:outerShdw blurRad="38100" dist="38100" dir="2700000" algn="tl">
                  <a:srgbClr val="FFFFFF"/>
                </a:outerShdw>
              </a:effectLst>
              <a:latin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81674"/>
                                        </p:tgtEl>
                                        <p:attrNameLst>
                                          <p:attrName>style.visibility</p:attrName>
                                        </p:attrNameLst>
                                      </p:cBhvr>
                                      <p:to>
                                        <p:strVal val="visible"/>
                                      </p:to>
                                    </p:set>
                                    <p:anim calcmode="lin" valueType="num">
                                      <p:cBhvr>
                                        <p:cTn id="7" dur="1000" fill="hold"/>
                                        <p:tgtEl>
                                          <p:spTgt spid="881674"/>
                                        </p:tgtEl>
                                        <p:attrNameLst>
                                          <p:attrName>ppt_w</p:attrName>
                                        </p:attrNameLst>
                                      </p:cBhvr>
                                      <p:tavLst>
                                        <p:tav tm="0">
                                          <p:val>
                                            <p:fltVal val="0"/>
                                          </p:val>
                                        </p:tav>
                                        <p:tav tm="100000">
                                          <p:val>
                                            <p:strVal val="#ppt_w"/>
                                          </p:val>
                                        </p:tav>
                                      </p:tavLst>
                                    </p:anim>
                                    <p:anim calcmode="lin" valueType="num">
                                      <p:cBhvr>
                                        <p:cTn id="8" dur="1000" fill="hold"/>
                                        <p:tgtEl>
                                          <p:spTgt spid="881674"/>
                                        </p:tgtEl>
                                        <p:attrNameLst>
                                          <p:attrName>ppt_h</p:attrName>
                                        </p:attrNameLst>
                                      </p:cBhvr>
                                      <p:tavLst>
                                        <p:tav tm="0">
                                          <p:val>
                                            <p:fltVal val="0"/>
                                          </p:val>
                                        </p:tav>
                                        <p:tav tm="100000">
                                          <p:val>
                                            <p:strVal val="#ppt_h"/>
                                          </p:val>
                                        </p:tav>
                                      </p:tavLst>
                                    </p:anim>
                                    <p:anim calcmode="lin" valueType="num">
                                      <p:cBhvr>
                                        <p:cTn id="9" dur="1000" fill="hold"/>
                                        <p:tgtEl>
                                          <p:spTgt spid="8816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16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ppt_h/2"/>
                                          </p:val>
                                        </p:tav>
                                        <p:tav tm="100000">
                                          <p:val>
                                            <p:strVal val="#ppt_y"/>
                                          </p:val>
                                        </p:tav>
                                      </p:tavLst>
                                    </p:anim>
                                    <p:anim calcmode="lin" valueType="num">
                                      <p:cBhvr>
                                        <p:cTn id="17" dur="500" fill="hold"/>
                                        <p:tgtEl>
                                          <p:spTgt spid="2"/>
                                        </p:tgtEl>
                                        <p:attrNameLst>
                                          <p:attrName>ppt_w</p:attrName>
                                        </p:attrNameLst>
                                      </p:cBhvr>
                                      <p:tavLst>
                                        <p:tav tm="0">
                                          <p:val>
                                            <p:strVal val="#ppt_w"/>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881675"/>
                                        </p:tgtEl>
                                        <p:attrNameLst>
                                          <p:attrName>style.visibility</p:attrName>
                                        </p:attrNameLst>
                                      </p:cBhvr>
                                      <p:to>
                                        <p:strVal val="visible"/>
                                      </p:to>
                                    </p:set>
                                    <p:anim calcmode="lin" valueType="num">
                                      <p:cBhvr additive="base">
                                        <p:cTn id="23" dur="500" fill="hold"/>
                                        <p:tgtEl>
                                          <p:spTgt spid="881675"/>
                                        </p:tgtEl>
                                        <p:attrNameLst>
                                          <p:attrName>ppt_x</p:attrName>
                                        </p:attrNameLst>
                                      </p:cBhvr>
                                      <p:tavLst>
                                        <p:tav tm="0">
                                          <p:val>
                                            <p:strVal val="1+#ppt_w/2"/>
                                          </p:val>
                                        </p:tav>
                                        <p:tav tm="100000">
                                          <p:val>
                                            <p:strVal val="#ppt_x"/>
                                          </p:val>
                                        </p:tav>
                                      </p:tavLst>
                                    </p:anim>
                                    <p:anim calcmode="lin" valueType="num">
                                      <p:cBhvr additive="base">
                                        <p:cTn id="24" dur="500" fill="hold"/>
                                        <p:tgtEl>
                                          <p:spTgt spid="881675"/>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ppt_h/2"/>
                                          </p:val>
                                        </p:tav>
                                        <p:tav tm="100000">
                                          <p:val>
                                            <p:strVal val="#ppt_y"/>
                                          </p:val>
                                        </p:tav>
                                      </p:tavLst>
                                    </p:anim>
                                    <p:anim calcmode="lin" valueType="num">
                                      <p:cBhvr>
                                        <p:cTn id="31" dur="500" fill="hold"/>
                                        <p:tgtEl>
                                          <p:spTgt spid="3"/>
                                        </p:tgtEl>
                                        <p:attrNameLst>
                                          <p:attrName>ppt_w</p:attrName>
                                        </p:attrNameLst>
                                      </p:cBhvr>
                                      <p:tavLst>
                                        <p:tav tm="0">
                                          <p:val>
                                            <p:strVal val="#ppt_w"/>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881677"/>
                                        </p:tgtEl>
                                        <p:attrNameLst>
                                          <p:attrName>style.visibility</p:attrName>
                                        </p:attrNameLst>
                                      </p:cBhvr>
                                      <p:to>
                                        <p:strVal val="visible"/>
                                      </p:to>
                                    </p:set>
                                    <p:anim calcmode="lin" valueType="num">
                                      <p:cBhvr>
                                        <p:cTn id="37" dur="1000" fill="hold"/>
                                        <p:tgtEl>
                                          <p:spTgt spid="881677"/>
                                        </p:tgtEl>
                                        <p:attrNameLst>
                                          <p:attrName>ppt_w</p:attrName>
                                        </p:attrNameLst>
                                      </p:cBhvr>
                                      <p:tavLst>
                                        <p:tav tm="0">
                                          <p:val>
                                            <p:fltVal val="0"/>
                                          </p:val>
                                        </p:tav>
                                        <p:tav tm="100000">
                                          <p:val>
                                            <p:strVal val="#ppt_w"/>
                                          </p:val>
                                        </p:tav>
                                      </p:tavLst>
                                    </p:anim>
                                    <p:anim calcmode="lin" valueType="num">
                                      <p:cBhvr>
                                        <p:cTn id="38" dur="1000" fill="hold"/>
                                        <p:tgtEl>
                                          <p:spTgt spid="881677"/>
                                        </p:tgtEl>
                                        <p:attrNameLst>
                                          <p:attrName>ppt_h</p:attrName>
                                        </p:attrNameLst>
                                      </p:cBhvr>
                                      <p:tavLst>
                                        <p:tav tm="0">
                                          <p:val>
                                            <p:fltVal val="0"/>
                                          </p:val>
                                        </p:tav>
                                        <p:tav tm="100000">
                                          <p:val>
                                            <p:strVal val="#ppt_h"/>
                                          </p:val>
                                        </p:tav>
                                      </p:tavLst>
                                    </p:anim>
                                    <p:anim calcmode="lin" valueType="num">
                                      <p:cBhvr>
                                        <p:cTn id="39" dur="1000" fill="hold"/>
                                        <p:tgtEl>
                                          <p:spTgt spid="88167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816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881676"/>
                                        </p:tgtEl>
                                        <p:attrNameLst>
                                          <p:attrName>style.visibility</p:attrName>
                                        </p:attrNameLst>
                                      </p:cBhvr>
                                      <p:to>
                                        <p:strVal val="visible"/>
                                      </p:to>
                                    </p:set>
                                    <p:anim calcmode="lin" valueType="num">
                                      <p:cBhvr additive="base">
                                        <p:cTn id="45" dur="500" fill="hold"/>
                                        <p:tgtEl>
                                          <p:spTgt spid="881676"/>
                                        </p:tgtEl>
                                        <p:attrNameLst>
                                          <p:attrName>ppt_x</p:attrName>
                                        </p:attrNameLst>
                                      </p:cBhvr>
                                      <p:tavLst>
                                        <p:tav tm="0">
                                          <p:val>
                                            <p:strVal val="1+#ppt_w/2"/>
                                          </p:val>
                                        </p:tav>
                                        <p:tav tm="100000">
                                          <p:val>
                                            <p:strVal val="#ppt_x"/>
                                          </p:val>
                                        </p:tav>
                                      </p:tavLst>
                                    </p:anim>
                                    <p:anim calcmode="lin" valueType="num">
                                      <p:cBhvr additive="base">
                                        <p:cTn id="46" dur="500" fill="hold"/>
                                        <p:tgtEl>
                                          <p:spTgt spid="88167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1" fill="hold" nodeType="clickEffect">
                                  <p:stCondLst>
                                    <p:cond delay="0"/>
                                  </p:stCondLst>
                                  <p:childTnLst>
                                    <p:set>
                                      <p:cBhvr>
                                        <p:cTn id="50" dur="1" fill="hold">
                                          <p:stCondLst>
                                            <p:cond delay="0"/>
                                          </p:stCondLst>
                                        </p:cTn>
                                        <p:tgtEl>
                                          <p:spTgt spid="881672"/>
                                        </p:tgtEl>
                                        <p:attrNameLst>
                                          <p:attrName>style.visibility</p:attrName>
                                        </p:attrNameLst>
                                      </p:cBhvr>
                                      <p:to>
                                        <p:strVal val="visible"/>
                                      </p:to>
                                    </p:set>
                                    <p:anim calcmode="lin" valueType="num">
                                      <p:cBhvr>
                                        <p:cTn id="51" dur="500" fill="hold"/>
                                        <p:tgtEl>
                                          <p:spTgt spid="881672"/>
                                        </p:tgtEl>
                                        <p:attrNameLst>
                                          <p:attrName>ppt_x</p:attrName>
                                        </p:attrNameLst>
                                      </p:cBhvr>
                                      <p:tavLst>
                                        <p:tav tm="0">
                                          <p:val>
                                            <p:strVal val="#ppt_x"/>
                                          </p:val>
                                        </p:tav>
                                        <p:tav tm="100000">
                                          <p:val>
                                            <p:strVal val="#ppt_x"/>
                                          </p:val>
                                        </p:tav>
                                      </p:tavLst>
                                    </p:anim>
                                    <p:anim calcmode="lin" valueType="num">
                                      <p:cBhvr>
                                        <p:cTn id="52" dur="500" fill="hold"/>
                                        <p:tgtEl>
                                          <p:spTgt spid="881672"/>
                                        </p:tgtEl>
                                        <p:attrNameLst>
                                          <p:attrName>ppt_y</p:attrName>
                                        </p:attrNameLst>
                                      </p:cBhvr>
                                      <p:tavLst>
                                        <p:tav tm="0">
                                          <p:val>
                                            <p:strVal val="#ppt_y-#ppt_h/2"/>
                                          </p:val>
                                        </p:tav>
                                        <p:tav tm="100000">
                                          <p:val>
                                            <p:strVal val="#ppt_y"/>
                                          </p:val>
                                        </p:tav>
                                      </p:tavLst>
                                    </p:anim>
                                    <p:anim calcmode="lin" valueType="num">
                                      <p:cBhvr>
                                        <p:cTn id="53" dur="500" fill="hold"/>
                                        <p:tgtEl>
                                          <p:spTgt spid="881672"/>
                                        </p:tgtEl>
                                        <p:attrNameLst>
                                          <p:attrName>ppt_w</p:attrName>
                                        </p:attrNameLst>
                                      </p:cBhvr>
                                      <p:tavLst>
                                        <p:tav tm="0">
                                          <p:val>
                                            <p:strVal val="#ppt_w"/>
                                          </p:val>
                                        </p:tav>
                                        <p:tav tm="100000">
                                          <p:val>
                                            <p:strVal val="#ppt_w"/>
                                          </p:val>
                                        </p:tav>
                                      </p:tavLst>
                                    </p:anim>
                                    <p:anim calcmode="lin" valueType="num">
                                      <p:cBhvr>
                                        <p:cTn id="54" dur="500" fill="hold"/>
                                        <p:tgtEl>
                                          <p:spTgt spid="881672"/>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4097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Explosion"/>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4"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ppt_x</p:attrName>
                                        </p:attrNameLst>
                                      </p:cBhvr>
                                      <p:tavLst>
                                        <p:tav tm="0">
                                          <p:val>
                                            <p:strVal val="#ppt_x"/>
                                          </p:val>
                                        </p:tav>
                                        <p:tav tm="100000">
                                          <p:val>
                                            <p:strVal val="#ppt_x"/>
                                          </p:val>
                                        </p:tav>
                                      </p:tavLst>
                                    </p:anim>
                                    <p:anim calcmode="lin" valueType="num">
                                      <p:cBhvr>
                                        <p:cTn id="64" dur="500" fill="hold"/>
                                        <p:tgtEl>
                                          <p:spTgt spid="4"/>
                                        </p:tgtEl>
                                        <p:attrNameLst>
                                          <p:attrName>ppt_y</p:attrName>
                                        </p:attrNameLst>
                                      </p:cBhvr>
                                      <p:tavLst>
                                        <p:tav tm="0">
                                          <p:val>
                                            <p:strVal val="#ppt_y+#ppt_h/2"/>
                                          </p:val>
                                        </p:tav>
                                        <p:tav tm="100000">
                                          <p:val>
                                            <p:strVal val="#ppt_y"/>
                                          </p:val>
                                        </p:tav>
                                      </p:tavLst>
                                    </p:anim>
                                    <p:anim calcmode="lin" valueType="num">
                                      <p:cBhvr>
                                        <p:cTn id="65" dur="500" fill="hold"/>
                                        <p:tgtEl>
                                          <p:spTgt spid="4"/>
                                        </p:tgtEl>
                                        <p:attrNameLst>
                                          <p:attrName>ppt_w</p:attrName>
                                        </p:attrNameLst>
                                      </p:cBhvr>
                                      <p:tavLst>
                                        <p:tav tm="0">
                                          <p:val>
                                            <p:strVal val="#ppt_w"/>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881681"/>
                                        </p:tgtEl>
                                        <p:attrNameLst>
                                          <p:attrName>style.visibility</p:attrName>
                                        </p:attrNameLst>
                                      </p:cBhvr>
                                      <p:to>
                                        <p:strVal val="visible"/>
                                      </p:to>
                                    </p:set>
                                    <p:anim calcmode="lin" valueType="num">
                                      <p:cBhvr additive="base">
                                        <p:cTn id="71" dur="500" fill="hold"/>
                                        <p:tgtEl>
                                          <p:spTgt spid="881681"/>
                                        </p:tgtEl>
                                        <p:attrNameLst>
                                          <p:attrName>ppt_x</p:attrName>
                                        </p:attrNameLst>
                                      </p:cBhvr>
                                      <p:tavLst>
                                        <p:tav tm="0">
                                          <p:val>
                                            <p:strVal val="#ppt_x"/>
                                          </p:val>
                                        </p:tav>
                                        <p:tav tm="100000">
                                          <p:val>
                                            <p:strVal val="#ppt_x"/>
                                          </p:val>
                                        </p:tav>
                                      </p:tavLst>
                                    </p:anim>
                                    <p:anim calcmode="lin" valueType="num">
                                      <p:cBhvr additive="base">
                                        <p:cTn id="72" dur="500" fill="hold"/>
                                        <p:tgtEl>
                                          <p:spTgt spid="881681"/>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881682"/>
                                        </p:tgtEl>
                                        <p:attrNameLst>
                                          <p:attrName>style.visibility</p:attrName>
                                        </p:attrNameLst>
                                      </p:cBhvr>
                                      <p:to>
                                        <p:strVal val="visible"/>
                                      </p:to>
                                    </p:set>
                                    <p:anim calcmode="lin" valueType="num">
                                      <p:cBhvr additive="base">
                                        <p:cTn id="77" dur="500" fill="hold"/>
                                        <p:tgtEl>
                                          <p:spTgt spid="881682"/>
                                        </p:tgtEl>
                                        <p:attrNameLst>
                                          <p:attrName>ppt_x</p:attrName>
                                        </p:attrNameLst>
                                      </p:cBhvr>
                                      <p:tavLst>
                                        <p:tav tm="0">
                                          <p:val>
                                            <p:strVal val="#ppt_x"/>
                                          </p:val>
                                        </p:tav>
                                        <p:tav tm="100000">
                                          <p:val>
                                            <p:strVal val="#ppt_x"/>
                                          </p:val>
                                        </p:tav>
                                      </p:tavLst>
                                    </p:anim>
                                    <p:anim calcmode="lin" valueType="num">
                                      <p:cBhvr additive="base">
                                        <p:cTn id="78" dur="500" fill="hold"/>
                                        <p:tgtEl>
                                          <p:spTgt spid="881682"/>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881683"/>
                                        </p:tgtEl>
                                        <p:attrNameLst>
                                          <p:attrName>style.visibility</p:attrName>
                                        </p:attrNameLst>
                                      </p:cBhvr>
                                      <p:to>
                                        <p:strVal val="visible"/>
                                      </p:to>
                                    </p:set>
                                    <p:anim calcmode="lin" valueType="num">
                                      <p:cBhvr additive="base">
                                        <p:cTn id="83" dur="500" fill="hold"/>
                                        <p:tgtEl>
                                          <p:spTgt spid="881683"/>
                                        </p:tgtEl>
                                        <p:attrNameLst>
                                          <p:attrName>ppt_x</p:attrName>
                                        </p:attrNameLst>
                                      </p:cBhvr>
                                      <p:tavLst>
                                        <p:tav tm="0">
                                          <p:val>
                                            <p:strVal val="#ppt_x"/>
                                          </p:val>
                                        </p:tav>
                                        <p:tav tm="100000">
                                          <p:val>
                                            <p:strVal val="#ppt_x"/>
                                          </p:val>
                                        </p:tav>
                                      </p:tavLst>
                                    </p:anim>
                                    <p:anim calcmode="lin" valueType="num">
                                      <p:cBhvr additive="base">
                                        <p:cTn id="84" dur="500" fill="hold"/>
                                        <p:tgtEl>
                                          <p:spTgt spid="8816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2" grpId="0" animBg="1"/>
      <p:bldP spid="881674" grpId="0" animBg="1" autoUpdateAnimBg="0"/>
      <p:bldP spid="881675" grpId="0" animBg="1" autoUpdateAnimBg="0"/>
      <p:bldP spid="881676" grpId="0" animBg="1" autoUpdateAnimBg="0"/>
      <p:bldP spid="881677" grpId="0" animBg="1" autoUpdateAnimBg="0"/>
      <p:bldP spid="881681" grpId="0" autoUpdateAnimBg="0"/>
      <p:bldP spid="881682" grpId="0" autoUpdateAnimBg="0"/>
      <p:bldP spid="88168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9AF1589-00ED-0E08-97BF-2EBF181D0949}"/>
              </a:ext>
            </a:extLst>
          </p:cNvPr>
          <p:cNvGrpSpPr>
            <a:grpSpLocks/>
          </p:cNvGrpSpPr>
          <p:nvPr/>
        </p:nvGrpSpPr>
        <p:grpSpPr bwMode="auto">
          <a:xfrm>
            <a:off x="3962400" y="3079750"/>
            <a:ext cx="5087938" cy="2114550"/>
            <a:chOff x="2305" y="1774"/>
            <a:chExt cx="2958" cy="1332"/>
          </a:xfrm>
        </p:grpSpPr>
        <p:pic>
          <p:nvPicPr>
            <p:cNvPr id="29720" name="Picture 3" descr="&#10;LvB124.JPG                                                     00005ACAusr                            B5C1E224:">
              <a:extLst>
                <a:ext uri="{FF2B5EF4-FFF2-40B4-BE49-F238E27FC236}">
                  <a16:creationId xmlns:a16="http://schemas.microsoft.com/office/drawing/2014/main" id="{4CE223FB-9D6E-781C-1319-492879ADE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 y="1774"/>
              <a:ext cx="2320"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52" name="Text Box 4">
              <a:extLst>
                <a:ext uri="{FF2B5EF4-FFF2-40B4-BE49-F238E27FC236}">
                  <a16:creationId xmlns:a16="http://schemas.microsoft.com/office/drawing/2014/main" id="{C332F6A9-4374-C40F-6C38-41B7320E4C67}"/>
                </a:ext>
              </a:extLst>
            </p:cNvPr>
            <p:cNvSpPr txBox="1">
              <a:spLocks noChangeArrowheads="1"/>
            </p:cNvSpPr>
            <p:nvPr/>
          </p:nvSpPr>
          <p:spPr bwMode="auto">
            <a:xfrm>
              <a:off x="3871" y="2818"/>
              <a:ext cx="1392"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harmonic analysis</a:t>
              </a:r>
              <a:endParaRPr lang="de-CH" altLang="en-US" sz="2400">
                <a:effectLst>
                  <a:outerShdw blurRad="38100" dist="38100" dir="2700000" algn="tl">
                    <a:srgbClr val="FFFFFF"/>
                  </a:outerShdw>
                </a:effectLst>
                <a:latin typeface="Symbol" pitchFamily="2" charset="2"/>
              </a:endParaRPr>
            </a:p>
          </p:txBody>
        </p:sp>
      </p:grpSp>
      <p:grpSp>
        <p:nvGrpSpPr>
          <p:cNvPr id="3" name="Group 5">
            <a:extLst>
              <a:ext uri="{FF2B5EF4-FFF2-40B4-BE49-F238E27FC236}">
                <a16:creationId xmlns:a16="http://schemas.microsoft.com/office/drawing/2014/main" id="{260EE3C7-0AAF-0276-5937-1ECB53B03C20}"/>
              </a:ext>
            </a:extLst>
          </p:cNvPr>
          <p:cNvGrpSpPr>
            <a:grpSpLocks/>
          </p:cNvGrpSpPr>
          <p:nvPr/>
        </p:nvGrpSpPr>
        <p:grpSpPr bwMode="auto">
          <a:xfrm>
            <a:off x="2806700" y="374650"/>
            <a:ext cx="1047750" cy="6435725"/>
            <a:chOff x="1633" y="236"/>
            <a:chExt cx="606" cy="3673"/>
          </a:xfrm>
        </p:grpSpPr>
        <p:sp>
          <p:nvSpPr>
            <p:cNvPr id="29718" name="AutoShape 6">
              <a:extLst>
                <a:ext uri="{FF2B5EF4-FFF2-40B4-BE49-F238E27FC236}">
                  <a16:creationId xmlns:a16="http://schemas.microsoft.com/office/drawing/2014/main" id="{8D2CF58C-38A1-C8D9-D8F1-57327ED8C96B}"/>
                </a:ext>
              </a:extLst>
            </p:cNvPr>
            <p:cNvSpPr>
              <a:spLocks noChangeArrowheads="1"/>
            </p:cNvSpPr>
            <p:nvPr/>
          </p:nvSpPr>
          <p:spPr bwMode="auto">
            <a:xfrm rot="5400000" flipV="1">
              <a:off x="225" y="1998"/>
              <a:ext cx="3625" cy="102"/>
            </a:xfrm>
            <a:prstGeom prst="rightArrow">
              <a:avLst>
                <a:gd name="adj1" fmla="val 49093"/>
                <a:gd name="adj2" fmla="val 52009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2455" name="Text Box 7">
              <a:extLst>
                <a:ext uri="{FF2B5EF4-FFF2-40B4-BE49-F238E27FC236}">
                  <a16:creationId xmlns:a16="http://schemas.microsoft.com/office/drawing/2014/main" id="{82CE9DCF-D981-898B-E8D8-F35970996436}"/>
                </a:ext>
              </a:extLst>
            </p:cNvPr>
            <p:cNvSpPr txBox="1">
              <a:spLocks noChangeArrowheads="1"/>
            </p:cNvSpPr>
            <p:nvPr/>
          </p:nvSpPr>
          <p:spPr bwMode="auto">
            <a:xfrm>
              <a:off x="1633" y="3648"/>
              <a:ext cx="606" cy="261"/>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    Sign</a:t>
              </a:r>
              <a:endParaRPr lang="de-CH" altLang="en-US" sz="2400">
                <a:solidFill>
                  <a:schemeClr val="accent2"/>
                </a:solidFill>
                <a:latin typeface="Symbol" pitchFamily="2" charset="2"/>
              </a:endParaRPr>
            </a:p>
          </p:txBody>
        </p:sp>
      </p:grpSp>
      <p:grpSp>
        <p:nvGrpSpPr>
          <p:cNvPr id="4" name="Group 9">
            <a:extLst>
              <a:ext uri="{FF2B5EF4-FFF2-40B4-BE49-F238E27FC236}">
                <a16:creationId xmlns:a16="http://schemas.microsoft.com/office/drawing/2014/main" id="{B81C2179-4C0A-D39E-CD26-5A8C367AA5B6}"/>
              </a:ext>
            </a:extLst>
          </p:cNvPr>
          <p:cNvGrpSpPr>
            <a:grpSpLocks/>
          </p:cNvGrpSpPr>
          <p:nvPr/>
        </p:nvGrpSpPr>
        <p:grpSpPr bwMode="auto">
          <a:xfrm>
            <a:off x="1985963" y="5915025"/>
            <a:ext cx="1608137" cy="457200"/>
            <a:chOff x="1251" y="3726"/>
            <a:chExt cx="1014" cy="288"/>
          </a:xfrm>
        </p:grpSpPr>
        <p:sp>
          <p:nvSpPr>
            <p:cNvPr id="29716" name="AutoShape 10">
              <a:extLst>
                <a:ext uri="{FF2B5EF4-FFF2-40B4-BE49-F238E27FC236}">
                  <a16:creationId xmlns:a16="http://schemas.microsoft.com/office/drawing/2014/main" id="{C77B2E52-B189-2E75-1CFD-9ED9D132CDF0}"/>
                </a:ext>
              </a:extLst>
            </p:cNvPr>
            <p:cNvSpPr>
              <a:spLocks noChangeArrowheads="1"/>
            </p:cNvSpPr>
            <p:nvPr/>
          </p:nvSpPr>
          <p:spPr bwMode="auto">
            <a:xfrm rot="-5400000">
              <a:off x="2151" y="3803"/>
              <a:ext cx="109" cy="118"/>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2459" name="Text Box 11">
              <a:extLst>
                <a:ext uri="{FF2B5EF4-FFF2-40B4-BE49-F238E27FC236}">
                  <a16:creationId xmlns:a16="http://schemas.microsoft.com/office/drawing/2014/main" id="{3E95964F-40C7-685C-35B9-1317B3D34D12}"/>
                </a:ext>
              </a:extLst>
            </p:cNvPr>
            <p:cNvSpPr txBox="1">
              <a:spLocks noChangeArrowheads="1"/>
            </p:cNvSpPr>
            <p:nvPr/>
          </p:nvSpPr>
          <p:spPr bwMode="auto">
            <a:xfrm>
              <a:off x="1251" y="3726"/>
              <a:ext cx="725"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Content</a:t>
              </a:r>
              <a:endParaRPr lang="de-CH" altLang="en-US" sz="2400">
                <a:effectLst>
                  <a:outerShdw blurRad="38100" dist="38100" dir="2700000" algn="tl">
                    <a:srgbClr val="FFFFFF"/>
                  </a:outerShdw>
                </a:effectLst>
                <a:latin typeface="Symbol" pitchFamily="2" charset="2"/>
              </a:endParaRPr>
            </a:p>
          </p:txBody>
        </p:sp>
      </p:grpSp>
      <p:grpSp>
        <p:nvGrpSpPr>
          <p:cNvPr id="5" name="Group 12">
            <a:extLst>
              <a:ext uri="{FF2B5EF4-FFF2-40B4-BE49-F238E27FC236}">
                <a16:creationId xmlns:a16="http://schemas.microsoft.com/office/drawing/2014/main" id="{9F058E9D-790D-9DF2-00C2-144D31A61662}"/>
              </a:ext>
            </a:extLst>
          </p:cNvPr>
          <p:cNvGrpSpPr>
            <a:grpSpLocks/>
          </p:cNvGrpSpPr>
          <p:nvPr/>
        </p:nvGrpSpPr>
        <p:grpSpPr bwMode="auto">
          <a:xfrm>
            <a:off x="1393825" y="3189288"/>
            <a:ext cx="2200275" cy="457200"/>
            <a:chOff x="878" y="2009"/>
            <a:chExt cx="1387" cy="288"/>
          </a:xfrm>
        </p:grpSpPr>
        <p:sp>
          <p:nvSpPr>
            <p:cNvPr id="29714" name="AutoShape 13">
              <a:extLst>
                <a:ext uri="{FF2B5EF4-FFF2-40B4-BE49-F238E27FC236}">
                  <a16:creationId xmlns:a16="http://schemas.microsoft.com/office/drawing/2014/main" id="{FABD5BD0-234C-0A85-4D63-E6A8AAD491F9}"/>
                </a:ext>
              </a:extLst>
            </p:cNvPr>
            <p:cNvSpPr>
              <a:spLocks noChangeArrowheads="1"/>
            </p:cNvSpPr>
            <p:nvPr/>
          </p:nvSpPr>
          <p:spPr bwMode="auto">
            <a:xfrm rot="-5400000">
              <a:off x="2151" y="2102"/>
              <a:ext cx="109" cy="118"/>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2462" name="Text Box 14">
              <a:extLst>
                <a:ext uri="{FF2B5EF4-FFF2-40B4-BE49-F238E27FC236}">
                  <a16:creationId xmlns:a16="http://schemas.microsoft.com/office/drawing/2014/main" id="{0C3DE47A-525C-C24E-97F9-5721482A5B37}"/>
                </a:ext>
              </a:extLst>
            </p:cNvPr>
            <p:cNvSpPr txBox="1">
              <a:spLocks noChangeArrowheads="1"/>
            </p:cNvSpPr>
            <p:nvPr/>
          </p:nvSpPr>
          <p:spPr bwMode="auto">
            <a:xfrm>
              <a:off x="878" y="2009"/>
              <a:ext cx="1109"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Signification</a:t>
              </a:r>
              <a:endParaRPr lang="de-CH" altLang="en-US" sz="2400">
                <a:effectLst>
                  <a:outerShdw blurRad="38100" dist="38100" dir="2700000" algn="tl">
                    <a:srgbClr val="FFFFFF"/>
                  </a:outerShdw>
                </a:effectLst>
                <a:latin typeface="Symbol" pitchFamily="2" charset="2"/>
              </a:endParaRPr>
            </a:p>
          </p:txBody>
        </p:sp>
      </p:grpSp>
      <p:grpSp>
        <p:nvGrpSpPr>
          <p:cNvPr id="6" name="Group 15">
            <a:extLst>
              <a:ext uri="{FF2B5EF4-FFF2-40B4-BE49-F238E27FC236}">
                <a16:creationId xmlns:a16="http://schemas.microsoft.com/office/drawing/2014/main" id="{9763D35E-17E1-8C54-A1B3-707996C6E89D}"/>
              </a:ext>
            </a:extLst>
          </p:cNvPr>
          <p:cNvGrpSpPr>
            <a:grpSpLocks/>
          </p:cNvGrpSpPr>
          <p:nvPr/>
        </p:nvGrpSpPr>
        <p:grpSpPr bwMode="auto">
          <a:xfrm>
            <a:off x="1543050" y="465138"/>
            <a:ext cx="2051050" cy="457200"/>
            <a:chOff x="972" y="293"/>
            <a:chExt cx="1293" cy="288"/>
          </a:xfrm>
        </p:grpSpPr>
        <p:sp>
          <p:nvSpPr>
            <p:cNvPr id="29712" name="AutoShape 16">
              <a:extLst>
                <a:ext uri="{FF2B5EF4-FFF2-40B4-BE49-F238E27FC236}">
                  <a16:creationId xmlns:a16="http://schemas.microsoft.com/office/drawing/2014/main" id="{55F351D3-1362-9B0E-2603-E0E0D04E0E37}"/>
                </a:ext>
              </a:extLst>
            </p:cNvPr>
            <p:cNvSpPr>
              <a:spLocks noChangeArrowheads="1"/>
            </p:cNvSpPr>
            <p:nvPr/>
          </p:nvSpPr>
          <p:spPr bwMode="auto">
            <a:xfrm rot="-5400000">
              <a:off x="2151" y="384"/>
              <a:ext cx="109" cy="118"/>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2465" name="Text Box 17">
              <a:extLst>
                <a:ext uri="{FF2B5EF4-FFF2-40B4-BE49-F238E27FC236}">
                  <a16:creationId xmlns:a16="http://schemas.microsoft.com/office/drawing/2014/main" id="{0C671DC4-DE84-74D6-0401-36811CEF5F86}"/>
                </a:ext>
              </a:extLst>
            </p:cNvPr>
            <p:cNvSpPr txBox="1">
              <a:spLocks noChangeArrowheads="1"/>
            </p:cNvSpPr>
            <p:nvPr/>
          </p:nvSpPr>
          <p:spPr bwMode="auto">
            <a:xfrm>
              <a:off x="972" y="293"/>
              <a:ext cx="970"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Expression</a:t>
              </a:r>
              <a:endParaRPr lang="de-CH" altLang="en-US" sz="2400">
                <a:effectLst>
                  <a:outerShdw blurRad="38100" dist="38100" dir="2700000" algn="tl">
                    <a:srgbClr val="FFFFFF"/>
                  </a:outerShdw>
                </a:effectLst>
                <a:latin typeface="Symbol" pitchFamily="2" charset="2"/>
              </a:endParaRPr>
            </a:p>
          </p:txBody>
        </p:sp>
      </p:grpSp>
      <p:sp>
        <p:nvSpPr>
          <p:cNvPr id="872466" name="Rectangle 18">
            <a:extLst>
              <a:ext uri="{FF2B5EF4-FFF2-40B4-BE49-F238E27FC236}">
                <a16:creationId xmlns:a16="http://schemas.microsoft.com/office/drawing/2014/main" id="{A80A26C3-0D16-CE6E-D040-2ADB0876C555}"/>
              </a:ext>
            </a:extLst>
          </p:cNvPr>
          <p:cNvSpPr>
            <a:spLocks noChangeArrowheads="1"/>
          </p:cNvSpPr>
          <p:nvPr/>
        </p:nvSpPr>
        <p:spPr bwMode="auto">
          <a:xfrm>
            <a:off x="3962400" y="5903913"/>
            <a:ext cx="4387850"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ea typeface="Osaka" panose="020B0600000000000000" pitchFamily="34" charset="-128"/>
              </a:rPr>
              <a:t>tonal modulation</a:t>
            </a:r>
            <a:r>
              <a:rPr lang="de-CH" altLang="en-US" sz="2400">
                <a:solidFill>
                  <a:srgbClr val="FF0000"/>
                </a:solidFill>
                <a:effectLst>
                  <a:outerShdw blurRad="38100" dist="38100" dir="2700000" algn="tl">
                    <a:srgbClr val="000000"/>
                  </a:outerShdw>
                </a:effectLst>
                <a:latin typeface="Times" pitchFamily="2" charset="0"/>
                <a:ea typeface="Osaka" panose="020B0600000000000000" pitchFamily="34" charset="-128"/>
              </a:rPr>
              <a:t> G</a:t>
            </a:r>
            <a:r>
              <a:rPr lang="de-CH" altLang="en-US" sz="2400" baseline="30000">
                <a:solidFill>
                  <a:srgbClr val="FF0000"/>
                </a:solidFill>
                <a:effectLst>
                  <a:outerShdw blurRad="38100" dist="38100" dir="2700000" algn="tl">
                    <a:srgbClr val="000000"/>
                  </a:outerShdw>
                </a:effectLst>
                <a:latin typeface="Times" pitchFamily="2" charset="0"/>
                <a:ea typeface="Osaka" panose="020B0600000000000000" pitchFamily="34" charset="-128"/>
              </a:rPr>
              <a:t> </a:t>
            </a:r>
            <a:r>
              <a:rPr lang="de-CH" altLang="en-US" sz="2400" baseline="-25000">
                <a:solidFill>
                  <a:srgbClr val="FF0000"/>
                </a:solidFill>
                <a:effectLst>
                  <a:outerShdw blurRad="38100" dist="38100" dir="2700000" algn="tl">
                    <a:srgbClr val="000000"/>
                  </a:outerShdw>
                </a:effectLst>
                <a:latin typeface="Times" pitchFamily="2" charset="0"/>
                <a:ea typeface="Osaka" panose="020B0600000000000000" pitchFamily="34" charset="-128"/>
              </a:rPr>
              <a:t>maj </a:t>
            </a:r>
            <a:r>
              <a:rPr lang="de-CH" altLang="en-US" sz="2400">
                <a:effectLst>
                  <a:outerShdw blurRad="38100" dist="38100" dir="2700000" algn="tl">
                    <a:srgbClr val="FFFFFF"/>
                  </a:outerShdw>
                </a:effectLst>
                <a:latin typeface="Symbol" pitchFamily="2" charset="2"/>
                <a:ea typeface="Osaka" panose="020B0600000000000000" pitchFamily="34" charset="-128"/>
              </a:rPr>
              <a:t>® </a:t>
            </a:r>
            <a:r>
              <a:rPr lang="de-CH" altLang="en-US" sz="2400">
                <a:solidFill>
                  <a:srgbClr val="FF0000"/>
                </a:solidFill>
                <a:effectLst>
                  <a:outerShdw blurRad="38100" dist="38100" dir="2700000" algn="tl">
                    <a:srgbClr val="000000"/>
                  </a:outerShdw>
                </a:effectLst>
                <a:latin typeface="Times" pitchFamily="2" charset="0"/>
                <a:ea typeface="Osaka" panose="020B0600000000000000" pitchFamily="34" charset="-128"/>
              </a:rPr>
              <a:t>E-flat</a:t>
            </a:r>
            <a:r>
              <a:rPr lang="de-CH" altLang="en-US" sz="2400" baseline="-25000">
                <a:solidFill>
                  <a:srgbClr val="FF0000"/>
                </a:solidFill>
                <a:effectLst>
                  <a:outerShdw blurRad="38100" dist="38100" dir="2700000" algn="tl">
                    <a:srgbClr val="000000"/>
                  </a:outerShdw>
                </a:effectLst>
                <a:latin typeface="Times" pitchFamily="2" charset="0"/>
                <a:ea typeface="Osaka" panose="020B0600000000000000" pitchFamily="34" charset="-128"/>
              </a:rPr>
              <a:t> maj</a:t>
            </a:r>
          </a:p>
        </p:txBody>
      </p:sp>
      <p:grpSp>
        <p:nvGrpSpPr>
          <p:cNvPr id="7" name="Group 19">
            <a:extLst>
              <a:ext uri="{FF2B5EF4-FFF2-40B4-BE49-F238E27FC236}">
                <a16:creationId xmlns:a16="http://schemas.microsoft.com/office/drawing/2014/main" id="{5E254E2A-B397-5C15-DA54-91B619A5912F}"/>
              </a:ext>
            </a:extLst>
          </p:cNvPr>
          <p:cNvGrpSpPr>
            <a:grpSpLocks/>
          </p:cNvGrpSpPr>
          <p:nvPr/>
        </p:nvGrpSpPr>
        <p:grpSpPr bwMode="auto">
          <a:xfrm>
            <a:off x="4035425" y="3165475"/>
            <a:ext cx="2160588" cy="1436688"/>
            <a:chOff x="2347" y="1828"/>
            <a:chExt cx="1257" cy="905"/>
          </a:xfrm>
        </p:grpSpPr>
        <p:sp>
          <p:nvSpPr>
            <p:cNvPr id="29710" name="AutoShape 20">
              <a:extLst>
                <a:ext uri="{FF2B5EF4-FFF2-40B4-BE49-F238E27FC236}">
                  <a16:creationId xmlns:a16="http://schemas.microsoft.com/office/drawing/2014/main" id="{832E19A5-94D6-D2B2-A1F0-FB34FAC8764A}"/>
                </a:ext>
              </a:extLst>
            </p:cNvPr>
            <p:cNvSpPr>
              <a:spLocks noChangeArrowheads="1"/>
            </p:cNvSpPr>
            <p:nvPr/>
          </p:nvSpPr>
          <p:spPr bwMode="auto">
            <a:xfrm>
              <a:off x="2347" y="1828"/>
              <a:ext cx="180" cy="408"/>
            </a:xfrm>
            <a:prstGeom prst="roundRect">
              <a:avLst>
                <a:gd name="adj" fmla="val 16667"/>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29711" name="AutoShape 21">
              <a:extLst>
                <a:ext uri="{FF2B5EF4-FFF2-40B4-BE49-F238E27FC236}">
                  <a16:creationId xmlns:a16="http://schemas.microsoft.com/office/drawing/2014/main" id="{8FC23DC2-DD2D-9AAC-C7C2-8931D218D5DF}"/>
                </a:ext>
              </a:extLst>
            </p:cNvPr>
            <p:cNvSpPr>
              <a:spLocks noChangeArrowheads="1"/>
            </p:cNvSpPr>
            <p:nvPr/>
          </p:nvSpPr>
          <p:spPr bwMode="auto">
            <a:xfrm>
              <a:off x="3455" y="2325"/>
              <a:ext cx="149" cy="408"/>
            </a:xfrm>
            <a:prstGeom prst="roundRect">
              <a:avLst>
                <a:gd name="adj" fmla="val 16667"/>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872470" name="AutoShape 22">
            <a:extLst>
              <a:ext uri="{FF2B5EF4-FFF2-40B4-BE49-F238E27FC236}">
                <a16:creationId xmlns:a16="http://schemas.microsoft.com/office/drawing/2014/main" id="{F768B03E-56F6-AFC8-01EE-BBA7CF442387}"/>
              </a:ext>
            </a:extLst>
          </p:cNvPr>
          <p:cNvSpPr>
            <a:spLocks noChangeArrowheads="1"/>
          </p:cNvSpPr>
          <p:nvPr/>
        </p:nvSpPr>
        <p:spPr bwMode="auto">
          <a:xfrm>
            <a:off x="4154488" y="3863975"/>
            <a:ext cx="1754187" cy="796925"/>
          </a:xfrm>
          <a:prstGeom prst="roundRect">
            <a:avLst>
              <a:gd name="adj" fmla="val 16667"/>
            </a:avLst>
          </a:prstGeom>
          <a:solidFill>
            <a:srgbClr val="FF6699">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2471" name="AutoShape 23">
            <a:extLst>
              <a:ext uri="{FF2B5EF4-FFF2-40B4-BE49-F238E27FC236}">
                <a16:creationId xmlns:a16="http://schemas.microsoft.com/office/drawing/2014/main" id="{FEFEA97D-A642-34EA-7F83-C32593F1A69E}"/>
              </a:ext>
            </a:extLst>
          </p:cNvPr>
          <p:cNvSpPr>
            <a:spLocks noChangeArrowheads="1"/>
          </p:cNvSpPr>
          <p:nvPr/>
        </p:nvSpPr>
        <p:spPr bwMode="auto">
          <a:xfrm>
            <a:off x="4251325" y="3032125"/>
            <a:ext cx="3613150" cy="796925"/>
          </a:xfrm>
          <a:prstGeom prst="roundRect">
            <a:avLst>
              <a:gd name="adj" fmla="val 16667"/>
            </a:avLst>
          </a:pr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2472" name="AutoShape 24">
            <a:extLst>
              <a:ext uri="{FF2B5EF4-FFF2-40B4-BE49-F238E27FC236}">
                <a16:creationId xmlns:a16="http://schemas.microsoft.com/office/drawing/2014/main" id="{37A1101D-6A54-ECCD-D5AF-E2D68B38CF1F}"/>
              </a:ext>
            </a:extLst>
          </p:cNvPr>
          <p:cNvSpPr>
            <a:spLocks noChangeArrowheads="1"/>
          </p:cNvSpPr>
          <p:nvPr/>
        </p:nvSpPr>
        <p:spPr bwMode="auto">
          <a:xfrm>
            <a:off x="6208713" y="3878263"/>
            <a:ext cx="1052512" cy="796925"/>
          </a:xfrm>
          <a:prstGeom prst="roundRect">
            <a:avLst>
              <a:gd name="adj" fmla="val 16667"/>
            </a:avLst>
          </a:pr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8" name="Group 25">
            <a:extLst>
              <a:ext uri="{FF2B5EF4-FFF2-40B4-BE49-F238E27FC236}">
                <a16:creationId xmlns:a16="http://schemas.microsoft.com/office/drawing/2014/main" id="{8F4D6096-61C2-D8F3-1553-AE229082AA65}"/>
              </a:ext>
            </a:extLst>
          </p:cNvPr>
          <p:cNvGrpSpPr>
            <a:grpSpLocks/>
          </p:cNvGrpSpPr>
          <p:nvPr/>
        </p:nvGrpSpPr>
        <p:grpSpPr bwMode="auto">
          <a:xfrm>
            <a:off x="3962400" y="234950"/>
            <a:ext cx="4975225" cy="2398713"/>
            <a:chOff x="2497" y="148"/>
            <a:chExt cx="3135" cy="1511"/>
          </a:xfrm>
        </p:grpSpPr>
        <p:pic>
          <p:nvPicPr>
            <p:cNvPr id="29708" name="Picture 26" descr="&#10;LvB124.JPG                                                     00005ACAusr                            B5C1E224:">
              <a:extLst>
                <a:ext uri="{FF2B5EF4-FFF2-40B4-BE49-F238E27FC236}">
                  <a16:creationId xmlns:a16="http://schemas.microsoft.com/office/drawing/2014/main" id="{0D349E46-D4ED-4AF5-A525-34E4C7905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 y="148"/>
              <a:ext cx="3135" cy="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75" name="Text Box 27">
              <a:extLst>
                <a:ext uri="{FF2B5EF4-FFF2-40B4-BE49-F238E27FC236}">
                  <a16:creationId xmlns:a16="http://schemas.microsoft.com/office/drawing/2014/main" id="{4669B8DF-D4CA-819B-1E99-C095AEF8E13C}"/>
                </a:ext>
              </a:extLst>
            </p:cNvPr>
            <p:cNvSpPr txBox="1">
              <a:spLocks noChangeArrowheads="1"/>
            </p:cNvSpPr>
            <p:nvPr/>
          </p:nvSpPr>
          <p:spPr bwMode="auto">
            <a:xfrm>
              <a:off x="4266" y="1371"/>
              <a:ext cx="1293"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„score surface“</a:t>
              </a:r>
              <a:endParaRPr lang="de-CH" altLang="en-US" sz="2400">
                <a:effectLst>
                  <a:outerShdw blurRad="38100" dist="38100" dir="2700000" algn="tl">
                    <a:srgbClr val="FFFFFF"/>
                  </a:outerShdw>
                </a:effectLst>
                <a:latin typeface="Symbol"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ppt_w/2"/>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2"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ppt_w/2"/>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872470"/>
                                        </p:tgtEl>
                                        <p:attrNameLst>
                                          <p:attrName>style.visibility</p:attrName>
                                        </p:attrNameLst>
                                      </p:cBhvr>
                                      <p:to>
                                        <p:strVal val="visible"/>
                                      </p:to>
                                    </p:set>
                                    <p:anim calcmode="lin" valueType="num">
                                      <p:cBhvr>
                                        <p:cTn id="47" dur="500" fill="hold"/>
                                        <p:tgtEl>
                                          <p:spTgt spid="872470"/>
                                        </p:tgtEl>
                                        <p:attrNameLst>
                                          <p:attrName>ppt_w</p:attrName>
                                        </p:attrNameLst>
                                      </p:cBhvr>
                                      <p:tavLst>
                                        <p:tav tm="0">
                                          <p:val>
                                            <p:fltVal val="0"/>
                                          </p:val>
                                        </p:tav>
                                        <p:tav tm="100000">
                                          <p:val>
                                            <p:strVal val="#ppt_w"/>
                                          </p:val>
                                        </p:tav>
                                      </p:tavLst>
                                    </p:anim>
                                    <p:anim calcmode="lin" valueType="num">
                                      <p:cBhvr>
                                        <p:cTn id="48" dur="500" fill="hold"/>
                                        <p:tgtEl>
                                          <p:spTgt spid="872470"/>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872472"/>
                                        </p:tgtEl>
                                        <p:attrNameLst>
                                          <p:attrName>style.visibility</p:attrName>
                                        </p:attrNameLst>
                                      </p:cBhvr>
                                      <p:to>
                                        <p:strVal val="visible"/>
                                      </p:to>
                                    </p:set>
                                    <p:anim calcmode="lin" valueType="num">
                                      <p:cBhvr>
                                        <p:cTn id="53" dur="500" fill="hold"/>
                                        <p:tgtEl>
                                          <p:spTgt spid="872472"/>
                                        </p:tgtEl>
                                        <p:attrNameLst>
                                          <p:attrName>ppt_w</p:attrName>
                                        </p:attrNameLst>
                                      </p:cBhvr>
                                      <p:tavLst>
                                        <p:tav tm="0">
                                          <p:val>
                                            <p:fltVal val="0"/>
                                          </p:val>
                                        </p:tav>
                                        <p:tav tm="100000">
                                          <p:val>
                                            <p:strVal val="#ppt_w"/>
                                          </p:val>
                                        </p:tav>
                                      </p:tavLst>
                                    </p:anim>
                                    <p:anim calcmode="lin" valueType="num">
                                      <p:cBhvr>
                                        <p:cTn id="54" dur="500" fill="hold"/>
                                        <p:tgtEl>
                                          <p:spTgt spid="872472"/>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872471"/>
                                        </p:tgtEl>
                                        <p:attrNameLst>
                                          <p:attrName>style.visibility</p:attrName>
                                        </p:attrNameLst>
                                      </p:cBhvr>
                                      <p:to>
                                        <p:strVal val="visible"/>
                                      </p:to>
                                    </p:set>
                                    <p:anim calcmode="lin" valueType="num">
                                      <p:cBhvr>
                                        <p:cTn id="59" dur="500" fill="hold"/>
                                        <p:tgtEl>
                                          <p:spTgt spid="872471"/>
                                        </p:tgtEl>
                                        <p:attrNameLst>
                                          <p:attrName>ppt_w</p:attrName>
                                        </p:attrNameLst>
                                      </p:cBhvr>
                                      <p:tavLst>
                                        <p:tav tm="0">
                                          <p:val>
                                            <p:fltVal val="0"/>
                                          </p:val>
                                        </p:tav>
                                        <p:tav tm="100000">
                                          <p:val>
                                            <p:strVal val="#ppt_w"/>
                                          </p:val>
                                        </p:tav>
                                      </p:tavLst>
                                    </p:anim>
                                    <p:anim calcmode="lin" valueType="num">
                                      <p:cBhvr>
                                        <p:cTn id="60" dur="500" fill="hold"/>
                                        <p:tgtEl>
                                          <p:spTgt spid="872471"/>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2"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ppt_x</p:attrName>
                                        </p:attrNameLst>
                                      </p:cBhvr>
                                      <p:tavLst>
                                        <p:tav tm="0">
                                          <p:val>
                                            <p:strVal val="#ppt_x+#ppt_w/2"/>
                                          </p:val>
                                        </p:tav>
                                        <p:tav tm="100000">
                                          <p:val>
                                            <p:strVal val="#ppt_x"/>
                                          </p:val>
                                        </p:tav>
                                      </p:tavLst>
                                    </p:anim>
                                    <p:anim calcmode="lin" valueType="num">
                                      <p:cBhvr>
                                        <p:cTn id="66" dur="500" fill="hold"/>
                                        <p:tgtEl>
                                          <p:spTgt spid="4"/>
                                        </p:tgtEl>
                                        <p:attrNameLst>
                                          <p:attrName>ppt_y</p:attrName>
                                        </p:attrNameLst>
                                      </p:cBhvr>
                                      <p:tavLst>
                                        <p:tav tm="0">
                                          <p:val>
                                            <p:strVal val="#ppt_y"/>
                                          </p:val>
                                        </p:tav>
                                        <p:tav tm="100000">
                                          <p:val>
                                            <p:strVal val="#ppt_y"/>
                                          </p:val>
                                        </p:tav>
                                      </p:tavLst>
                                    </p:anim>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872466"/>
                                        </p:tgtEl>
                                        <p:attrNameLst>
                                          <p:attrName>style.visibility</p:attrName>
                                        </p:attrNameLst>
                                      </p:cBhvr>
                                      <p:to>
                                        <p:strVal val="visible"/>
                                      </p:to>
                                    </p:set>
                                    <p:animEffect transition="in" filter="dissolve">
                                      <p:cBhvr>
                                        <p:cTn id="73" dur="500"/>
                                        <p:tgtEl>
                                          <p:spTgt spid="87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66" grpId="0" autoUpdateAnimBg="0"/>
      <p:bldP spid="872470" grpId="0" animBg="1"/>
      <p:bldP spid="872471" grpId="0" animBg="1"/>
      <p:bldP spid="8724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4369BC99-0408-FA22-5FC3-8BFA161A959D}"/>
              </a:ext>
            </a:extLst>
          </p:cNvPr>
          <p:cNvGrpSpPr>
            <a:grpSpLocks/>
          </p:cNvGrpSpPr>
          <p:nvPr/>
        </p:nvGrpSpPr>
        <p:grpSpPr bwMode="auto">
          <a:xfrm>
            <a:off x="3359150" y="288925"/>
            <a:ext cx="2147888" cy="3532188"/>
            <a:chOff x="1954" y="182"/>
            <a:chExt cx="1250" cy="2249"/>
          </a:xfrm>
        </p:grpSpPr>
        <p:sp>
          <p:nvSpPr>
            <p:cNvPr id="31825" name="AutoShape 4">
              <a:extLst>
                <a:ext uri="{FF2B5EF4-FFF2-40B4-BE49-F238E27FC236}">
                  <a16:creationId xmlns:a16="http://schemas.microsoft.com/office/drawing/2014/main" id="{77221210-C31D-D67E-CB8F-CA28A88699BE}"/>
                </a:ext>
              </a:extLst>
            </p:cNvPr>
            <p:cNvSpPr>
              <a:spLocks noChangeArrowheads="1"/>
            </p:cNvSpPr>
            <p:nvPr/>
          </p:nvSpPr>
          <p:spPr bwMode="auto">
            <a:xfrm rot="-5400000">
              <a:off x="1516" y="1294"/>
              <a:ext cx="2173" cy="102"/>
            </a:xfrm>
            <a:prstGeom prst="rightArrow">
              <a:avLst>
                <a:gd name="adj1" fmla="val 49093"/>
                <a:gd name="adj2" fmla="val 311767"/>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4501" name="Text Box 5">
              <a:extLst>
                <a:ext uri="{FF2B5EF4-FFF2-40B4-BE49-F238E27FC236}">
                  <a16:creationId xmlns:a16="http://schemas.microsoft.com/office/drawing/2014/main" id="{CFD4739D-0C0D-5EE0-2601-198643E04B24}"/>
                </a:ext>
              </a:extLst>
            </p:cNvPr>
            <p:cNvSpPr txBox="1">
              <a:spLocks noChangeArrowheads="1"/>
            </p:cNvSpPr>
            <p:nvPr/>
          </p:nvSpPr>
          <p:spPr bwMode="auto">
            <a:xfrm>
              <a:off x="1954" y="182"/>
              <a:ext cx="1250" cy="291"/>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Communication</a:t>
              </a:r>
              <a:endParaRPr lang="de-CH" altLang="en-US" sz="2400">
                <a:solidFill>
                  <a:schemeClr val="accent2"/>
                </a:solidFill>
                <a:latin typeface="Symbol" pitchFamily="2" charset="2"/>
              </a:endParaRPr>
            </a:p>
          </p:txBody>
        </p:sp>
      </p:grpSp>
      <p:grpSp>
        <p:nvGrpSpPr>
          <p:cNvPr id="3" name="Group 6">
            <a:extLst>
              <a:ext uri="{FF2B5EF4-FFF2-40B4-BE49-F238E27FC236}">
                <a16:creationId xmlns:a16="http://schemas.microsoft.com/office/drawing/2014/main" id="{BF56E9EB-DC1A-E94D-DFAF-5DE83246B94E}"/>
              </a:ext>
            </a:extLst>
          </p:cNvPr>
          <p:cNvGrpSpPr>
            <a:grpSpLocks/>
          </p:cNvGrpSpPr>
          <p:nvPr/>
        </p:nvGrpSpPr>
        <p:grpSpPr bwMode="auto">
          <a:xfrm>
            <a:off x="1908175" y="2335213"/>
            <a:ext cx="2663825" cy="457200"/>
            <a:chOff x="1202" y="1471"/>
            <a:chExt cx="1679" cy="288"/>
          </a:xfrm>
        </p:grpSpPr>
        <p:sp>
          <p:nvSpPr>
            <p:cNvPr id="31823" name="AutoShape 7">
              <a:extLst>
                <a:ext uri="{FF2B5EF4-FFF2-40B4-BE49-F238E27FC236}">
                  <a16:creationId xmlns:a16="http://schemas.microsoft.com/office/drawing/2014/main" id="{49C9DA9B-036A-3DD6-9B55-59EC7573CD37}"/>
                </a:ext>
              </a:extLst>
            </p:cNvPr>
            <p:cNvSpPr>
              <a:spLocks noChangeArrowheads="1"/>
            </p:cNvSpPr>
            <p:nvPr/>
          </p:nvSpPr>
          <p:spPr bwMode="auto">
            <a:xfrm>
              <a:off x="2763" y="1561"/>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24" name="Text Box 8">
              <a:extLst>
                <a:ext uri="{FF2B5EF4-FFF2-40B4-BE49-F238E27FC236}">
                  <a16:creationId xmlns:a16="http://schemas.microsoft.com/office/drawing/2014/main" id="{3CD8DE40-167C-FBE1-FF7C-63E8ADD1FA09}"/>
                </a:ext>
              </a:extLst>
            </p:cNvPr>
            <p:cNvSpPr txBox="1">
              <a:spLocks noChangeArrowheads="1"/>
            </p:cNvSpPr>
            <p:nvPr/>
          </p:nvSpPr>
          <p:spPr bwMode="auto">
            <a:xfrm>
              <a:off x="1202" y="1471"/>
              <a:ext cx="14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   Neutral Niveau</a:t>
              </a:r>
              <a:endParaRPr lang="de-CH" altLang="en-US" sz="2400">
                <a:latin typeface="Symbol" pitchFamily="2" charset="2"/>
              </a:endParaRPr>
            </a:p>
          </p:txBody>
        </p:sp>
      </p:grpSp>
      <p:grpSp>
        <p:nvGrpSpPr>
          <p:cNvPr id="4" name="Group 9">
            <a:extLst>
              <a:ext uri="{FF2B5EF4-FFF2-40B4-BE49-F238E27FC236}">
                <a16:creationId xmlns:a16="http://schemas.microsoft.com/office/drawing/2014/main" id="{67CDBDD2-429F-9C06-4B4A-7D415E31463F}"/>
              </a:ext>
            </a:extLst>
          </p:cNvPr>
          <p:cNvGrpSpPr>
            <a:grpSpLocks/>
          </p:cNvGrpSpPr>
          <p:nvPr/>
        </p:nvGrpSpPr>
        <p:grpSpPr bwMode="auto">
          <a:xfrm>
            <a:off x="3116263" y="1549400"/>
            <a:ext cx="1455737" cy="457200"/>
            <a:chOff x="1813" y="976"/>
            <a:chExt cx="846" cy="288"/>
          </a:xfrm>
        </p:grpSpPr>
        <p:sp>
          <p:nvSpPr>
            <p:cNvPr id="31821" name="AutoShape 10">
              <a:extLst>
                <a:ext uri="{FF2B5EF4-FFF2-40B4-BE49-F238E27FC236}">
                  <a16:creationId xmlns:a16="http://schemas.microsoft.com/office/drawing/2014/main" id="{3BACEC62-A01E-2B4C-190E-51AE68B81290}"/>
                </a:ext>
              </a:extLst>
            </p:cNvPr>
            <p:cNvSpPr>
              <a:spLocks noChangeArrowheads="1"/>
            </p:cNvSpPr>
            <p:nvPr/>
          </p:nvSpPr>
          <p:spPr bwMode="auto">
            <a:xfrm>
              <a:off x="2550" y="1062"/>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22" name="Text Box 11">
              <a:extLst>
                <a:ext uri="{FF2B5EF4-FFF2-40B4-BE49-F238E27FC236}">
                  <a16:creationId xmlns:a16="http://schemas.microsoft.com/office/drawing/2014/main" id="{EEF66106-1ECC-8CBA-5BD9-9A66103A5A62}"/>
                </a:ext>
              </a:extLst>
            </p:cNvPr>
            <p:cNvSpPr txBox="1">
              <a:spLocks noChangeArrowheads="1"/>
            </p:cNvSpPr>
            <p:nvPr/>
          </p:nvSpPr>
          <p:spPr bwMode="auto">
            <a:xfrm>
              <a:off x="1813" y="976"/>
              <a:ext cx="6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Poiesis</a:t>
              </a:r>
              <a:endParaRPr lang="de-CH" altLang="en-US" sz="2400">
                <a:latin typeface="Symbol" pitchFamily="2" charset="2"/>
              </a:endParaRPr>
            </a:p>
          </p:txBody>
        </p:sp>
      </p:grpSp>
      <p:grpSp>
        <p:nvGrpSpPr>
          <p:cNvPr id="5" name="Group 12">
            <a:extLst>
              <a:ext uri="{FF2B5EF4-FFF2-40B4-BE49-F238E27FC236}">
                <a16:creationId xmlns:a16="http://schemas.microsoft.com/office/drawing/2014/main" id="{C1B491B4-212A-BAE9-89EE-45CB4C1BA220}"/>
              </a:ext>
            </a:extLst>
          </p:cNvPr>
          <p:cNvGrpSpPr>
            <a:grpSpLocks/>
          </p:cNvGrpSpPr>
          <p:nvPr/>
        </p:nvGrpSpPr>
        <p:grpSpPr bwMode="auto">
          <a:xfrm>
            <a:off x="2841625" y="3122613"/>
            <a:ext cx="1730375" cy="457200"/>
            <a:chOff x="1653" y="1967"/>
            <a:chExt cx="1006" cy="288"/>
          </a:xfrm>
        </p:grpSpPr>
        <p:sp>
          <p:nvSpPr>
            <p:cNvPr id="31819" name="AutoShape 13">
              <a:extLst>
                <a:ext uri="{FF2B5EF4-FFF2-40B4-BE49-F238E27FC236}">
                  <a16:creationId xmlns:a16="http://schemas.microsoft.com/office/drawing/2014/main" id="{E5D25E02-39A2-BEF4-438E-A4DA515F7AA5}"/>
                </a:ext>
              </a:extLst>
            </p:cNvPr>
            <p:cNvSpPr>
              <a:spLocks noChangeArrowheads="1"/>
            </p:cNvSpPr>
            <p:nvPr/>
          </p:nvSpPr>
          <p:spPr bwMode="auto">
            <a:xfrm>
              <a:off x="2550" y="2061"/>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20" name="Text Box 14">
              <a:extLst>
                <a:ext uri="{FF2B5EF4-FFF2-40B4-BE49-F238E27FC236}">
                  <a16:creationId xmlns:a16="http://schemas.microsoft.com/office/drawing/2014/main" id="{1982CF61-E001-8943-7911-FF0747A3DB3E}"/>
                </a:ext>
              </a:extLst>
            </p:cNvPr>
            <p:cNvSpPr txBox="1">
              <a:spLocks noChangeArrowheads="1"/>
            </p:cNvSpPr>
            <p:nvPr/>
          </p:nvSpPr>
          <p:spPr bwMode="auto">
            <a:xfrm>
              <a:off x="1653" y="1967"/>
              <a:ext cx="7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Aesthesis</a:t>
              </a:r>
              <a:endParaRPr lang="de-CH" altLang="en-US" sz="2400">
                <a:latin typeface="Symbol" pitchFamily="2" charset="2"/>
              </a:endParaRPr>
            </a:p>
          </p:txBody>
        </p:sp>
      </p:grpSp>
      <p:grpSp>
        <p:nvGrpSpPr>
          <p:cNvPr id="6" name="Group 15">
            <a:extLst>
              <a:ext uri="{FF2B5EF4-FFF2-40B4-BE49-F238E27FC236}">
                <a16:creationId xmlns:a16="http://schemas.microsoft.com/office/drawing/2014/main" id="{110942B0-49DF-EE67-24E9-10754FA39E42}"/>
              </a:ext>
            </a:extLst>
          </p:cNvPr>
          <p:cNvGrpSpPr>
            <a:grpSpLocks/>
          </p:cNvGrpSpPr>
          <p:nvPr/>
        </p:nvGrpSpPr>
        <p:grpSpPr bwMode="auto">
          <a:xfrm>
            <a:off x="4451350" y="3732213"/>
            <a:ext cx="5086350" cy="739775"/>
            <a:chOff x="2589" y="2351"/>
            <a:chExt cx="2961" cy="466"/>
          </a:xfrm>
        </p:grpSpPr>
        <p:sp>
          <p:nvSpPr>
            <p:cNvPr id="31817" name="AutoShape 16">
              <a:extLst>
                <a:ext uri="{FF2B5EF4-FFF2-40B4-BE49-F238E27FC236}">
                  <a16:creationId xmlns:a16="http://schemas.microsoft.com/office/drawing/2014/main" id="{AF38D105-7A85-A9B2-0EA6-FC2E93B43B6B}"/>
                </a:ext>
              </a:extLst>
            </p:cNvPr>
            <p:cNvSpPr>
              <a:spLocks noChangeArrowheads="1"/>
            </p:cNvSpPr>
            <p:nvPr/>
          </p:nvSpPr>
          <p:spPr bwMode="auto">
            <a:xfrm>
              <a:off x="2589" y="2351"/>
              <a:ext cx="2675" cy="94"/>
            </a:xfrm>
            <a:prstGeom prst="rightArrow">
              <a:avLst>
                <a:gd name="adj1" fmla="val 49093"/>
                <a:gd name="adj2" fmla="val 416454"/>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4513" name="Text Box 17">
              <a:extLst>
                <a:ext uri="{FF2B5EF4-FFF2-40B4-BE49-F238E27FC236}">
                  <a16:creationId xmlns:a16="http://schemas.microsoft.com/office/drawing/2014/main" id="{A46F7FBC-E177-07CE-A4ED-0D3827335C7F}"/>
                </a:ext>
              </a:extLst>
            </p:cNvPr>
            <p:cNvSpPr txBox="1">
              <a:spLocks noChangeArrowheads="1"/>
            </p:cNvSpPr>
            <p:nvPr/>
          </p:nvSpPr>
          <p:spPr bwMode="auto">
            <a:xfrm>
              <a:off x="4822" y="2529"/>
              <a:ext cx="728"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Realities</a:t>
              </a:r>
              <a:endParaRPr lang="de-CH" altLang="en-US" sz="2400">
                <a:latin typeface="Symbol" pitchFamily="2" charset="2"/>
              </a:endParaRPr>
            </a:p>
          </p:txBody>
        </p:sp>
      </p:grpSp>
      <p:grpSp>
        <p:nvGrpSpPr>
          <p:cNvPr id="7" name="Group 18">
            <a:extLst>
              <a:ext uri="{FF2B5EF4-FFF2-40B4-BE49-F238E27FC236}">
                <a16:creationId xmlns:a16="http://schemas.microsoft.com/office/drawing/2014/main" id="{761B2DE7-2053-D1DE-D7E3-A1A0F43D5421}"/>
              </a:ext>
            </a:extLst>
          </p:cNvPr>
          <p:cNvGrpSpPr>
            <a:grpSpLocks/>
          </p:cNvGrpSpPr>
          <p:nvPr/>
        </p:nvGrpSpPr>
        <p:grpSpPr bwMode="auto">
          <a:xfrm>
            <a:off x="1898650" y="3495675"/>
            <a:ext cx="1839913" cy="2984500"/>
            <a:chOff x="1104" y="2202"/>
            <a:chExt cx="1071" cy="1880"/>
          </a:xfrm>
        </p:grpSpPr>
        <p:sp>
          <p:nvSpPr>
            <p:cNvPr id="31815" name="AutoShape 19">
              <a:extLst>
                <a:ext uri="{FF2B5EF4-FFF2-40B4-BE49-F238E27FC236}">
                  <a16:creationId xmlns:a16="http://schemas.microsoft.com/office/drawing/2014/main" id="{5A946142-AC69-C8D2-9CFE-1324373B6F04}"/>
                </a:ext>
              </a:extLst>
            </p:cNvPr>
            <p:cNvSpPr>
              <a:spLocks noChangeArrowheads="1"/>
            </p:cNvSpPr>
            <p:nvPr/>
          </p:nvSpPr>
          <p:spPr bwMode="auto">
            <a:xfrm rot="-3148443" flipH="1" flipV="1">
              <a:off x="1288" y="2985"/>
              <a:ext cx="1669" cy="104"/>
            </a:xfrm>
            <a:prstGeom prst="rightArrow">
              <a:avLst>
                <a:gd name="adj1" fmla="val 49093"/>
                <a:gd name="adj2" fmla="val 234852"/>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74516" name="Text Box 20">
              <a:extLst>
                <a:ext uri="{FF2B5EF4-FFF2-40B4-BE49-F238E27FC236}">
                  <a16:creationId xmlns:a16="http://schemas.microsoft.com/office/drawing/2014/main" id="{C72343B3-B9F1-E5CD-127A-65DA5E0B4390}"/>
                </a:ext>
              </a:extLst>
            </p:cNvPr>
            <p:cNvSpPr txBox="1">
              <a:spLocks noChangeArrowheads="1"/>
            </p:cNvSpPr>
            <p:nvPr/>
          </p:nvSpPr>
          <p:spPr bwMode="auto">
            <a:xfrm>
              <a:off x="1104" y="3794"/>
              <a:ext cx="432"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Sign</a:t>
              </a:r>
              <a:endParaRPr lang="de-CH" altLang="en-US" sz="2400">
                <a:latin typeface="Symbol" pitchFamily="2" charset="2"/>
              </a:endParaRPr>
            </a:p>
          </p:txBody>
        </p:sp>
      </p:grpSp>
      <p:grpSp>
        <p:nvGrpSpPr>
          <p:cNvPr id="8" name="Group 21">
            <a:extLst>
              <a:ext uri="{FF2B5EF4-FFF2-40B4-BE49-F238E27FC236}">
                <a16:creationId xmlns:a16="http://schemas.microsoft.com/office/drawing/2014/main" id="{F5C310E6-7D96-EE71-7B98-D01E28908800}"/>
              </a:ext>
            </a:extLst>
          </p:cNvPr>
          <p:cNvGrpSpPr>
            <a:grpSpLocks/>
          </p:cNvGrpSpPr>
          <p:nvPr/>
        </p:nvGrpSpPr>
        <p:grpSpPr bwMode="auto">
          <a:xfrm>
            <a:off x="2641600" y="3897313"/>
            <a:ext cx="1673225" cy="457200"/>
            <a:chOff x="1537" y="2455"/>
            <a:chExt cx="973" cy="288"/>
          </a:xfrm>
        </p:grpSpPr>
        <p:sp>
          <p:nvSpPr>
            <p:cNvPr id="31813" name="AutoShape 22">
              <a:extLst>
                <a:ext uri="{FF2B5EF4-FFF2-40B4-BE49-F238E27FC236}">
                  <a16:creationId xmlns:a16="http://schemas.microsoft.com/office/drawing/2014/main" id="{7F5E1903-6D34-CFA6-105A-4F8360A1DDE6}"/>
                </a:ext>
              </a:extLst>
            </p:cNvPr>
            <p:cNvSpPr>
              <a:spLocks noChangeArrowheads="1"/>
            </p:cNvSpPr>
            <p:nvPr/>
          </p:nvSpPr>
          <p:spPr bwMode="auto">
            <a:xfrm rot="-5400000">
              <a:off x="2401" y="2536"/>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14" name="Text Box 23">
              <a:extLst>
                <a:ext uri="{FF2B5EF4-FFF2-40B4-BE49-F238E27FC236}">
                  <a16:creationId xmlns:a16="http://schemas.microsoft.com/office/drawing/2014/main" id="{D12DF169-8860-FE50-5CB3-C0507E19EF7D}"/>
                </a:ext>
              </a:extLst>
            </p:cNvPr>
            <p:cNvSpPr txBox="1">
              <a:spLocks noChangeArrowheads="1"/>
            </p:cNvSpPr>
            <p:nvPr/>
          </p:nvSpPr>
          <p:spPr bwMode="auto">
            <a:xfrm>
              <a:off x="1537" y="2455"/>
              <a:ext cx="6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Content</a:t>
              </a:r>
              <a:endParaRPr lang="de-CH" altLang="en-US" sz="2400">
                <a:latin typeface="Symbol" pitchFamily="2" charset="2"/>
              </a:endParaRPr>
            </a:p>
          </p:txBody>
        </p:sp>
      </p:grpSp>
      <p:grpSp>
        <p:nvGrpSpPr>
          <p:cNvPr id="9" name="Group 24">
            <a:extLst>
              <a:ext uri="{FF2B5EF4-FFF2-40B4-BE49-F238E27FC236}">
                <a16:creationId xmlns:a16="http://schemas.microsoft.com/office/drawing/2014/main" id="{D65BF321-013C-0988-5C0E-F07AD820C02C}"/>
              </a:ext>
            </a:extLst>
          </p:cNvPr>
          <p:cNvGrpSpPr>
            <a:grpSpLocks/>
          </p:cNvGrpSpPr>
          <p:nvPr/>
        </p:nvGrpSpPr>
        <p:grpSpPr bwMode="auto">
          <a:xfrm>
            <a:off x="4887913" y="3095625"/>
            <a:ext cx="1233487" cy="801688"/>
            <a:chOff x="2843" y="1950"/>
            <a:chExt cx="716" cy="505"/>
          </a:xfrm>
        </p:grpSpPr>
        <p:sp>
          <p:nvSpPr>
            <p:cNvPr id="31811" name="AutoShape 25">
              <a:extLst>
                <a:ext uri="{FF2B5EF4-FFF2-40B4-BE49-F238E27FC236}">
                  <a16:creationId xmlns:a16="http://schemas.microsoft.com/office/drawing/2014/main" id="{9938691F-3D6D-D696-5F4F-52DEDCB5B0B9}"/>
                </a:ext>
              </a:extLst>
            </p:cNvPr>
            <p:cNvSpPr>
              <a:spLocks noChangeArrowheads="1"/>
            </p:cNvSpPr>
            <p:nvPr/>
          </p:nvSpPr>
          <p:spPr bwMode="auto">
            <a:xfrm rot="-5400000">
              <a:off x="2907" y="2346"/>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12" name="Text Box 26">
              <a:extLst>
                <a:ext uri="{FF2B5EF4-FFF2-40B4-BE49-F238E27FC236}">
                  <a16:creationId xmlns:a16="http://schemas.microsoft.com/office/drawing/2014/main" id="{2FA13D18-26C4-C6C1-2FB8-6E02A001E4E2}"/>
                </a:ext>
              </a:extLst>
            </p:cNvPr>
            <p:cNvSpPr txBox="1">
              <a:spLocks noChangeArrowheads="1"/>
            </p:cNvSpPr>
            <p:nvPr/>
          </p:nvSpPr>
          <p:spPr bwMode="auto">
            <a:xfrm rot="-1356664">
              <a:off x="2843" y="1950"/>
              <a:ext cx="7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i="1">
                  <a:latin typeface="Times" charset="0"/>
                </a:rPr>
                <a:t>Physical</a:t>
              </a:r>
              <a:endParaRPr lang="de-CH" altLang="en-US" sz="2400" i="1">
                <a:latin typeface="Symbol" pitchFamily="2" charset="2"/>
              </a:endParaRPr>
            </a:p>
          </p:txBody>
        </p:sp>
      </p:grpSp>
      <p:grpSp>
        <p:nvGrpSpPr>
          <p:cNvPr id="10" name="Group 27">
            <a:extLst>
              <a:ext uri="{FF2B5EF4-FFF2-40B4-BE49-F238E27FC236}">
                <a16:creationId xmlns:a16="http://schemas.microsoft.com/office/drawing/2014/main" id="{C705B1B2-3A13-85A8-DAE0-D4B9C2686427}"/>
              </a:ext>
            </a:extLst>
          </p:cNvPr>
          <p:cNvGrpSpPr>
            <a:grpSpLocks/>
          </p:cNvGrpSpPr>
          <p:nvPr/>
        </p:nvGrpSpPr>
        <p:grpSpPr bwMode="auto">
          <a:xfrm>
            <a:off x="5949950" y="3127375"/>
            <a:ext cx="1133475" cy="771525"/>
            <a:chOff x="3461" y="1970"/>
            <a:chExt cx="660" cy="486"/>
          </a:xfrm>
        </p:grpSpPr>
        <p:sp>
          <p:nvSpPr>
            <p:cNvPr id="31809" name="AutoShape 28">
              <a:extLst>
                <a:ext uri="{FF2B5EF4-FFF2-40B4-BE49-F238E27FC236}">
                  <a16:creationId xmlns:a16="http://schemas.microsoft.com/office/drawing/2014/main" id="{5BE07772-F52F-2090-EFDE-6E6FEDBA0040}"/>
                </a:ext>
              </a:extLst>
            </p:cNvPr>
            <p:cNvSpPr>
              <a:spLocks noChangeArrowheads="1"/>
            </p:cNvSpPr>
            <p:nvPr/>
          </p:nvSpPr>
          <p:spPr bwMode="auto">
            <a:xfrm rot="-5400000">
              <a:off x="3461" y="2347"/>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10" name="Text Box 29">
              <a:extLst>
                <a:ext uri="{FF2B5EF4-FFF2-40B4-BE49-F238E27FC236}">
                  <a16:creationId xmlns:a16="http://schemas.microsoft.com/office/drawing/2014/main" id="{E40A95F5-457B-85B7-4F07-ACDEF3F8C1BF}"/>
                </a:ext>
              </a:extLst>
            </p:cNvPr>
            <p:cNvSpPr txBox="1">
              <a:spLocks noChangeArrowheads="1"/>
            </p:cNvSpPr>
            <p:nvPr/>
          </p:nvSpPr>
          <p:spPr bwMode="auto">
            <a:xfrm rot="-1356664">
              <a:off x="3511" y="1970"/>
              <a:ext cx="6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i="1">
                  <a:latin typeface="Times" charset="0"/>
                </a:rPr>
                <a:t>Mental</a:t>
              </a:r>
              <a:endParaRPr lang="de-CH" altLang="en-US" sz="2400" i="1">
                <a:latin typeface="Symbol" pitchFamily="2" charset="2"/>
              </a:endParaRPr>
            </a:p>
          </p:txBody>
        </p:sp>
      </p:grpSp>
      <p:grpSp>
        <p:nvGrpSpPr>
          <p:cNvPr id="11" name="Group 30">
            <a:extLst>
              <a:ext uri="{FF2B5EF4-FFF2-40B4-BE49-F238E27FC236}">
                <a16:creationId xmlns:a16="http://schemas.microsoft.com/office/drawing/2014/main" id="{011ECB21-A3B9-D8EE-586B-615DAD50B75F}"/>
              </a:ext>
            </a:extLst>
          </p:cNvPr>
          <p:cNvGrpSpPr>
            <a:grpSpLocks/>
          </p:cNvGrpSpPr>
          <p:nvPr/>
        </p:nvGrpSpPr>
        <p:grpSpPr bwMode="auto">
          <a:xfrm>
            <a:off x="6904038" y="3113088"/>
            <a:ext cx="1214437" cy="784225"/>
            <a:chOff x="4015" y="1961"/>
            <a:chExt cx="708" cy="494"/>
          </a:xfrm>
        </p:grpSpPr>
        <p:sp>
          <p:nvSpPr>
            <p:cNvPr id="31807" name="AutoShape 31">
              <a:extLst>
                <a:ext uri="{FF2B5EF4-FFF2-40B4-BE49-F238E27FC236}">
                  <a16:creationId xmlns:a16="http://schemas.microsoft.com/office/drawing/2014/main" id="{A25B01BB-A56F-5299-55B8-DA9B91D763A4}"/>
                </a:ext>
              </a:extLst>
            </p:cNvPr>
            <p:cNvSpPr>
              <a:spLocks noChangeArrowheads="1"/>
            </p:cNvSpPr>
            <p:nvPr/>
          </p:nvSpPr>
          <p:spPr bwMode="auto">
            <a:xfrm rot="-5400000">
              <a:off x="4015" y="2346"/>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08" name="Text Box 32">
              <a:extLst>
                <a:ext uri="{FF2B5EF4-FFF2-40B4-BE49-F238E27FC236}">
                  <a16:creationId xmlns:a16="http://schemas.microsoft.com/office/drawing/2014/main" id="{6B011069-FA6F-6541-D229-AACAFD84699B}"/>
                </a:ext>
              </a:extLst>
            </p:cNvPr>
            <p:cNvSpPr txBox="1">
              <a:spLocks noChangeArrowheads="1"/>
            </p:cNvSpPr>
            <p:nvPr/>
          </p:nvSpPr>
          <p:spPr bwMode="auto">
            <a:xfrm rot="-1356664">
              <a:off x="4063" y="1961"/>
              <a:ext cx="6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i="1">
                  <a:latin typeface="Times" charset="0"/>
                </a:rPr>
                <a:t>Psychic</a:t>
              </a:r>
              <a:endParaRPr lang="de-CH" altLang="en-US" sz="2400" i="1">
                <a:latin typeface="Symbol" pitchFamily="2" charset="2"/>
              </a:endParaRPr>
            </a:p>
          </p:txBody>
        </p:sp>
      </p:grpSp>
      <p:grpSp>
        <p:nvGrpSpPr>
          <p:cNvPr id="12" name="Group 33">
            <a:extLst>
              <a:ext uri="{FF2B5EF4-FFF2-40B4-BE49-F238E27FC236}">
                <a16:creationId xmlns:a16="http://schemas.microsoft.com/office/drawing/2014/main" id="{848A43BC-9461-AE11-059A-66D1A23E1893}"/>
              </a:ext>
            </a:extLst>
          </p:cNvPr>
          <p:cNvGrpSpPr>
            <a:grpSpLocks/>
          </p:cNvGrpSpPr>
          <p:nvPr/>
        </p:nvGrpSpPr>
        <p:grpSpPr bwMode="auto">
          <a:xfrm>
            <a:off x="1541463" y="4508500"/>
            <a:ext cx="2238375" cy="457200"/>
            <a:chOff x="896" y="2840"/>
            <a:chExt cx="1303" cy="288"/>
          </a:xfrm>
        </p:grpSpPr>
        <p:sp>
          <p:nvSpPr>
            <p:cNvPr id="31805" name="AutoShape 34">
              <a:extLst>
                <a:ext uri="{FF2B5EF4-FFF2-40B4-BE49-F238E27FC236}">
                  <a16:creationId xmlns:a16="http://schemas.microsoft.com/office/drawing/2014/main" id="{0FFF7CB8-A4C0-9C7E-A594-7680409A0A5A}"/>
                </a:ext>
              </a:extLst>
            </p:cNvPr>
            <p:cNvSpPr>
              <a:spLocks noChangeArrowheads="1"/>
            </p:cNvSpPr>
            <p:nvPr/>
          </p:nvSpPr>
          <p:spPr bwMode="auto">
            <a:xfrm rot="-5400000">
              <a:off x="2090" y="2937"/>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06" name="Text Box 35">
              <a:extLst>
                <a:ext uri="{FF2B5EF4-FFF2-40B4-BE49-F238E27FC236}">
                  <a16:creationId xmlns:a16="http://schemas.microsoft.com/office/drawing/2014/main" id="{2FF8FF72-36ED-41CF-E57F-BB971B5A3B35}"/>
                </a:ext>
              </a:extLst>
            </p:cNvPr>
            <p:cNvSpPr txBox="1">
              <a:spLocks noChangeArrowheads="1"/>
            </p:cNvSpPr>
            <p:nvPr/>
          </p:nvSpPr>
          <p:spPr bwMode="auto">
            <a:xfrm>
              <a:off x="896" y="2840"/>
              <a:ext cx="10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Signification</a:t>
              </a:r>
              <a:endParaRPr lang="de-CH" altLang="en-US" sz="2400">
                <a:latin typeface="Symbol" pitchFamily="2" charset="2"/>
              </a:endParaRPr>
            </a:p>
          </p:txBody>
        </p:sp>
      </p:grpSp>
      <p:grpSp>
        <p:nvGrpSpPr>
          <p:cNvPr id="13" name="Group 36">
            <a:extLst>
              <a:ext uri="{FF2B5EF4-FFF2-40B4-BE49-F238E27FC236}">
                <a16:creationId xmlns:a16="http://schemas.microsoft.com/office/drawing/2014/main" id="{98C45B06-17F4-FD85-F000-FDBDD139715E}"/>
              </a:ext>
            </a:extLst>
          </p:cNvPr>
          <p:cNvGrpSpPr>
            <a:grpSpLocks/>
          </p:cNvGrpSpPr>
          <p:nvPr/>
        </p:nvGrpSpPr>
        <p:grpSpPr bwMode="auto">
          <a:xfrm>
            <a:off x="1355725" y="5208588"/>
            <a:ext cx="1874838" cy="457200"/>
            <a:chOff x="788" y="3281"/>
            <a:chExt cx="1091" cy="288"/>
          </a:xfrm>
        </p:grpSpPr>
        <p:sp>
          <p:nvSpPr>
            <p:cNvPr id="31803" name="AutoShape 37">
              <a:extLst>
                <a:ext uri="{FF2B5EF4-FFF2-40B4-BE49-F238E27FC236}">
                  <a16:creationId xmlns:a16="http://schemas.microsoft.com/office/drawing/2014/main" id="{A853CD18-924F-5798-FA94-8A8BDE8FBE98}"/>
                </a:ext>
              </a:extLst>
            </p:cNvPr>
            <p:cNvSpPr>
              <a:spLocks noChangeArrowheads="1"/>
            </p:cNvSpPr>
            <p:nvPr/>
          </p:nvSpPr>
          <p:spPr bwMode="auto">
            <a:xfrm rot="-5400000">
              <a:off x="1770" y="3376"/>
              <a:ext cx="109"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04" name="Text Box 38">
              <a:extLst>
                <a:ext uri="{FF2B5EF4-FFF2-40B4-BE49-F238E27FC236}">
                  <a16:creationId xmlns:a16="http://schemas.microsoft.com/office/drawing/2014/main" id="{001CFF63-410C-E650-AE27-48DA96602571}"/>
                </a:ext>
              </a:extLst>
            </p:cNvPr>
            <p:cNvSpPr txBox="1">
              <a:spLocks noChangeArrowheads="1"/>
            </p:cNvSpPr>
            <p:nvPr/>
          </p:nvSpPr>
          <p:spPr bwMode="auto">
            <a:xfrm>
              <a:off x="788" y="3281"/>
              <a:ext cx="8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Expression</a:t>
              </a:r>
              <a:endParaRPr lang="de-CH" altLang="en-US" sz="2400">
                <a:latin typeface="Symbol" pitchFamily="2" charset="2"/>
              </a:endParaRPr>
            </a:p>
          </p:txBody>
        </p:sp>
      </p:grpSp>
      <p:grpSp>
        <p:nvGrpSpPr>
          <p:cNvPr id="14" name="Group 39">
            <a:extLst>
              <a:ext uri="{FF2B5EF4-FFF2-40B4-BE49-F238E27FC236}">
                <a16:creationId xmlns:a16="http://schemas.microsoft.com/office/drawing/2014/main" id="{76FDF1C8-2873-D963-B402-4EC944C56EB0}"/>
              </a:ext>
            </a:extLst>
          </p:cNvPr>
          <p:cNvGrpSpPr>
            <a:grpSpLocks/>
          </p:cNvGrpSpPr>
          <p:nvPr/>
        </p:nvGrpSpPr>
        <p:grpSpPr bwMode="auto">
          <a:xfrm>
            <a:off x="3544888" y="1611313"/>
            <a:ext cx="3573462" cy="3836987"/>
            <a:chOff x="1937" y="1140"/>
            <a:chExt cx="2078" cy="2417"/>
          </a:xfrm>
        </p:grpSpPr>
        <p:sp>
          <p:nvSpPr>
            <p:cNvPr id="31758" name="Line 40">
              <a:extLst>
                <a:ext uri="{FF2B5EF4-FFF2-40B4-BE49-F238E27FC236}">
                  <a16:creationId xmlns:a16="http://schemas.microsoft.com/office/drawing/2014/main" id="{11A0A9C2-FD55-9F43-8D57-04E53E08BB84}"/>
                </a:ext>
              </a:extLst>
            </p:cNvPr>
            <p:cNvSpPr>
              <a:spLocks noChangeShapeType="1"/>
            </p:cNvSpPr>
            <p:nvPr/>
          </p:nvSpPr>
          <p:spPr bwMode="auto">
            <a:xfrm flipV="1">
              <a:off x="2079" y="1231"/>
              <a:ext cx="809" cy="76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9" name="Line 41">
              <a:extLst>
                <a:ext uri="{FF2B5EF4-FFF2-40B4-BE49-F238E27FC236}">
                  <a16:creationId xmlns:a16="http://schemas.microsoft.com/office/drawing/2014/main" id="{56BCDD13-74BF-6D08-F66B-A896839FB117}"/>
                </a:ext>
              </a:extLst>
            </p:cNvPr>
            <p:cNvSpPr>
              <a:spLocks noChangeShapeType="1"/>
            </p:cNvSpPr>
            <p:nvPr/>
          </p:nvSpPr>
          <p:spPr bwMode="auto">
            <a:xfrm flipV="1">
              <a:off x="3524" y="1234"/>
              <a:ext cx="407" cy="74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0" name="Line 42">
              <a:extLst>
                <a:ext uri="{FF2B5EF4-FFF2-40B4-BE49-F238E27FC236}">
                  <a16:creationId xmlns:a16="http://schemas.microsoft.com/office/drawing/2014/main" id="{2520D053-DF3A-DE14-FD78-924DB017F06F}"/>
                </a:ext>
              </a:extLst>
            </p:cNvPr>
            <p:cNvSpPr>
              <a:spLocks noChangeShapeType="1"/>
            </p:cNvSpPr>
            <p:nvPr/>
          </p:nvSpPr>
          <p:spPr bwMode="auto">
            <a:xfrm flipV="1">
              <a:off x="2092" y="2249"/>
              <a:ext cx="809" cy="117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1" name="Line 43">
              <a:extLst>
                <a:ext uri="{FF2B5EF4-FFF2-40B4-BE49-F238E27FC236}">
                  <a16:creationId xmlns:a16="http://schemas.microsoft.com/office/drawing/2014/main" id="{6B4E611E-D609-7AE2-3F51-56DBB921DDA9}"/>
                </a:ext>
              </a:extLst>
            </p:cNvPr>
            <p:cNvSpPr>
              <a:spLocks noChangeShapeType="1"/>
            </p:cNvSpPr>
            <p:nvPr/>
          </p:nvSpPr>
          <p:spPr bwMode="auto">
            <a:xfrm flipV="1">
              <a:off x="3521" y="2259"/>
              <a:ext cx="392" cy="117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2" name="Rectangle 44">
              <a:extLst>
                <a:ext uri="{FF2B5EF4-FFF2-40B4-BE49-F238E27FC236}">
                  <a16:creationId xmlns:a16="http://schemas.microsoft.com/office/drawing/2014/main" id="{58802E92-065A-080F-06C0-0965E9A11E52}"/>
                </a:ext>
              </a:extLst>
            </p:cNvPr>
            <p:cNvSpPr>
              <a:spLocks noChangeArrowheads="1"/>
            </p:cNvSpPr>
            <p:nvPr/>
          </p:nvSpPr>
          <p:spPr bwMode="auto">
            <a:xfrm>
              <a:off x="2071" y="1984"/>
              <a:ext cx="1443" cy="146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63" name="Rectangle 45">
              <a:extLst>
                <a:ext uri="{FF2B5EF4-FFF2-40B4-BE49-F238E27FC236}">
                  <a16:creationId xmlns:a16="http://schemas.microsoft.com/office/drawing/2014/main" id="{B159357D-1DEC-44F3-E041-F8E410FBBE47}"/>
                </a:ext>
              </a:extLst>
            </p:cNvPr>
            <p:cNvSpPr>
              <a:spLocks noChangeArrowheads="1"/>
            </p:cNvSpPr>
            <p:nvPr/>
          </p:nvSpPr>
          <p:spPr bwMode="auto">
            <a:xfrm>
              <a:off x="2905" y="1232"/>
              <a:ext cx="1012" cy="102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31764" name="Group 46">
              <a:extLst>
                <a:ext uri="{FF2B5EF4-FFF2-40B4-BE49-F238E27FC236}">
                  <a16:creationId xmlns:a16="http://schemas.microsoft.com/office/drawing/2014/main" id="{EADFFDE1-0124-09FA-AC27-3B79C0B0C408}"/>
                </a:ext>
              </a:extLst>
            </p:cNvPr>
            <p:cNvGrpSpPr>
              <a:grpSpLocks/>
            </p:cNvGrpSpPr>
            <p:nvPr/>
          </p:nvGrpSpPr>
          <p:grpSpPr bwMode="auto">
            <a:xfrm>
              <a:off x="2796" y="1140"/>
              <a:ext cx="1219" cy="1214"/>
              <a:chOff x="2996" y="1270"/>
              <a:chExt cx="1510" cy="1504"/>
            </a:xfrm>
          </p:grpSpPr>
          <p:grpSp>
            <p:nvGrpSpPr>
              <p:cNvPr id="31791" name="Group 47">
                <a:extLst>
                  <a:ext uri="{FF2B5EF4-FFF2-40B4-BE49-F238E27FC236}">
                    <a16:creationId xmlns:a16="http://schemas.microsoft.com/office/drawing/2014/main" id="{895D776F-0CC1-8A8B-F694-A3A2EDA5834B}"/>
                  </a:ext>
                </a:extLst>
              </p:cNvPr>
              <p:cNvGrpSpPr>
                <a:grpSpLocks/>
              </p:cNvGrpSpPr>
              <p:nvPr/>
            </p:nvGrpSpPr>
            <p:grpSpPr bwMode="auto">
              <a:xfrm>
                <a:off x="2996" y="1270"/>
                <a:ext cx="251" cy="1504"/>
                <a:chOff x="2996" y="1290"/>
                <a:chExt cx="251" cy="1504"/>
              </a:xfrm>
            </p:grpSpPr>
            <p:sp>
              <p:nvSpPr>
                <p:cNvPr id="31800" name="Oval 48">
                  <a:extLst>
                    <a:ext uri="{FF2B5EF4-FFF2-40B4-BE49-F238E27FC236}">
                      <a16:creationId xmlns:a16="http://schemas.microsoft.com/office/drawing/2014/main" id="{50383466-7F36-653C-C60D-0BB76EF53133}"/>
                    </a:ext>
                  </a:extLst>
                </p:cNvPr>
                <p:cNvSpPr>
                  <a:spLocks noChangeArrowheads="1"/>
                </p:cNvSpPr>
                <p:nvPr/>
              </p:nvSpPr>
              <p:spPr bwMode="auto">
                <a:xfrm>
                  <a:off x="2996" y="1916"/>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01" name="Oval 49">
                  <a:extLst>
                    <a:ext uri="{FF2B5EF4-FFF2-40B4-BE49-F238E27FC236}">
                      <a16:creationId xmlns:a16="http://schemas.microsoft.com/office/drawing/2014/main" id="{9A2BB829-4365-67F2-C947-E32B9BB710C2}"/>
                    </a:ext>
                  </a:extLst>
                </p:cNvPr>
                <p:cNvSpPr>
                  <a:spLocks noChangeArrowheads="1"/>
                </p:cNvSpPr>
                <p:nvPr/>
              </p:nvSpPr>
              <p:spPr bwMode="auto">
                <a:xfrm>
                  <a:off x="2996" y="2543"/>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802" name="Oval 50">
                  <a:extLst>
                    <a:ext uri="{FF2B5EF4-FFF2-40B4-BE49-F238E27FC236}">
                      <a16:creationId xmlns:a16="http://schemas.microsoft.com/office/drawing/2014/main" id="{59FAFD5E-D7C2-BCF4-A867-3947E56E8C53}"/>
                    </a:ext>
                  </a:extLst>
                </p:cNvPr>
                <p:cNvSpPr>
                  <a:spLocks noChangeArrowheads="1"/>
                </p:cNvSpPr>
                <p:nvPr/>
              </p:nvSpPr>
              <p:spPr bwMode="auto">
                <a:xfrm>
                  <a:off x="2996" y="1290"/>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1792" name="Group 51">
                <a:extLst>
                  <a:ext uri="{FF2B5EF4-FFF2-40B4-BE49-F238E27FC236}">
                    <a16:creationId xmlns:a16="http://schemas.microsoft.com/office/drawing/2014/main" id="{C56EEC43-D4CC-26CF-3A58-B6A2A6145F14}"/>
                  </a:ext>
                </a:extLst>
              </p:cNvPr>
              <p:cNvGrpSpPr>
                <a:grpSpLocks/>
              </p:cNvGrpSpPr>
              <p:nvPr/>
            </p:nvGrpSpPr>
            <p:grpSpPr bwMode="auto">
              <a:xfrm>
                <a:off x="3625" y="1270"/>
                <a:ext cx="251" cy="1504"/>
                <a:chOff x="2996" y="1290"/>
                <a:chExt cx="251" cy="1504"/>
              </a:xfrm>
            </p:grpSpPr>
            <p:sp>
              <p:nvSpPr>
                <p:cNvPr id="31797" name="Oval 52">
                  <a:extLst>
                    <a:ext uri="{FF2B5EF4-FFF2-40B4-BE49-F238E27FC236}">
                      <a16:creationId xmlns:a16="http://schemas.microsoft.com/office/drawing/2014/main" id="{B21B1E84-03D8-171E-FEB0-D47707A04551}"/>
                    </a:ext>
                  </a:extLst>
                </p:cNvPr>
                <p:cNvSpPr>
                  <a:spLocks noChangeArrowheads="1"/>
                </p:cNvSpPr>
                <p:nvPr/>
              </p:nvSpPr>
              <p:spPr bwMode="auto">
                <a:xfrm>
                  <a:off x="2996" y="1916"/>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98" name="Oval 53">
                  <a:extLst>
                    <a:ext uri="{FF2B5EF4-FFF2-40B4-BE49-F238E27FC236}">
                      <a16:creationId xmlns:a16="http://schemas.microsoft.com/office/drawing/2014/main" id="{517DD502-7922-1B8B-6E60-A89A709FF254}"/>
                    </a:ext>
                  </a:extLst>
                </p:cNvPr>
                <p:cNvSpPr>
                  <a:spLocks noChangeArrowheads="1"/>
                </p:cNvSpPr>
                <p:nvPr/>
              </p:nvSpPr>
              <p:spPr bwMode="auto">
                <a:xfrm>
                  <a:off x="2996" y="2543"/>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99" name="Oval 54">
                  <a:extLst>
                    <a:ext uri="{FF2B5EF4-FFF2-40B4-BE49-F238E27FC236}">
                      <a16:creationId xmlns:a16="http://schemas.microsoft.com/office/drawing/2014/main" id="{4BA9B105-2886-E870-F514-9FF2B5A63BEB}"/>
                    </a:ext>
                  </a:extLst>
                </p:cNvPr>
                <p:cNvSpPr>
                  <a:spLocks noChangeArrowheads="1"/>
                </p:cNvSpPr>
                <p:nvPr/>
              </p:nvSpPr>
              <p:spPr bwMode="auto">
                <a:xfrm>
                  <a:off x="2996" y="1290"/>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1793" name="Group 55">
                <a:extLst>
                  <a:ext uri="{FF2B5EF4-FFF2-40B4-BE49-F238E27FC236}">
                    <a16:creationId xmlns:a16="http://schemas.microsoft.com/office/drawing/2014/main" id="{2C076F79-7386-BFD2-39D7-09B82CD96C5C}"/>
                  </a:ext>
                </a:extLst>
              </p:cNvPr>
              <p:cNvGrpSpPr>
                <a:grpSpLocks/>
              </p:cNvGrpSpPr>
              <p:nvPr/>
            </p:nvGrpSpPr>
            <p:grpSpPr bwMode="auto">
              <a:xfrm>
                <a:off x="4255" y="1270"/>
                <a:ext cx="251" cy="1504"/>
                <a:chOff x="2996" y="1290"/>
                <a:chExt cx="251" cy="1504"/>
              </a:xfrm>
            </p:grpSpPr>
            <p:sp>
              <p:nvSpPr>
                <p:cNvPr id="31794" name="Oval 56">
                  <a:extLst>
                    <a:ext uri="{FF2B5EF4-FFF2-40B4-BE49-F238E27FC236}">
                      <a16:creationId xmlns:a16="http://schemas.microsoft.com/office/drawing/2014/main" id="{EC0D28CF-BE9E-AAEF-2ECC-C22DD158C219}"/>
                    </a:ext>
                  </a:extLst>
                </p:cNvPr>
                <p:cNvSpPr>
                  <a:spLocks noChangeArrowheads="1"/>
                </p:cNvSpPr>
                <p:nvPr/>
              </p:nvSpPr>
              <p:spPr bwMode="auto">
                <a:xfrm>
                  <a:off x="2996" y="1916"/>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95" name="Oval 57">
                  <a:extLst>
                    <a:ext uri="{FF2B5EF4-FFF2-40B4-BE49-F238E27FC236}">
                      <a16:creationId xmlns:a16="http://schemas.microsoft.com/office/drawing/2014/main" id="{0BB67DC0-D8D6-00C9-3DB9-9AE692069436}"/>
                    </a:ext>
                  </a:extLst>
                </p:cNvPr>
                <p:cNvSpPr>
                  <a:spLocks noChangeArrowheads="1"/>
                </p:cNvSpPr>
                <p:nvPr/>
              </p:nvSpPr>
              <p:spPr bwMode="auto">
                <a:xfrm>
                  <a:off x="2996" y="2543"/>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96" name="Oval 58">
                  <a:extLst>
                    <a:ext uri="{FF2B5EF4-FFF2-40B4-BE49-F238E27FC236}">
                      <a16:creationId xmlns:a16="http://schemas.microsoft.com/office/drawing/2014/main" id="{FEDFD849-D2AC-A531-B107-AADAD62218DE}"/>
                    </a:ext>
                  </a:extLst>
                </p:cNvPr>
                <p:cNvSpPr>
                  <a:spLocks noChangeArrowheads="1"/>
                </p:cNvSpPr>
                <p:nvPr/>
              </p:nvSpPr>
              <p:spPr bwMode="auto">
                <a:xfrm>
                  <a:off x="2996" y="1290"/>
                  <a:ext cx="251" cy="251"/>
                </a:xfrm>
                <a:prstGeom prst="ellipse">
                  <a:avLst/>
                </a:prstGeom>
                <a:gradFill rotWithShape="0">
                  <a:gsLst>
                    <a:gs pos="0">
                      <a:srgbClr val="00CC00"/>
                    </a:gs>
                    <a:gs pos="100000">
                      <a:srgbClr val="FFFF00"/>
                    </a:gs>
                  </a:gsLst>
                  <a:lin ang="18900000" scaled="1"/>
                </a:gradFill>
                <a:ln w="9525">
                  <a:solidFill>
                    <a:srgbClr val="FFFF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31765" name="Group 59">
              <a:extLst>
                <a:ext uri="{FF2B5EF4-FFF2-40B4-BE49-F238E27FC236}">
                  <a16:creationId xmlns:a16="http://schemas.microsoft.com/office/drawing/2014/main" id="{F94AC772-D727-73CE-3836-A9A6898B6A41}"/>
                </a:ext>
              </a:extLst>
            </p:cNvPr>
            <p:cNvGrpSpPr>
              <a:grpSpLocks/>
            </p:cNvGrpSpPr>
            <p:nvPr/>
          </p:nvGrpSpPr>
          <p:grpSpPr bwMode="auto">
            <a:xfrm>
              <a:off x="2417" y="1429"/>
              <a:ext cx="1447" cy="1466"/>
              <a:chOff x="2996" y="1270"/>
              <a:chExt cx="1510" cy="1504"/>
            </a:xfrm>
          </p:grpSpPr>
          <p:grpSp>
            <p:nvGrpSpPr>
              <p:cNvPr id="31779" name="Group 60">
                <a:extLst>
                  <a:ext uri="{FF2B5EF4-FFF2-40B4-BE49-F238E27FC236}">
                    <a16:creationId xmlns:a16="http://schemas.microsoft.com/office/drawing/2014/main" id="{1D6F6939-23E4-9C52-8B2F-93D736A2E65B}"/>
                  </a:ext>
                </a:extLst>
              </p:cNvPr>
              <p:cNvGrpSpPr>
                <a:grpSpLocks/>
              </p:cNvGrpSpPr>
              <p:nvPr/>
            </p:nvGrpSpPr>
            <p:grpSpPr bwMode="auto">
              <a:xfrm>
                <a:off x="2996" y="1270"/>
                <a:ext cx="251" cy="1504"/>
                <a:chOff x="2996" y="1290"/>
                <a:chExt cx="251" cy="1504"/>
              </a:xfrm>
            </p:grpSpPr>
            <p:sp>
              <p:nvSpPr>
                <p:cNvPr id="31788" name="Oval 61">
                  <a:extLst>
                    <a:ext uri="{FF2B5EF4-FFF2-40B4-BE49-F238E27FC236}">
                      <a16:creationId xmlns:a16="http://schemas.microsoft.com/office/drawing/2014/main" id="{093AA348-5B79-24CD-12E2-2B7BCCD64CCD}"/>
                    </a:ext>
                  </a:extLst>
                </p:cNvPr>
                <p:cNvSpPr>
                  <a:spLocks noChangeArrowheads="1"/>
                </p:cNvSpPr>
                <p:nvPr/>
              </p:nvSpPr>
              <p:spPr bwMode="auto">
                <a:xfrm>
                  <a:off x="2996" y="1916"/>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89" name="Oval 62">
                  <a:extLst>
                    <a:ext uri="{FF2B5EF4-FFF2-40B4-BE49-F238E27FC236}">
                      <a16:creationId xmlns:a16="http://schemas.microsoft.com/office/drawing/2014/main" id="{8548DE0B-54BB-B8B8-45AF-D0E0B935608B}"/>
                    </a:ext>
                  </a:extLst>
                </p:cNvPr>
                <p:cNvSpPr>
                  <a:spLocks noChangeArrowheads="1"/>
                </p:cNvSpPr>
                <p:nvPr/>
              </p:nvSpPr>
              <p:spPr bwMode="auto">
                <a:xfrm>
                  <a:off x="2996" y="2543"/>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90" name="Oval 63">
                  <a:extLst>
                    <a:ext uri="{FF2B5EF4-FFF2-40B4-BE49-F238E27FC236}">
                      <a16:creationId xmlns:a16="http://schemas.microsoft.com/office/drawing/2014/main" id="{DDB15BB3-BED6-975C-3166-9C2C909B8BF8}"/>
                    </a:ext>
                  </a:extLst>
                </p:cNvPr>
                <p:cNvSpPr>
                  <a:spLocks noChangeArrowheads="1"/>
                </p:cNvSpPr>
                <p:nvPr/>
              </p:nvSpPr>
              <p:spPr bwMode="auto">
                <a:xfrm>
                  <a:off x="2996" y="1290"/>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1780" name="Group 64">
                <a:extLst>
                  <a:ext uri="{FF2B5EF4-FFF2-40B4-BE49-F238E27FC236}">
                    <a16:creationId xmlns:a16="http://schemas.microsoft.com/office/drawing/2014/main" id="{8939CD1A-6168-EA3D-353F-6F46C8BC3D28}"/>
                  </a:ext>
                </a:extLst>
              </p:cNvPr>
              <p:cNvGrpSpPr>
                <a:grpSpLocks/>
              </p:cNvGrpSpPr>
              <p:nvPr/>
            </p:nvGrpSpPr>
            <p:grpSpPr bwMode="auto">
              <a:xfrm>
                <a:off x="3625" y="1270"/>
                <a:ext cx="251" cy="1504"/>
                <a:chOff x="2996" y="1290"/>
                <a:chExt cx="251" cy="1504"/>
              </a:xfrm>
            </p:grpSpPr>
            <p:sp>
              <p:nvSpPr>
                <p:cNvPr id="31785" name="Oval 65">
                  <a:extLst>
                    <a:ext uri="{FF2B5EF4-FFF2-40B4-BE49-F238E27FC236}">
                      <a16:creationId xmlns:a16="http://schemas.microsoft.com/office/drawing/2014/main" id="{1DB7A676-7DB8-7E5D-4DE4-EB18225202E6}"/>
                    </a:ext>
                  </a:extLst>
                </p:cNvPr>
                <p:cNvSpPr>
                  <a:spLocks noChangeArrowheads="1"/>
                </p:cNvSpPr>
                <p:nvPr/>
              </p:nvSpPr>
              <p:spPr bwMode="auto">
                <a:xfrm>
                  <a:off x="2996" y="1916"/>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86" name="Oval 66">
                  <a:extLst>
                    <a:ext uri="{FF2B5EF4-FFF2-40B4-BE49-F238E27FC236}">
                      <a16:creationId xmlns:a16="http://schemas.microsoft.com/office/drawing/2014/main" id="{5AD0559E-56D3-3BDD-2C78-69A1032F81CE}"/>
                    </a:ext>
                  </a:extLst>
                </p:cNvPr>
                <p:cNvSpPr>
                  <a:spLocks noChangeArrowheads="1"/>
                </p:cNvSpPr>
                <p:nvPr/>
              </p:nvSpPr>
              <p:spPr bwMode="auto">
                <a:xfrm>
                  <a:off x="2996" y="2543"/>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87" name="Oval 67">
                  <a:extLst>
                    <a:ext uri="{FF2B5EF4-FFF2-40B4-BE49-F238E27FC236}">
                      <a16:creationId xmlns:a16="http://schemas.microsoft.com/office/drawing/2014/main" id="{929ACC1B-9320-E3BA-3486-BACE95FFAB7C}"/>
                    </a:ext>
                  </a:extLst>
                </p:cNvPr>
                <p:cNvSpPr>
                  <a:spLocks noChangeArrowheads="1"/>
                </p:cNvSpPr>
                <p:nvPr/>
              </p:nvSpPr>
              <p:spPr bwMode="auto">
                <a:xfrm>
                  <a:off x="2996" y="1290"/>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1781" name="Group 68">
                <a:extLst>
                  <a:ext uri="{FF2B5EF4-FFF2-40B4-BE49-F238E27FC236}">
                    <a16:creationId xmlns:a16="http://schemas.microsoft.com/office/drawing/2014/main" id="{727DF787-2717-5950-1050-566B24CC0C6C}"/>
                  </a:ext>
                </a:extLst>
              </p:cNvPr>
              <p:cNvGrpSpPr>
                <a:grpSpLocks/>
              </p:cNvGrpSpPr>
              <p:nvPr/>
            </p:nvGrpSpPr>
            <p:grpSpPr bwMode="auto">
              <a:xfrm>
                <a:off x="4255" y="1270"/>
                <a:ext cx="251" cy="1504"/>
                <a:chOff x="2996" y="1290"/>
                <a:chExt cx="251" cy="1504"/>
              </a:xfrm>
            </p:grpSpPr>
            <p:sp>
              <p:nvSpPr>
                <p:cNvPr id="31782" name="Oval 69">
                  <a:extLst>
                    <a:ext uri="{FF2B5EF4-FFF2-40B4-BE49-F238E27FC236}">
                      <a16:creationId xmlns:a16="http://schemas.microsoft.com/office/drawing/2014/main" id="{A8C3E036-FA31-2F9D-CCA3-97B2D1F5198E}"/>
                    </a:ext>
                  </a:extLst>
                </p:cNvPr>
                <p:cNvSpPr>
                  <a:spLocks noChangeArrowheads="1"/>
                </p:cNvSpPr>
                <p:nvPr/>
              </p:nvSpPr>
              <p:spPr bwMode="auto">
                <a:xfrm>
                  <a:off x="2996" y="1916"/>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83" name="Oval 70">
                  <a:extLst>
                    <a:ext uri="{FF2B5EF4-FFF2-40B4-BE49-F238E27FC236}">
                      <a16:creationId xmlns:a16="http://schemas.microsoft.com/office/drawing/2014/main" id="{FA3B6E2E-5BBD-9FF0-84A4-E3D57C928EA0}"/>
                    </a:ext>
                  </a:extLst>
                </p:cNvPr>
                <p:cNvSpPr>
                  <a:spLocks noChangeArrowheads="1"/>
                </p:cNvSpPr>
                <p:nvPr/>
              </p:nvSpPr>
              <p:spPr bwMode="auto">
                <a:xfrm>
                  <a:off x="2996" y="2543"/>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84" name="Oval 71">
                  <a:extLst>
                    <a:ext uri="{FF2B5EF4-FFF2-40B4-BE49-F238E27FC236}">
                      <a16:creationId xmlns:a16="http://schemas.microsoft.com/office/drawing/2014/main" id="{92D10F80-6FA4-9684-1E22-B425B09BBC14}"/>
                    </a:ext>
                  </a:extLst>
                </p:cNvPr>
                <p:cNvSpPr>
                  <a:spLocks noChangeArrowheads="1"/>
                </p:cNvSpPr>
                <p:nvPr/>
              </p:nvSpPr>
              <p:spPr bwMode="auto">
                <a:xfrm>
                  <a:off x="2996" y="1290"/>
                  <a:ext cx="251" cy="251"/>
                </a:xfrm>
                <a:prstGeom prst="ellipse">
                  <a:avLst/>
                </a:prstGeom>
                <a:gradFill rotWithShape="0">
                  <a:gsLst>
                    <a:gs pos="0">
                      <a:srgbClr val="0000FF"/>
                    </a:gs>
                    <a:gs pos="100000">
                      <a:srgbClr val="FFFF00"/>
                    </a:gs>
                  </a:gsLst>
                  <a:lin ang="18900000" scaled="1"/>
                </a:gradFill>
                <a:ln w="9525">
                  <a:solidFill>
                    <a:srgbClr val="00FFF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31766" name="Group 72">
              <a:extLst>
                <a:ext uri="{FF2B5EF4-FFF2-40B4-BE49-F238E27FC236}">
                  <a16:creationId xmlns:a16="http://schemas.microsoft.com/office/drawing/2014/main" id="{1BB3C8AC-FC02-CFAD-5CBA-3D0D1F1251CA}"/>
                </a:ext>
              </a:extLst>
            </p:cNvPr>
            <p:cNvGrpSpPr>
              <a:grpSpLocks/>
            </p:cNvGrpSpPr>
            <p:nvPr/>
          </p:nvGrpSpPr>
          <p:grpSpPr bwMode="auto">
            <a:xfrm>
              <a:off x="1937" y="1827"/>
              <a:ext cx="1737" cy="1730"/>
              <a:chOff x="2996" y="1270"/>
              <a:chExt cx="1510" cy="1504"/>
            </a:xfrm>
          </p:grpSpPr>
          <p:grpSp>
            <p:nvGrpSpPr>
              <p:cNvPr id="31767" name="Group 73">
                <a:extLst>
                  <a:ext uri="{FF2B5EF4-FFF2-40B4-BE49-F238E27FC236}">
                    <a16:creationId xmlns:a16="http://schemas.microsoft.com/office/drawing/2014/main" id="{EDE65616-8473-B30F-F159-DD53F6DBDA89}"/>
                  </a:ext>
                </a:extLst>
              </p:cNvPr>
              <p:cNvGrpSpPr>
                <a:grpSpLocks/>
              </p:cNvGrpSpPr>
              <p:nvPr/>
            </p:nvGrpSpPr>
            <p:grpSpPr bwMode="auto">
              <a:xfrm>
                <a:off x="2996" y="1270"/>
                <a:ext cx="251" cy="1504"/>
                <a:chOff x="2996" y="1290"/>
                <a:chExt cx="251" cy="1504"/>
              </a:xfrm>
            </p:grpSpPr>
            <p:sp>
              <p:nvSpPr>
                <p:cNvPr id="31776" name="Oval 74">
                  <a:extLst>
                    <a:ext uri="{FF2B5EF4-FFF2-40B4-BE49-F238E27FC236}">
                      <a16:creationId xmlns:a16="http://schemas.microsoft.com/office/drawing/2014/main" id="{71DBCC95-D85A-6C18-0F2B-DA0A7A617997}"/>
                    </a:ext>
                  </a:extLst>
                </p:cNvPr>
                <p:cNvSpPr>
                  <a:spLocks noChangeArrowheads="1"/>
                </p:cNvSpPr>
                <p:nvPr/>
              </p:nvSpPr>
              <p:spPr bwMode="auto">
                <a:xfrm>
                  <a:off x="2996" y="1916"/>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7" name="Oval 75">
                  <a:extLst>
                    <a:ext uri="{FF2B5EF4-FFF2-40B4-BE49-F238E27FC236}">
                      <a16:creationId xmlns:a16="http://schemas.microsoft.com/office/drawing/2014/main" id="{C0C58650-7DA6-9214-63ED-76086C322A8D}"/>
                    </a:ext>
                  </a:extLst>
                </p:cNvPr>
                <p:cNvSpPr>
                  <a:spLocks noChangeArrowheads="1"/>
                </p:cNvSpPr>
                <p:nvPr/>
              </p:nvSpPr>
              <p:spPr bwMode="auto">
                <a:xfrm>
                  <a:off x="2996" y="2543"/>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8" name="Oval 76">
                  <a:extLst>
                    <a:ext uri="{FF2B5EF4-FFF2-40B4-BE49-F238E27FC236}">
                      <a16:creationId xmlns:a16="http://schemas.microsoft.com/office/drawing/2014/main" id="{B4EF3598-9EDD-3628-E50B-ABC77314F353}"/>
                    </a:ext>
                  </a:extLst>
                </p:cNvPr>
                <p:cNvSpPr>
                  <a:spLocks noChangeArrowheads="1"/>
                </p:cNvSpPr>
                <p:nvPr/>
              </p:nvSpPr>
              <p:spPr bwMode="auto">
                <a:xfrm>
                  <a:off x="2996" y="1290"/>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1768" name="Group 77">
                <a:extLst>
                  <a:ext uri="{FF2B5EF4-FFF2-40B4-BE49-F238E27FC236}">
                    <a16:creationId xmlns:a16="http://schemas.microsoft.com/office/drawing/2014/main" id="{452DC670-F317-747B-0B51-2A4A4575DE44}"/>
                  </a:ext>
                </a:extLst>
              </p:cNvPr>
              <p:cNvGrpSpPr>
                <a:grpSpLocks/>
              </p:cNvGrpSpPr>
              <p:nvPr/>
            </p:nvGrpSpPr>
            <p:grpSpPr bwMode="auto">
              <a:xfrm>
                <a:off x="3625" y="1270"/>
                <a:ext cx="251" cy="1504"/>
                <a:chOff x="2996" y="1290"/>
                <a:chExt cx="251" cy="1504"/>
              </a:xfrm>
            </p:grpSpPr>
            <p:sp>
              <p:nvSpPr>
                <p:cNvPr id="31773" name="Oval 78">
                  <a:extLst>
                    <a:ext uri="{FF2B5EF4-FFF2-40B4-BE49-F238E27FC236}">
                      <a16:creationId xmlns:a16="http://schemas.microsoft.com/office/drawing/2014/main" id="{DCDFC9EE-3E11-E5E1-7D41-8108BEB156D3}"/>
                    </a:ext>
                  </a:extLst>
                </p:cNvPr>
                <p:cNvSpPr>
                  <a:spLocks noChangeArrowheads="1"/>
                </p:cNvSpPr>
                <p:nvPr/>
              </p:nvSpPr>
              <p:spPr bwMode="auto">
                <a:xfrm>
                  <a:off x="2996" y="1916"/>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4" name="Oval 79">
                  <a:extLst>
                    <a:ext uri="{FF2B5EF4-FFF2-40B4-BE49-F238E27FC236}">
                      <a16:creationId xmlns:a16="http://schemas.microsoft.com/office/drawing/2014/main" id="{1FDF325C-4868-5922-BEAB-DEBE53FBB6F3}"/>
                    </a:ext>
                  </a:extLst>
                </p:cNvPr>
                <p:cNvSpPr>
                  <a:spLocks noChangeArrowheads="1"/>
                </p:cNvSpPr>
                <p:nvPr/>
              </p:nvSpPr>
              <p:spPr bwMode="auto">
                <a:xfrm>
                  <a:off x="2996" y="2543"/>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5" name="Oval 80">
                  <a:extLst>
                    <a:ext uri="{FF2B5EF4-FFF2-40B4-BE49-F238E27FC236}">
                      <a16:creationId xmlns:a16="http://schemas.microsoft.com/office/drawing/2014/main" id="{C206E949-33DD-E2D5-0338-28FC0C319354}"/>
                    </a:ext>
                  </a:extLst>
                </p:cNvPr>
                <p:cNvSpPr>
                  <a:spLocks noChangeArrowheads="1"/>
                </p:cNvSpPr>
                <p:nvPr/>
              </p:nvSpPr>
              <p:spPr bwMode="auto">
                <a:xfrm>
                  <a:off x="2996" y="1290"/>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1769" name="Group 81">
                <a:extLst>
                  <a:ext uri="{FF2B5EF4-FFF2-40B4-BE49-F238E27FC236}">
                    <a16:creationId xmlns:a16="http://schemas.microsoft.com/office/drawing/2014/main" id="{76F85CA7-6F71-5196-9375-3A641ABA751E}"/>
                  </a:ext>
                </a:extLst>
              </p:cNvPr>
              <p:cNvGrpSpPr>
                <a:grpSpLocks/>
              </p:cNvGrpSpPr>
              <p:nvPr/>
            </p:nvGrpSpPr>
            <p:grpSpPr bwMode="auto">
              <a:xfrm>
                <a:off x="4255" y="1270"/>
                <a:ext cx="251" cy="1504"/>
                <a:chOff x="2996" y="1290"/>
                <a:chExt cx="251" cy="1504"/>
              </a:xfrm>
            </p:grpSpPr>
            <p:sp>
              <p:nvSpPr>
                <p:cNvPr id="31770" name="Oval 82">
                  <a:extLst>
                    <a:ext uri="{FF2B5EF4-FFF2-40B4-BE49-F238E27FC236}">
                      <a16:creationId xmlns:a16="http://schemas.microsoft.com/office/drawing/2014/main" id="{C409027A-EFD5-D77A-CBE3-10A4E439EFB0}"/>
                    </a:ext>
                  </a:extLst>
                </p:cNvPr>
                <p:cNvSpPr>
                  <a:spLocks noChangeArrowheads="1"/>
                </p:cNvSpPr>
                <p:nvPr/>
              </p:nvSpPr>
              <p:spPr bwMode="auto">
                <a:xfrm>
                  <a:off x="2996" y="1916"/>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1" name="Oval 83">
                  <a:extLst>
                    <a:ext uri="{FF2B5EF4-FFF2-40B4-BE49-F238E27FC236}">
                      <a16:creationId xmlns:a16="http://schemas.microsoft.com/office/drawing/2014/main" id="{A0AF4D96-5A31-7DE5-66CE-3FA5588E95DE}"/>
                    </a:ext>
                  </a:extLst>
                </p:cNvPr>
                <p:cNvSpPr>
                  <a:spLocks noChangeArrowheads="1"/>
                </p:cNvSpPr>
                <p:nvPr/>
              </p:nvSpPr>
              <p:spPr bwMode="auto">
                <a:xfrm>
                  <a:off x="2996" y="2543"/>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2" name="Oval 84">
                  <a:extLst>
                    <a:ext uri="{FF2B5EF4-FFF2-40B4-BE49-F238E27FC236}">
                      <a16:creationId xmlns:a16="http://schemas.microsoft.com/office/drawing/2014/main" id="{815D078C-6A85-B35E-3DF5-7A813CA3EF68}"/>
                    </a:ext>
                  </a:extLst>
                </p:cNvPr>
                <p:cNvSpPr>
                  <a:spLocks noChangeArrowheads="1"/>
                </p:cNvSpPr>
                <p:nvPr/>
              </p:nvSpPr>
              <p:spPr bwMode="auto">
                <a:xfrm>
                  <a:off x="2996" y="1290"/>
                  <a:ext cx="251" cy="251"/>
                </a:xfrm>
                <a:prstGeom prst="ellipse">
                  <a:avLst/>
                </a:prstGeom>
                <a:gradFill rotWithShape="0">
                  <a:gsLst>
                    <a:gs pos="0">
                      <a:srgbClr val="0000FF"/>
                    </a:gs>
                    <a:gs pos="100000">
                      <a:srgbClr val="FF0000"/>
                    </a:gs>
                  </a:gsLst>
                  <a:lin ang="18900000" scaled="1"/>
                </a:gradFill>
                <a:ln w="9525">
                  <a:solidFill>
                    <a:srgbClr val="FF0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ppt_w/2"/>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ppt_w/2"/>
                                          </p:val>
                                        </p:tav>
                                        <p:tav tm="100000">
                                          <p:val>
                                            <p:strVal val="#ppt_x"/>
                                          </p:val>
                                        </p:tav>
                                      </p:tavLst>
                                    </p:anim>
                                    <p:anim calcmode="lin" valueType="num">
                                      <p:cBhvr>
                                        <p:cTn id="32" dur="500" fill="hold"/>
                                        <p:tgtEl>
                                          <p:spTgt spid="5"/>
                                        </p:tgtEl>
                                        <p:attrNameLst>
                                          <p:attrName>ppt_y</p:attrName>
                                        </p:attrNameLst>
                                      </p:cBhvr>
                                      <p:tavLst>
                                        <p:tav tm="0">
                                          <p:val>
                                            <p:strVal val="#ppt_y"/>
                                          </p:val>
                                        </p:tav>
                                        <p:tav tm="100000">
                                          <p:val>
                                            <p:strVal val="#ppt_y"/>
                                          </p:val>
                                        </p:tav>
                                      </p:tavLst>
                                    </p:anim>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ppt_x</p:attrName>
                                        </p:attrNameLst>
                                      </p:cBhvr>
                                      <p:tavLst>
                                        <p:tav tm="0">
                                          <p:val>
                                            <p:strVal val="#ppt_x-#ppt_w/2"/>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ppt_h/2"/>
                                          </p:val>
                                        </p:tav>
                                        <p:tav tm="100000">
                                          <p:val>
                                            <p:strVal val="#ppt_y"/>
                                          </p:val>
                                        </p:tav>
                                      </p:tavLst>
                                    </p:anim>
                                    <p:anim calcmode="lin" valueType="num">
                                      <p:cBhvr>
                                        <p:cTn id="49" dur="500" fill="hold"/>
                                        <p:tgtEl>
                                          <p:spTgt spid="9"/>
                                        </p:tgtEl>
                                        <p:attrNameLst>
                                          <p:attrName>ppt_w</p:attrName>
                                        </p:attrNameLst>
                                      </p:cBhvr>
                                      <p:tavLst>
                                        <p:tav tm="0">
                                          <p:val>
                                            <p:strVal val="#ppt_w"/>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ppt_x</p:attrName>
                                        </p:attrNameLst>
                                      </p:cBhvr>
                                      <p:tavLst>
                                        <p:tav tm="0">
                                          <p:val>
                                            <p:strVal val="#ppt_x"/>
                                          </p:val>
                                        </p:tav>
                                        <p:tav tm="100000">
                                          <p:val>
                                            <p:strVal val="#ppt_x"/>
                                          </p:val>
                                        </p:tav>
                                      </p:tavLst>
                                    </p:anim>
                                    <p:anim calcmode="lin" valueType="num">
                                      <p:cBhvr>
                                        <p:cTn id="56" dur="500" fill="hold"/>
                                        <p:tgtEl>
                                          <p:spTgt spid="10"/>
                                        </p:tgtEl>
                                        <p:attrNameLst>
                                          <p:attrName>ppt_y</p:attrName>
                                        </p:attrNameLst>
                                      </p:cBhvr>
                                      <p:tavLst>
                                        <p:tav tm="0">
                                          <p:val>
                                            <p:strVal val="#ppt_y+#ppt_h/2"/>
                                          </p:val>
                                        </p:tav>
                                        <p:tav tm="100000">
                                          <p:val>
                                            <p:strVal val="#ppt_y"/>
                                          </p:val>
                                        </p:tav>
                                      </p:tavLst>
                                    </p:anim>
                                    <p:anim calcmode="lin" valueType="num">
                                      <p:cBhvr>
                                        <p:cTn id="57" dur="500" fill="hold"/>
                                        <p:tgtEl>
                                          <p:spTgt spid="10"/>
                                        </p:tgtEl>
                                        <p:attrNameLst>
                                          <p:attrName>ppt_w</p:attrName>
                                        </p:attrNameLst>
                                      </p:cBhvr>
                                      <p:tavLst>
                                        <p:tav tm="0">
                                          <p:val>
                                            <p:strVal val="#ppt_w"/>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ppt_x</p:attrName>
                                        </p:attrNameLst>
                                      </p:cBhvr>
                                      <p:tavLst>
                                        <p:tav tm="0">
                                          <p:val>
                                            <p:strVal val="#ppt_x"/>
                                          </p:val>
                                        </p:tav>
                                        <p:tav tm="100000">
                                          <p:val>
                                            <p:strVal val="#ppt_x"/>
                                          </p:val>
                                        </p:tav>
                                      </p:tavLst>
                                    </p:anim>
                                    <p:anim calcmode="lin" valueType="num">
                                      <p:cBhvr>
                                        <p:cTn id="64" dur="500" fill="hold"/>
                                        <p:tgtEl>
                                          <p:spTgt spid="11"/>
                                        </p:tgtEl>
                                        <p:attrNameLst>
                                          <p:attrName>ppt_y</p:attrName>
                                        </p:attrNameLst>
                                      </p:cBhvr>
                                      <p:tavLst>
                                        <p:tav tm="0">
                                          <p:val>
                                            <p:strVal val="#ppt_y+#ppt_h/2"/>
                                          </p:val>
                                        </p:tav>
                                        <p:tav tm="100000">
                                          <p:val>
                                            <p:strVal val="#ppt_y"/>
                                          </p:val>
                                        </p:tav>
                                      </p:tavLst>
                                    </p:anim>
                                    <p:anim calcmode="lin" valueType="num">
                                      <p:cBhvr>
                                        <p:cTn id="65" dur="500" fill="hold"/>
                                        <p:tgtEl>
                                          <p:spTgt spid="11"/>
                                        </p:tgtEl>
                                        <p:attrNameLst>
                                          <p:attrName>ppt_w</p:attrName>
                                        </p:attrNameLst>
                                      </p:cBhvr>
                                      <p:tavLst>
                                        <p:tav tm="0">
                                          <p:val>
                                            <p:strVal val="#ppt_w"/>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7" presetClass="entr" presetSubtype="1"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ppt_x</p:attrName>
                                        </p:attrNameLst>
                                      </p:cBhvr>
                                      <p:tavLst>
                                        <p:tav tm="0">
                                          <p:val>
                                            <p:strVal val="#ppt_x"/>
                                          </p:val>
                                        </p:tav>
                                        <p:tav tm="100000">
                                          <p:val>
                                            <p:strVal val="#ppt_x"/>
                                          </p:val>
                                        </p:tav>
                                      </p:tavLst>
                                    </p:anim>
                                    <p:anim calcmode="lin" valueType="num">
                                      <p:cBhvr>
                                        <p:cTn id="72" dur="500" fill="hold"/>
                                        <p:tgtEl>
                                          <p:spTgt spid="7"/>
                                        </p:tgtEl>
                                        <p:attrNameLst>
                                          <p:attrName>ppt_y</p:attrName>
                                        </p:attrNameLst>
                                      </p:cBhvr>
                                      <p:tavLst>
                                        <p:tav tm="0">
                                          <p:val>
                                            <p:strVal val="#ppt_y-#ppt_h/2"/>
                                          </p:val>
                                        </p:tav>
                                        <p:tav tm="100000">
                                          <p:val>
                                            <p:strVal val="#ppt_y"/>
                                          </p:val>
                                        </p:tav>
                                      </p:tavLst>
                                    </p:anim>
                                    <p:anim calcmode="lin" valueType="num">
                                      <p:cBhvr>
                                        <p:cTn id="73" dur="500" fill="hold"/>
                                        <p:tgtEl>
                                          <p:spTgt spid="7"/>
                                        </p:tgtEl>
                                        <p:attrNameLst>
                                          <p:attrName>ppt_w</p:attrName>
                                        </p:attrNameLst>
                                      </p:cBhvr>
                                      <p:tavLst>
                                        <p:tav tm="0">
                                          <p:val>
                                            <p:strVal val="#ppt_w"/>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2"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ppt_x</p:attrName>
                                        </p:attrNameLst>
                                      </p:cBhvr>
                                      <p:tavLst>
                                        <p:tav tm="0">
                                          <p:val>
                                            <p:strVal val="#ppt_x+#ppt_w/2"/>
                                          </p:val>
                                        </p:tav>
                                        <p:tav tm="100000">
                                          <p:val>
                                            <p:strVal val="#ppt_x"/>
                                          </p:val>
                                        </p:tav>
                                      </p:tavLst>
                                    </p:anim>
                                    <p:anim calcmode="lin" valueType="num">
                                      <p:cBhvr>
                                        <p:cTn id="80" dur="500" fill="hold"/>
                                        <p:tgtEl>
                                          <p:spTgt spid="13"/>
                                        </p:tgtEl>
                                        <p:attrNameLst>
                                          <p:attrName>ppt_y</p:attrName>
                                        </p:attrNameLst>
                                      </p:cBhvr>
                                      <p:tavLst>
                                        <p:tav tm="0">
                                          <p:val>
                                            <p:strVal val="#ppt_y"/>
                                          </p:val>
                                        </p:tav>
                                        <p:tav tm="100000">
                                          <p:val>
                                            <p:strVal val="#ppt_y"/>
                                          </p:val>
                                        </p:tav>
                                      </p:tavLst>
                                    </p:anim>
                                    <p:anim calcmode="lin" valueType="num">
                                      <p:cBhvr>
                                        <p:cTn id="81" dur="500" fill="hold"/>
                                        <p:tgtEl>
                                          <p:spTgt spid="13"/>
                                        </p:tgtEl>
                                        <p:attrNameLst>
                                          <p:attrName>ppt_w</p:attrName>
                                        </p:attrNameLst>
                                      </p:cBhvr>
                                      <p:tavLst>
                                        <p:tav tm="0">
                                          <p:val>
                                            <p:fltVal val="0"/>
                                          </p:val>
                                        </p:tav>
                                        <p:tav tm="100000">
                                          <p:val>
                                            <p:strVal val="#ppt_w"/>
                                          </p:val>
                                        </p:tav>
                                      </p:tavLst>
                                    </p:anim>
                                    <p:anim calcmode="lin" valueType="num">
                                      <p:cBhvr>
                                        <p:cTn id="82"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2"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ppt_x</p:attrName>
                                        </p:attrNameLst>
                                      </p:cBhvr>
                                      <p:tavLst>
                                        <p:tav tm="0">
                                          <p:val>
                                            <p:strVal val="#ppt_x+#ppt_w/2"/>
                                          </p:val>
                                        </p:tav>
                                        <p:tav tm="100000">
                                          <p:val>
                                            <p:strVal val="#ppt_x"/>
                                          </p:val>
                                        </p:tav>
                                      </p:tavLst>
                                    </p:anim>
                                    <p:anim calcmode="lin" valueType="num">
                                      <p:cBhvr>
                                        <p:cTn id="88" dur="500" fill="hold"/>
                                        <p:tgtEl>
                                          <p:spTgt spid="12"/>
                                        </p:tgtEl>
                                        <p:attrNameLst>
                                          <p:attrName>ppt_y</p:attrName>
                                        </p:attrNameLst>
                                      </p:cBhvr>
                                      <p:tavLst>
                                        <p:tav tm="0">
                                          <p:val>
                                            <p:strVal val="#ppt_y"/>
                                          </p:val>
                                        </p:tav>
                                        <p:tav tm="100000">
                                          <p:val>
                                            <p:strVal val="#ppt_y"/>
                                          </p:val>
                                        </p:tav>
                                      </p:tavLst>
                                    </p:anim>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ntr" presetSubtype="2"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ppt_x</p:attrName>
                                        </p:attrNameLst>
                                      </p:cBhvr>
                                      <p:tavLst>
                                        <p:tav tm="0">
                                          <p:val>
                                            <p:strVal val="#ppt_x+#ppt_w/2"/>
                                          </p:val>
                                        </p:tav>
                                        <p:tav tm="100000">
                                          <p:val>
                                            <p:strVal val="#ppt_x"/>
                                          </p:val>
                                        </p:tav>
                                      </p:tavLst>
                                    </p:anim>
                                    <p:anim calcmode="lin" valueType="num">
                                      <p:cBhvr>
                                        <p:cTn id="96" dur="500" fill="hold"/>
                                        <p:tgtEl>
                                          <p:spTgt spid="8"/>
                                        </p:tgtEl>
                                        <p:attrNameLst>
                                          <p:attrName>ppt_y</p:attrName>
                                        </p:attrNameLst>
                                      </p:cBhvr>
                                      <p:tavLst>
                                        <p:tav tm="0">
                                          <p:val>
                                            <p:strVal val="#ppt_y"/>
                                          </p:val>
                                        </p:tav>
                                        <p:tav tm="100000">
                                          <p:val>
                                            <p:strVal val="#ppt_y"/>
                                          </p:val>
                                        </p:tav>
                                      </p:tavLst>
                                    </p:anim>
                                    <p:anim calcmode="lin" valueType="num">
                                      <p:cBhvr>
                                        <p:cTn id="97" dur="500" fill="hold"/>
                                        <p:tgtEl>
                                          <p:spTgt spid="8"/>
                                        </p:tgtEl>
                                        <p:attrNameLst>
                                          <p:attrName>ppt_w</p:attrName>
                                        </p:attrNameLst>
                                      </p:cBhvr>
                                      <p:tavLst>
                                        <p:tav tm="0">
                                          <p:val>
                                            <p:fltVal val="0"/>
                                          </p:val>
                                        </p:tav>
                                        <p:tav tm="100000">
                                          <p:val>
                                            <p:strVal val="#ppt_w"/>
                                          </p:val>
                                        </p:tav>
                                      </p:tavLst>
                                    </p:anim>
                                    <p:anim calcmode="lin" valueType="num">
                                      <p:cBhvr>
                                        <p:cTn id="9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nodeType="click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dissolve">
                                      <p:cBhvr>
                                        <p:cTn id="10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Text Box 2">
            <a:extLst>
              <a:ext uri="{FF2B5EF4-FFF2-40B4-BE49-F238E27FC236}">
                <a16:creationId xmlns:a16="http://schemas.microsoft.com/office/drawing/2014/main" id="{164199AF-3A40-E4F7-DF08-C895B6C68E97}"/>
              </a:ext>
            </a:extLst>
          </p:cNvPr>
          <p:cNvSpPr txBox="1">
            <a:spLocks noChangeArrowheads="1"/>
          </p:cNvSpPr>
          <p:nvPr/>
        </p:nvSpPr>
        <p:spPr bwMode="auto">
          <a:xfrm>
            <a:off x="3570288" y="411163"/>
            <a:ext cx="3054350"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The Ontology of Music</a:t>
            </a:r>
          </a:p>
        </p:txBody>
      </p:sp>
      <p:grpSp>
        <p:nvGrpSpPr>
          <p:cNvPr id="2" name="Group 3">
            <a:extLst>
              <a:ext uri="{FF2B5EF4-FFF2-40B4-BE49-F238E27FC236}">
                <a16:creationId xmlns:a16="http://schemas.microsoft.com/office/drawing/2014/main" id="{6024A682-A1D2-6214-8396-DCCF0E7BEC26}"/>
              </a:ext>
            </a:extLst>
          </p:cNvPr>
          <p:cNvGrpSpPr>
            <a:grpSpLocks/>
          </p:cNvGrpSpPr>
          <p:nvPr/>
        </p:nvGrpSpPr>
        <p:grpSpPr bwMode="auto">
          <a:xfrm>
            <a:off x="3375025" y="5178425"/>
            <a:ext cx="3454400" cy="1092200"/>
            <a:chOff x="2126" y="3262"/>
            <a:chExt cx="2176" cy="688"/>
          </a:xfrm>
        </p:grpSpPr>
        <p:sp>
          <p:nvSpPr>
            <p:cNvPr id="33855" name="AutoShape 4">
              <a:extLst>
                <a:ext uri="{FF2B5EF4-FFF2-40B4-BE49-F238E27FC236}">
                  <a16:creationId xmlns:a16="http://schemas.microsoft.com/office/drawing/2014/main" id="{CE6FC56B-4967-43DB-7F22-A43E5DF6C1BC}"/>
                </a:ext>
              </a:extLst>
            </p:cNvPr>
            <p:cNvSpPr>
              <a:spLocks noChangeArrowheads="1"/>
            </p:cNvSpPr>
            <p:nvPr/>
          </p:nvSpPr>
          <p:spPr bwMode="auto">
            <a:xfrm flipV="1">
              <a:off x="2156" y="3262"/>
              <a:ext cx="2107" cy="6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90 h 21600"/>
                <a:gd name="T14" fmla="*/ 17100 w 21600"/>
                <a:gd name="T15" fmla="*/ 1711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4437" name="Text Box 5">
              <a:extLst>
                <a:ext uri="{FF2B5EF4-FFF2-40B4-BE49-F238E27FC236}">
                  <a16:creationId xmlns:a16="http://schemas.microsoft.com/office/drawing/2014/main" id="{548ED7EA-D5D2-76B3-910E-2361B9D9ADC9}"/>
                </a:ext>
              </a:extLst>
            </p:cNvPr>
            <p:cNvSpPr txBox="1">
              <a:spLocks noChangeArrowheads="1"/>
            </p:cNvSpPr>
            <p:nvPr/>
          </p:nvSpPr>
          <p:spPr bwMode="auto">
            <a:xfrm>
              <a:off x="2126" y="3719"/>
              <a:ext cx="2176" cy="231"/>
            </a:xfrm>
            <a:prstGeom prst="rect">
              <a:avLst/>
            </a:prstGeom>
            <a:noFill/>
            <a:ln w="9525">
              <a:noFill/>
              <a:miter lim="800000"/>
              <a:headEnd/>
              <a:tailEnd/>
            </a:ln>
            <a:effectLst/>
          </p:spPr>
          <p:txBody>
            <a:bodyPr wrap="none">
              <a:spAutoFit/>
            </a:bodyPr>
            <a:lstStyle/>
            <a:p>
              <a:pPr>
                <a:defRPr/>
              </a:pPr>
              <a:r>
                <a:rPr lang="de-DE" sz="1800">
                  <a:effectLst>
                    <a:outerShdw blurRad="38100" dist="38100" dir="2700000" algn="tl">
                      <a:srgbClr val="FFFFFF"/>
                    </a:outerShdw>
                  </a:effectLst>
                  <a:latin typeface="Times" charset="0"/>
                  <a:ea typeface="+mn-ea"/>
                </a:rPr>
                <a:t>poiesis      neutral level      aesthesis</a:t>
              </a:r>
            </a:p>
          </p:txBody>
        </p:sp>
      </p:grpSp>
      <p:grpSp>
        <p:nvGrpSpPr>
          <p:cNvPr id="3" name="Group 6">
            <a:extLst>
              <a:ext uri="{FF2B5EF4-FFF2-40B4-BE49-F238E27FC236}">
                <a16:creationId xmlns:a16="http://schemas.microsoft.com/office/drawing/2014/main" id="{EC71AF6A-6DA7-B668-7C96-922BDF1F7DA5}"/>
              </a:ext>
            </a:extLst>
          </p:cNvPr>
          <p:cNvGrpSpPr>
            <a:grpSpLocks/>
          </p:cNvGrpSpPr>
          <p:nvPr/>
        </p:nvGrpSpPr>
        <p:grpSpPr bwMode="auto">
          <a:xfrm>
            <a:off x="6999288" y="3779838"/>
            <a:ext cx="2760662" cy="1465262"/>
            <a:chOff x="4409" y="2381"/>
            <a:chExt cx="1739" cy="923"/>
          </a:xfrm>
        </p:grpSpPr>
        <p:sp>
          <p:nvSpPr>
            <p:cNvPr id="914439" name="Text Box 7">
              <a:extLst>
                <a:ext uri="{FF2B5EF4-FFF2-40B4-BE49-F238E27FC236}">
                  <a16:creationId xmlns:a16="http://schemas.microsoft.com/office/drawing/2014/main" id="{7A539A74-67F3-1AA0-8F7D-C985B521FDE1}"/>
                </a:ext>
              </a:extLst>
            </p:cNvPr>
            <p:cNvSpPr txBox="1">
              <a:spLocks noChangeArrowheads="1"/>
            </p:cNvSpPr>
            <p:nvPr/>
          </p:nvSpPr>
          <p:spPr bwMode="auto">
            <a:xfrm>
              <a:off x="4796" y="2381"/>
              <a:ext cx="1352" cy="923"/>
            </a:xfrm>
            <a:prstGeom prst="rect">
              <a:avLst/>
            </a:prstGeom>
            <a:noFill/>
            <a:ln w="9525">
              <a:noFill/>
              <a:miter lim="800000"/>
              <a:headEnd/>
              <a:tailEnd/>
            </a:ln>
            <a:effectLst/>
          </p:spPr>
          <p:txBody>
            <a:bodyPr wrap="none">
              <a:spAutoFit/>
            </a:bodyPr>
            <a:lstStyle/>
            <a:p>
              <a:pPr>
                <a:defRPr/>
              </a:pPr>
              <a:r>
                <a:rPr lang="de-DE" sz="1800">
                  <a:effectLst>
                    <a:outerShdw blurRad="38100" dist="38100" dir="2700000" algn="tl">
                      <a:srgbClr val="FFFFFF"/>
                    </a:outerShdw>
                  </a:effectLst>
                  <a:latin typeface="Times" charset="0"/>
                  <a:ea typeface="+mn-ea"/>
                </a:rPr>
                <a:t>                     physical</a:t>
              </a:r>
            </a:p>
            <a:p>
              <a:pPr>
                <a:defRPr/>
              </a:pPr>
              <a:endParaRPr lang="de-DE" sz="1800">
                <a:effectLst>
                  <a:outerShdw blurRad="38100" dist="38100" dir="2700000" algn="tl">
                    <a:srgbClr val="FFFFFF"/>
                  </a:outerShdw>
                </a:effectLst>
                <a:latin typeface="Times" charset="0"/>
                <a:ea typeface="+mn-ea"/>
              </a:endParaRPr>
            </a:p>
            <a:p>
              <a:pPr>
                <a:defRPr/>
              </a:pPr>
              <a:r>
                <a:rPr lang="de-DE" sz="1800">
                  <a:effectLst>
                    <a:outerShdw blurRad="38100" dist="38100" dir="2700000" algn="tl">
                      <a:srgbClr val="FFFFFF"/>
                    </a:outerShdw>
                  </a:effectLst>
                  <a:latin typeface="Times" charset="0"/>
                  <a:ea typeface="+mn-ea"/>
                </a:rPr>
                <a:t>           psychological</a:t>
              </a:r>
            </a:p>
            <a:p>
              <a:pPr>
                <a:defRPr/>
              </a:pPr>
              <a:endParaRPr lang="de-DE" sz="1800">
                <a:effectLst>
                  <a:outerShdw blurRad="38100" dist="38100" dir="2700000" algn="tl">
                    <a:srgbClr val="FFFFFF"/>
                  </a:outerShdw>
                </a:effectLst>
                <a:latin typeface="Times" charset="0"/>
                <a:ea typeface="+mn-ea"/>
              </a:endParaRPr>
            </a:p>
            <a:p>
              <a:pPr>
                <a:defRPr/>
              </a:pPr>
              <a:r>
                <a:rPr lang="de-DE" sz="1800">
                  <a:effectLst>
                    <a:outerShdw blurRad="38100" dist="38100" dir="2700000" algn="tl">
                      <a:srgbClr val="FFFFFF"/>
                    </a:outerShdw>
                  </a:effectLst>
                  <a:latin typeface="Times" charset="0"/>
                  <a:ea typeface="+mn-ea"/>
                </a:rPr>
                <a:t>symbolic</a:t>
              </a:r>
            </a:p>
          </p:txBody>
        </p:sp>
        <p:sp>
          <p:nvSpPr>
            <p:cNvPr id="33854" name="Freeform 8">
              <a:extLst>
                <a:ext uri="{FF2B5EF4-FFF2-40B4-BE49-F238E27FC236}">
                  <a16:creationId xmlns:a16="http://schemas.microsoft.com/office/drawing/2014/main" id="{A2E28B2C-E4E9-1AC6-8784-E19F470AC1F2}"/>
                </a:ext>
              </a:extLst>
            </p:cNvPr>
            <p:cNvSpPr>
              <a:spLocks/>
            </p:cNvSpPr>
            <p:nvPr/>
          </p:nvSpPr>
          <p:spPr bwMode="auto">
            <a:xfrm>
              <a:off x="4409" y="2441"/>
              <a:ext cx="1166" cy="757"/>
            </a:xfrm>
            <a:custGeom>
              <a:avLst/>
              <a:gdLst>
                <a:gd name="T0" fmla="*/ 336 w 1166"/>
                <a:gd name="T1" fmla="*/ 171 h 757"/>
                <a:gd name="T2" fmla="*/ 1166 w 1166"/>
                <a:gd name="T3" fmla="*/ 0 h 757"/>
                <a:gd name="T4" fmla="*/ 366 w 1166"/>
                <a:gd name="T5" fmla="*/ 757 h 757"/>
                <a:gd name="T6" fmla="*/ 0 w 1166"/>
                <a:gd name="T7" fmla="*/ 525 h 757"/>
                <a:gd name="T8" fmla="*/ 336 w 1166"/>
                <a:gd name="T9" fmla="*/ 171 h 757"/>
                <a:gd name="T10" fmla="*/ 0 60000 65536"/>
                <a:gd name="T11" fmla="*/ 0 60000 65536"/>
                <a:gd name="T12" fmla="*/ 0 60000 65536"/>
                <a:gd name="T13" fmla="*/ 0 60000 65536"/>
                <a:gd name="T14" fmla="*/ 0 60000 65536"/>
                <a:gd name="T15" fmla="*/ 0 w 1166"/>
                <a:gd name="T16" fmla="*/ 0 h 757"/>
                <a:gd name="T17" fmla="*/ 1166 w 1166"/>
                <a:gd name="T18" fmla="*/ 757 h 757"/>
              </a:gdLst>
              <a:ahLst/>
              <a:cxnLst>
                <a:cxn ang="T10">
                  <a:pos x="T0" y="T1"/>
                </a:cxn>
                <a:cxn ang="T11">
                  <a:pos x="T2" y="T3"/>
                </a:cxn>
                <a:cxn ang="T12">
                  <a:pos x="T4" y="T5"/>
                </a:cxn>
                <a:cxn ang="T13">
                  <a:pos x="T6" y="T7"/>
                </a:cxn>
                <a:cxn ang="T14">
                  <a:pos x="T8" y="T9"/>
                </a:cxn>
              </a:cxnLst>
              <a:rect l="T15" t="T16" r="T17" b="T18"/>
              <a:pathLst>
                <a:path w="1166" h="757">
                  <a:moveTo>
                    <a:pt x="336" y="171"/>
                  </a:moveTo>
                  <a:lnTo>
                    <a:pt x="1166" y="0"/>
                  </a:lnTo>
                  <a:lnTo>
                    <a:pt x="366" y="757"/>
                  </a:lnTo>
                  <a:lnTo>
                    <a:pt x="0" y="525"/>
                  </a:lnTo>
                  <a:lnTo>
                    <a:pt x="336" y="171"/>
                  </a:lnTo>
                  <a:close/>
                </a:path>
              </a:pathLst>
            </a:custGeom>
            <a:gradFill rotWithShape="0">
              <a:gsLst>
                <a:gs pos="0">
                  <a:srgbClr val="FFFF00"/>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 name="Group 9">
            <a:extLst>
              <a:ext uri="{FF2B5EF4-FFF2-40B4-BE49-F238E27FC236}">
                <a16:creationId xmlns:a16="http://schemas.microsoft.com/office/drawing/2014/main" id="{F5C87568-10BB-888A-8638-E032E4A2EE1F}"/>
              </a:ext>
            </a:extLst>
          </p:cNvPr>
          <p:cNvGrpSpPr>
            <a:grpSpLocks/>
          </p:cNvGrpSpPr>
          <p:nvPr/>
        </p:nvGrpSpPr>
        <p:grpSpPr bwMode="auto">
          <a:xfrm>
            <a:off x="1171575" y="2225675"/>
            <a:ext cx="1739900" cy="2563813"/>
            <a:chOff x="738" y="1402"/>
            <a:chExt cx="1096" cy="1615"/>
          </a:xfrm>
        </p:grpSpPr>
        <p:sp>
          <p:nvSpPr>
            <p:cNvPr id="914442" name="Text Box 10">
              <a:extLst>
                <a:ext uri="{FF2B5EF4-FFF2-40B4-BE49-F238E27FC236}">
                  <a16:creationId xmlns:a16="http://schemas.microsoft.com/office/drawing/2014/main" id="{83620000-619F-A667-D48C-3F84175342FF}"/>
                </a:ext>
              </a:extLst>
            </p:cNvPr>
            <p:cNvSpPr txBox="1">
              <a:spLocks noChangeArrowheads="1"/>
            </p:cNvSpPr>
            <p:nvPr/>
          </p:nvSpPr>
          <p:spPr bwMode="auto">
            <a:xfrm>
              <a:off x="738" y="1402"/>
              <a:ext cx="836" cy="1615"/>
            </a:xfrm>
            <a:prstGeom prst="rect">
              <a:avLst/>
            </a:prstGeom>
            <a:noFill/>
            <a:ln w="9525">
              <a:noFill/>
              <a:miter lim="800000"/>
              <a:headEnd/>
              <a:tailEnd/>
            </a:ln>
            <a:effectLst/>
          </p:spPr>
          <p:txBody>
            <a:bodyPr wrap="none">
              <a:spAutoFit/>
            </a:bodyPr>
            <a:lstStyle/>
            <a:p>
              <a:pPr algn="r">
                <a:defRPr/>
              </a:pPr>
              <a:r>
                <a:rPr lang="de-DE" sz="1800">
                  <a:effectLst>
                    <a:outerShdw blurRad="38100" dist="38100" dir="2700000" algn="tl">
                      <a:srgbClr val="FFFFFF"/>
                    </a:outerShdw>
                  </a:effectLst>
                  <a:latin typeface="Times" charset="0"/>
                  <a:ea typeface="+mn-ea"/>
                </a:rPr>
                <a:t>expression</a:t>
              </a:r>
            </a:p>
            <a:p>
              <a:pPr algn="r">
                <a:defRPr/>
              </a:pPr>
              <a:endParaRPr lang="de-DE" sz="1800">
                <a:effectLst>
                  <a:outerShdw blurRad="38100" dist="38100" dir="2700000" algn="tl">
                    <a:srgbClr val="FFFFFF"/>
                  </a:outerShdw>
                </a:effectLst>
                <a:latin typeface="Times" charset="0"/>
                <a:ea typeface="+mn-ea"/>
              </a:endParaRPr>
            </a:p>
            <a:p>
              <a:pPr algn="r">
                <a:defRPr/>
              </a:pPr>
              <a:endParaRPr lang="de-DE" sz="1800">
                <a:effectLst>
                  <a:outerShdw blurRad="38100" dist="38100" dir="2700000" algn="tl">
                    <a:srgbClr val="FFFFFF"/>
                  </a:outerShdw>
                </a:effectLst>
                <a:latin typeface="Times" charset="0"/>
                <a:ea typeface="+mn-ea"/>
              </a:endParaRPr>
            </a:p>
            <a:p>
              <a:pPr algn="r">
                <a:defRPr/>
              </a:pPr>
              <a:endParaRPr lang="de-DE" sz="1800">
                <a:effectLst>
                  <a:outerShdw blurRad="38100" dist="38100" dir="2700000" algn="tl">
                    <a:srgbClr val="FFFFFF"/>
                  </a:outerShdw>
                </a:effectLst>
                <a:latin typeface="Times" charset="0"/>
                <a:ea typeface="+mn-ea"/>
              </a:endParaRPr>
            </a:p>
            <a:p>
              <a:pPr algn="r">
                <a:defRPr/>
              </a:pPr>
              <a:r>
                <a:rPr lang="de-DE" sz="1800">
                  <a:effectLst>
                    <a:outerShdw blurRad="38100" dist="38100" dir="2700000" algn="tl">
                      <a:srgbClr val="FFFFFF"/>
                    </a:outerShdw>
                  </a:effectLst>
                  <a:latin typeface="Times" charset="0"/>
                  <a:ea typeface="+mn-ea"/>
                </a:rPr>
                <a:t>signification</a:t>
              </a:r>
            </a:p>
            <a:p>
              <a:pPr algn="r">
                <a:defRPr/>
              </a:pPr>
              <a:endParaRPr lang="de-DE" sz="1800">
                <a:effectLst>
                  <a:outerShdw blurRad="38100" dist="38100" dir="2700000" algn="tl">
                    <a:srgbClr val="FFFFFF"/>
                  </a:outerShdw>
                </a:effectLst>
                <a:latin typeface="Times" charset="0"/>
                <a:ea typeface="+mn-ea"/>
              </a:endParaRPr>
            </a:p>
            <a:p>
              <a:pPr algn="r">
                <a:defRPr/>
              </a:pPr>
              <a:endParaRPr lang="de-DE" sz="1800">
                <a:effectLst>
                  <a:outerShdw blurRad="38100" dist="38100" dir="2700000" algn="tl">
                    <a:srgbClr val="FFFFFF"/>
                  </a:outerShdw>
                </a:effectLst>
                <a:latin typeface="Times" charset="0"/>
                <a:ea typeface="+mn-ea"/>
              </a:endParaRPr>
            </a:p>
            <a:p>
              <a:pPr algn="r">
                <a:defRPr/>
              </a:pPr>
              <a:endParaRPr lang="de-DE" sz="1800">
                <a:effectLst>
                  <a:outerShdw blurRad="38100" dist="38100" dir="2700000" algn="tl">
                    <a:srgbClr val="FFFFFF"/>
                  </a:outerShdw>
                </a:effectLst>
                <a:latin typeface="Times" charset="0"/>
                <a:ea typeface="+mn-ea"/>
              </a:endParaRPr>
            </a:p>
            <a:p>
              <a:pPr algn="r">
                <a:defRPr/>
              </a:pPr>
              <a:r>
                <a:rPr lang="de-DE" sz="1800">
                  <a:effectLst>
                    <a:outerShdw blurRad="38100" dist="38100" dir="2700000" algn="tl">
                      <a:srgbClr val="FFFFFF"/>
                    </a:outerShdw>
                  </a:effectLst>
                  <a:latin typeface="Times" charset="0"/>
                  <a:ea typeface="+mn-ea"/>
                </a:rPr>
                <a:t>content</a:t>
              </a:r>
            </a:p>
          </p:txBody>
        </p:sp>
        <p:sp>
          <p:nvSpPr>
            <p:cNvPr id="33852" name="AutoShape 11">
              <a:extLst>
                <a:ext uri="{FF2B5EF4-FFF2-40B4-BE49-F238E27FC236}">
                  <a16:creationId xmlns:a16="http://schemas.microsoft.com/office/drawing/2014/main" id="{B5287CA4-29A2-0DEA-7999-5615CB180663}"/>
                </a:ext>
              </a:extLst>
            </p:cNvPr>
            <p:cNvSpPr>
              <a:spLocks noChangeArrowheads="1"/>
            </p:cNvSpPr>
            <p:nvPr/>
          </p:nvSpPr>
          <p:spPr bwMode="auto">
            <a:xfrm rot="5400000" flipV="1">
              <a:off x="936" y="2103"/>
              <a:ext cx="1546" cy="25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9 w 21600"/>
                <a:gd name="T13" fmla="*/ 4493 h 21600"/>
                <a:gd name="T14" fmla="*/ 17101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chemeClr val="bg1"/>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5" name="Group 12">
            <a:extLst>
              <a:ext uri="{FF2B5EF4-FFF2-40B4-BE49-F238E27FC236}">
                <a16:creationId xmlns:a16="http://schemas.microsoft.com/office/drawing/2014/main" id="{195BE3EA-2883-F427-8D9E-96571A678F7E}"/>
              </a:ext>
            </a:extLst>
          </p:cNvPr>
          <p:cNvGrpSpPr>
            <a:grpSpLocks/>
          </p:cNvGrpSpPr>
          <p:nvPr/>
        </p:nvGrpSpPr>
        <p:grpSpPr bwMode="auto">
          <a:xfrm>
            <a:off x="3359150" y="1271588"/>
            <a:ext cx="3779838" cy="3502025"/>
            <a:chOff x="2116" y="801"/>
            <a:chExt cx="2381" cy="2206"/>
          </a:xfrm>
        </p:grpSpPr>
        <p:pic>
          <p:nvPicPr>
            <p:cNvPr id="914445" name="Picture 13">
              <a:extLst>
                <a:ext uri="{FF2B5EF4-FFF2-40B4-BE49-F238E27FC236}">
                  <a16:creationId xmlns:a16="http://schemas.microsoft.com/office/drawing/2014/main" id="{BA079590-CFFD-C259-7487-F43B6DF5BDD8}"/>
                </a:ext>
              </a:extLst>
            </p:cNvPr>
            <p:cNvPicPr>
              <a:picLocks noChangeAspect="1" noChangeArrowheads="1"/>
            </p:cNvPicPr>
            <p:nvPr/>
          </p:nvPicPr>
          <p:blipFill>
            <a:blip r:embed="rId3"/>
            <a:srcRect l="34134" t="1447" r="26137" b="58836"/>
            <a:stretch>
              <a:fillRect/>
            </a:stretch>
          </p:blipFill>
          <p:spPr bwMode="auto">
            <a:xfrm>
              <a:off x="2410" y="1571"/>
              <a:ext cx="1270" cy="542"/>
            </a:xfrm>
            <a:prstGeom prst="rect">
              <a:avLst/>
            </a:prstGeom>
            <a:noFill/>
            <a:effectLst>
              <a:outerShdw blurRad="63500" dist="107763" dir="18900000" algn="ctr" rotWithShape="0">
                <a:srgbClr val="000000">
                  <a:alpha val="74998"/>
                </a:srgbClr>
              </a:outerShdw>
            </a:effectLst>
          </p:spPr>
        </p:pic>
        <p:grpSp>
          <p:nvGrpSpPr>
            <p:cNvPr id="33805" name="Group 14">
              <a:extLst>
                <a:ext uri="{FF2B5EF4-FFF2-40B4-BE49-F238E27FC236}">
                  <a16:creationId xmlns:a16="http://schemas.microsoft.com/office/drawing/2014/main" id="{E4E9AE16-EF9B-1B7F-3992-BDCC1A3C4A04}"/>
                </a:ext>
              </a:extLst>
            </p:cNvPr>
            <p:cNvGrpSpPr>
              <a:grpSpLocks/>
            </p:cNvGrpSpPr>
            <p:nvPr/>
          </p:nvGrpSpPr>
          <p:grpSpPr bwMode="auto">
            <a:xfrm>
              <a:off x="2453" y="839"/>
              <a:ext cx="880" cy="666"/>
              <a:chOff x="4981" y="3563"/>
              <a:chExt cx="868" cy="662"/>
            </a:xfrm>
          </p:grpSpPr>
          <p:sp>
            <p:nvSpPr>
              <p:cNvPr id="33811" name="Freeform 15">
                <a:extLst>
                  <a:ext uri="{FF2B5EF4-FFF2-40B4-BE49-F238E27FC236}">
                    <a16:creationId xmlns:a16="http://schemas.microsoft.com/office/drawing/2014/main" id="{166ABE1F-CA32-1C6F-52AB-C22A4E7017FE}"/>
                  </a:ext>
                </a:extLst>
              </p:cNvPr>
              <p:cNvSpPr>
                <a:spLocks/>
              </p:cNvSpPr>
              <p:nvPr/>
            </p:nvSpPr>
            <p:spPr bwMode="auto">
              <a:xfrm>
                <a:off x="5183" y="3880"/>
                <a:ext cx="254" cy="175"/>
              </a:xfrm>
              <a:custGeom>
                <a:avLst/>
                <a:gdLst>
                  <a:gd name="T0" fmla="*/ 0 w 1814"/>
                  <a:gd name="T1" fmla="*/ 0 h 1251"/>
                  <a:gd name="T2" fmla="*/ 0 w 1814"/>
                  <a:gd name="T3" fmla="*/ 0 h 1251"/>
                  <a:gd name="T4" fmla="*/ 0 w 1814"/>
                  <a:gd name="T5" fmla="*/ 0 h 1251"/>
                  <a:gd name="T6" fmla="*/ 0 w 1814"/>
                  <a:gd name="T7" fmla="*/ 0 h 1251"/>
                  <a:gd name="T8" fmla="*/ 0 w 1814"/>
                  <a:gd name="T9" fmla="*/ 0 h 1251"/>
                  <a:gd name="T10" fmla="*/ 0 w 1814"/>
                  <a:gd name="T11" fmla="*/ 0 h 1251"/>
                  <a:gd name="T12" fmla="*/ 0 w 1814"/>
                  <a:gd name="T13" fmla="*/ 0 h 1251"/>
                  <a:gd name="T14" fmla="*/ 0 w 1814"/>
                  <a:gd name="T15" fmla="*/ 0 h 1251"/>
                  <a:gd name="T16" fmla="*/ 0 w 1814"/>
                  <a:gd name="T17" fmla="*/ 0 h 1251"/>
                  <a:gd name="T18" fmla="*/ 0 w 1814"/>
                  <a:gd name="T19" fmla="*/ 0 h 1251"/>
                  <a:gd name="T20" fmla="*/ 0 w 1814"/>
                  <a:gd name="T21" fmla="*/ 0 h 1251"/>
                  <a:gd name="T22" fmla="*/ 0 w 1814"/>
                  <a:gd name="T23" fmla="*/ 0 h 1251"/>
                  <a:gd name="T24" fmla="*/ 0 w 1814"/>
                  <a:gd name="T25" fmla="*/ 0 h 1251"/>
                  <a:gd name="T26" fmla="*/ 0 w 1814"/>
                  <a:gd name="T27" fmla="*/ 0 h 1251"/>
                  <a:gd name="T28" fmla="*/ 0 w 1814"/>
                  <a:gd name="T29" fmla="*/ 0 h 1251"/>
                  <a:gd name="T30" fmla="*/ 0 w 1814"/>
                  <a:gd name="T31" fmla="*/ 0 h 1251"/>
                  <a:gd name="T32" fmla="*/ 0 w 1814"/>
                  <a:gd name="T33" fmla="*/ 0 h 12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4"/>
                  <a:gd name="T52" fmla="*/ 0 h 1251"/>
                  <a:gd name="T53" fmla="*/ 1814 w 1814"/>
                  <a:gd name="T54" fmla="*/ 1251 h 12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4" h="1251">
                    <a:moveTo>
                      <a:pt x="935" y="0"/>
                    </a:moveTo>
                    <a:lnTo>
                      <a:pt x="737" y="261"/>
                    </a:lnTo>
                    <a:lnTo>
                      <a:pt x="531" y="427"/>
                    </a:lnTo>
                    <a:lnTo>
                      <a:pt x="206" y="609"/>
                    </a:lnTo>
                    <a:lnTo>
                      <a:pt x="0" y="657"/>
                    </a:lnTo>
                    <a:lnTo>
                      <a:pt x="95" y="831"/>
                    </a:lnTo>
                    <a:lnTo>
                      <a:pt x="246" y="966"/>
                    </a:lnTo>
                    <a:lnTo>
                      <a:pt x="507" y="1108"/>
                    </a:lnTo>
                    <a:lnTo>
                      <a:pt x="816" y="1211"/>
                    </a:lnTo>
                    <a:lnTo>
                      <a:pt x="1196" y="1251"/>
                    </a:lnTo>
                    <a:lnTo>
                      <a:pt x="1743" y="1196"/>
                    </a:lnTo>
                    <a:lnTo>
                      <a:pt x="1814" y="1180"/>
                    </a:lnTo>
                    <a:lnTo>
                      <a:pt x="1616" y="1021"/>
                    </a:lnTo>
                    <a:lnTo>
                      <a:pt x="1299" y="720"/>
                    </a:lnTo>
                    <a:lnTo>
                      <a:pt x="1133" y="451"/>
                    </a:lnTo>
                    <a:lnTo>
                      <a:pt x="1038" y="237"/>
                    </a:lnTo>
                    <a:lnTo>
                      <a:pt x="935" y="0"/>
                    </a:lnTo>
                    <a:close/>
                  </a:path>
                </a:pathLst>
              </a:custGeom>
              <a:gradFill rotWithShape="0">
                <a:gsLst>
                  <a:gs pos="0">
                    <a:srgbClr val="FFFFFF"/>
                  </a:gs>
                  <a:gs pos="100000">
                    <a:srgbClr val="FFFF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12" name="Freeform 16">
                <a:extLst>
                  <a:ext uri="{FF2B5EF4-FFF2-40B4-BE49-F238E27FC236}">
                    <a16:creationId xmlns:a16="http://schemas.microsoft.com/office/drawing/2014/main" id="{8FDA38D8-3C5E-F276-92DA-D900D0926732}"/>
                  </a:ext>
                </a:extLst>
              </p:cNvPr>
              <p:cNvSpPr>
                <a:spLocks/>
              </p:cNvSpPr>
              <p:nvPr/>
            </p:nvSpPr>
            <p:spPr bwMode="auto">
              <a:xfrm>
                <a:off x="5197" y="3699"/>
                <a:ext cx="648" cy="205"/>
              </a:xfrm>
              <a:custGeom>
                <a:avLst/>
                <a:gdLst>
                  <a:gd name="T0" fmla="*/ 0 w 4642"/>
                  <a:gd name="T1" fmla="*/ 0 h 1466"/>
                  <a:gd name="T2" fmla="*/ 0 w 4642"/>
                  <a:gd name="T3" fmla="*/ 0 h 1466"/>
                  <a:gd name="T4" fmla="*/ 0 w 4642"/>
                  <a:gd name="T5" fmla="*/ 0 h 1466"/>
                  <a:gd name="T6" fmla="*/ 0 w 4642"/>
                  <a:gd name="T7" fmla="*/ 0 h 1466"/>
                  <a:gd name="T8" fmla="*/ 0 w 4642"/>
                  <a:gd name="T9" fmla="*/ 0 h 1466"/>
                  <a:gd name="T10" fmla="*/ 0 w 4642"/>
                  <a:gd name="T11" fmla="*/ 0 h 1466"/>
                  <a:gd name="T12" fmla="*/ 0 w 4642"/>
                  <a:gd name="T13" fmla="*/ 0 h 1466"/>
                  <a:gd name="T14" fmla="*/ 0 w 4642"/>
                  <a:gd name="T15" fmla="*/ 0 h 1466"/>
                  <a:gd name="T16" fmla="*/ 0 w 4642"/>
                  <a:gd name="T17" fmla="*/ 0 h 1466"/>
                  <a:gd name="T18" fmla="*/ 0 w 4642"/>
                  <a:gd name="T19" fmla="*/ 0 h 1466"/>
                  <a:gd name="T20" fmla="*/ 0 w 4642"/>
                  <a:gd name="T21" fmla="*/ 0 h 1466"/>
                  <a:gd name="T22" fmla="*/ 0 w 4642"/>
                  <a:gd name="T23" fmla="*/ 0 h 1466"/>
                  <a:gd name="T24" fmla="*/ 0 w 4642"/>
                  <a:gd name="T25" fmla="*/ 0 h 1466"/>
                  <a:gd name="T26" fmla="*/ 0 w 4642"/>
                  <a:gd name="T27" fmla="*/ 0 h 1466"/>
                  <a:gd name="T28" fmla="*/ 0 w 4642"/>
                  <a:gd name="T29" fmla="*/ 0 h 1466"/>
                  <a:gd name="T30" fmla="*/ 0 w 4642"/>
                  <a:gd name="T31" fmla="*/ 0 h 1466"/>
                  <a:gd name="T32" fmla="*/ 0 w 4642"/>
                  <a:gd name="T33" fmla="*/ 0 h 1466"/>
                  <a:gd name="T34" fmla="*/ 0 w 4642"/>
                  <a:gd name="T35" fmla="*/ 0 h 1466"/>
                  <a:gd name="T36" fmla="*/ 0 w 4642"/>
                  <a:gd name="T37" fmla="*/ 0 h 1466"/>
                  <a:gd name="T38" fmla="*/ 0 w 4642"/>
                  <a:gd name="T39" fmla="*/ 0 h 1466"/>
                  <a:gd name="T40" fmla="*/ 0 w 4642"/>
                  <a:gd name="T41" fmla="*/ 0 h 1466"/>
                  <a:gd name="T42" fmla="*/ 0 w 4642"/>
                  <a:gd name="T43" fmla="*/ 0 h 1466"/>
                  <a:gd name="T44" fmla="*/ 0 w 4642"/>
                  <a:gd name="T45" fmla="*/ 0 h 1466"/>
                  <a:gd name="T46" fmla="*/ 0 w 4642"/>
                  <a:gd name="T47" fmla="*/ 0 h 1466"/>
                  <a:gd name="T48" fmla="*/ 0 w 4642"/>
                  <a:gd name="T49" fmla="*/ 0 h 1466"/>
                  <a:gd name="T50" fmla="*/ 0 w 4642"/>
                  <a:gd name="T51" fmla="*/ 0 h 1466"/>
                  <a:gd name="T52" fmla="*/ 0 w 4642"/>
                  <a:gd name="T53" fmla="*/ 0 h 1466"/>
                  <a:gd name="T54" fmla="*/ 0 w 4642"/>
                  <a:gd name="T55" fmla="*/ 0 h 1466"/>
                  <a:gd name="T56" fmla="*/ 0 w 4642"/>
                  <a:gd name="T57" fmla="*/ 0 h 1466"/>
                  <a:gd name="T58" fmla="*/ 0 w 4642"/>
                  <a:gd name="T59" fmla="*/ 0 h 1466"/>
                  <a:gd name="T60" fmla="*/ 0 w 4642"/>
                  <a:gd name="T61" fmla="*/ 0 h 1466"/>
                  <a:gd name="T62" fmla="*/ 0 w 4642"/>
                  <a:gd name="T63" fmla="*/ 0 h 1466"/>
                  <a:gd name="T64" fmla="*/ 0 w 4642"/>
                  <a:gd name="T65" fmla="*/ 0 h 1466"/>
                  <a:gd name="T66" fmla="*/ 0 w 4642"/>
                  <a:gd name="T67" fmla="*/ 0 h 1466"/>
                  <a:gd name="T68" fmla="*/ 0 w 4642"/>
                  <a:gd name="T69" fmla="*/ 0 h 1466"/>
                  <a:gd name="T70" fmla="*/ 0 w 4642"/>
                  <a:gd name="T71" fmla="*/ 0 h 1466"/>
                  <a:gd name="T72" fmla="*/ 0 w 4642"/>
                  <a:gd name="T73" fmla="*/ 0 h 1466"/>
                  <a:gd name="T74" fmla="*/ 0 w 4642"/>
                  <a:gd name="T75" fmla="*/ 0 h 1466"/>
                  <a:gd name="T76" fmla="*/ 0 w 4642"/>
                  <a:gd name="T77" fmla="*/ 0 h 1466"/>
                  <a:gd name="T78" fmla="*/ 0 w 4642"/>
                  <a:gd name="T79" fmla="*/ 0 h 14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42"/>
                  <a:gd name="T121" fmla="*/ 0 h 1466"/>
                  <a:gd name="T122" fmla="*/ 4642 w 4642"/>
                  <a:gd name="T123" fmla="*/ 1466 h 14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42" h="1466">
                    <a:moveTo>
                      <a:pt x="4571" y="1315"/>
                    </a:moveTo>
                    <a:lnTo>
                      <a:pt x="4642" y="1046"/>
                    </a:lnTo>
                    <a:lnTo>
                      <a:pt x="4515" y="642"/>
                    </a:lnTo>
                    <a:lnTo>
                      <a:pt x="4270" y="325"/>
                    </a:lnTo>
                    <a:lnTo>
                      <a:pt x="3842" y="159"/>
                    </a:lnTo>
                    <a:lnTo>
                      <a:pt x="3121" y="48"/>
                    </a:lnTo>
                    <a:lnTo>
                      <a:pt x="2820" y="8"/>
                    </a:lnTo>
                    <a:lnTo>
                      <a:pt x="2598" y="0"/>
                    </a:lnTo>
                    <a:lnTo>
                      <a:pt x="2384" y="80"/>
                    </a:lnTo>
                    <a:lnTo>
                      <a:pt x="2194" y="198"/>
                    </a:lnTo>
                    <a:lnTo>
                      <a:pt x="1869" y="412"/>
                    </a:lnTo>
                    <a:lnTo>
                      <a:pt x="1529" y="555"/>
                    </a:lnTo>
                    <a:lnTo>
                      <a:pt x="1259" y="602"/>
                    </a:lnTo>
                    <a:lnTo>
                      <a:pt x="919" y="563"/>
                    </a:lnTo>
                    <a:lnTo>
                      <a:pt x="657" y="484"/>
                    </a:lnTo>
                    <a:lnTo>
                      <a:pt x="467" y="428"/>
                    </a:lnTo>
                    <a:lnTo>
                      <a:pt x="277" y="412"/>
                    </a:lnTo>
                    <a:lnTo>
                      <a:pt x="87" y="460"/>
                    </a:lnTo>
                    <a:lnTo>
                      <a:pt x="0" y="539"/>
                    </a:lnTo>
                    <a:lnTo>
                      <a:pt x="24" y="650"/>
                    </a:lnTo>
                    <a:lnTo>
                      <a:pt x="135" y="816"/>
                    </a:lnTo>
                    <a:lnTo>
                      <a:pt x="507" y="1094"/>
                    </a:lnTo>
                    <a:lnTo>
                      <a:pt x="824" y="1268"/>
                    </a:lnTo>
                    <a:lnTo>
                      <a:pt x="1022" y="1323"/>
                    </a:lnTo>
                    <a:lnTo>
                      <a:pt x="1109" y="1347"/>
                    </a:lnTo>
                    <a:lnTo>
                      <a:pt x="1521" y="1212"/>
                    </a:lnTo>
                    <a:lnTo>
                      <a:pt x="1917" y="1046"/>
                    </a:lnTo>
                    <a:lnTo>
                      <a:pt x="2329" y="824"/>
                    </a:lnTo>
                    <a:lnTo>
                      <a:pt x="2471" y="721"/>
                    </a:lnTo>
                    <a:lnTo>
                      <a:pt x="2844" y="515"/>
                    </a:lnTo>
                    <a:lnTo>
                      <a:pt x="3200" y="341"/>
                    </a:lnTo>
                    <a:lnTo>
                      <a:pt x="3541" y="198"/>
                    </a:lnTo>
                    <a:lnTo>
                      <a:pt x="3493" y="214"/>
                    </a:lnTo>
                    <a:lnTo>
                      <a:pt x="3636" y="325"/>
                    </a:lnTo>
                    <a:lnTo>
                      <a:pt x="3802" y="499"/>
                    </a:lnTo>
                    <a:lnTo>
                      <a:pt x="4016" y="785"/>
                    </a:lnTo>
                    <a:lnTo>
                      <a:pt x="4079" y="1030"/>
                    </a:lnTo>
                    <a:lnTo>
                      <a:pt x="4016" y="1228"/>
                    </a:lnTo>
                    <a:lnTo>
                      <a:pt x="3913" y="1355"/>
                    </a:lnTo>
                    <a:lnTo>
                      <a:pt x="3739" y="1466"/>
                    </a:lnTo>
                  </a:path>
                </a:pathLst>
              </a:custGeom>
              <a:gradFill rotWithShape="0">
                <a:gsLst>
                  <a:gs pos="0">
                    <a:srgbClr val="FFCC00"/>
                  </a:gs>
                  <a:gs pos="50000">
                    <a:srgbClr val="FFFFFF"/>
                  </a:gs>
                  <a:gs pos="100000">
                    <a:srgbClr val="FFCC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13" name="Freeform 17">
                <a:extLst>
                  <a:ext uri="{FF2B5EF4-FFF2-40B4-BE49-F238E27FC236}">
                    <a16:creationId xmlns:a16="http://schemas.microsoft.com/office/drawing/2014/main" id="{31BAA573-1805-7134-16DF-1578889B7D26}"/>
                  </a:ext>
                </a:extLst>
              </p:cNvPr>
              <p:cNvSpPr>
                <a:spLocks/>
              </p:cNvSpPr>
              <p:nvPr/>
            </p:nvSpPr>
            <p:spPr bwMode="auto">
              <a:xfrm>
                <a:off x="5174" y="3777"/>
                <a:ext cx="631" cy="281"/>
              </a:xfrm>
              <a:custGeom>
                <a:avLst/>
                <a:gdLst>
                  <a:gd name="T0" fmla="*/ 0 w 4523"/>
                  <a:gd name="T1" fmla="*/ 0 h 2020"/>
                  <a:gd name="T2" fmla="*/ 0 w 4523"/>
                  <a:gd name="T3" fmla="*/ 0 h 2020"/>
                  <a:gd name="T4" fmla="*/ 0 w 4523"/>
                  <a:gd name="T5" fmla="*/ 0 h 2020"/>
                  <a:gd name="T6" fmla="*/ 0 w 4523"/>
                  <a:gd name="T7" fmla="*/ 0 h 2020"/>
                  <a:gd name="T8" fmla="*/ 0 w 4523"/>
                  <a:gd name="T9" fmla="*/ 0 h 2020"/>
                  <a:gd name="T10" fmla="*/ 0 w 4523"/>
                  <a:gd name="T11" fmla="*/ 0 h 2020"/>
                  <a:gd name="T12" fmla="*/ 0 w 4523"/>
                  <a:gd name="T13" fmla="*/ 0 h 2020"/>
                  <a:gd name="T14" fmla="*/ 0 w 4523"/>
                  <a:gd name="T15" fmla="*/ 0 h 2020"/>
                  <a:gd name="T16" fmla="*/ 0 w 4523"/>
                  <a:gd name="T17" fmla="*/ 0 h 2020"/>
                  <a:gd name="T18" fmla="*/ 0 w 4523"/>
                  <a:gd name="T19" fmla="*/ 0 h 2020"/>
                  <a:gd name="T20" fmla="*/ 0 w 4523"/>
                  <a:gd name="T21" fmla="*/ 0 h 2020"/>
                  <a:gd name="T22" fmla="*/ 0 w 4523"/>
                  <a:gd name="T23" fmla="*/ 0 h 2020"/>
                  <a:gd name="T24" fmla="*/ 0 w 4523"/>
                  <a:gd name="T25" fmla="*/ 0 h 2020"/>
                  <a:gd name="T26" fmla="*/ 0 w 4523"/>
                  <a:gd name="T27" fmla="*/ 0 h 2020"/>
                  <a:gd name="T28" fmla="*/ 0 w 4523"/>
                  <a:gd name="T29" fmla="*/ 0 h 2020"/>
                  <a:gd name="T30" fmla="*/ 0 w 4523"/>
                  <a:gd name="T31" fmla="*/ 0 h 2020"/>
                  <a:gd name="T32" fmla="*/ 0 w 4523"/>
                  <a:gd name="T33" fmla="*/ 0 h 2020"/>
                  <a:gd name="T34" fmla="*/ 0 w 4523"/>
                  <a:gd name="T35" fmla="*/ 0 h 2020"/>
                  <a:gd name="T36" fmla="*/ 0 w 4523"/>
                  <a:gd name="T37" fmla="*/ 0 h 2020"/>
                  <a:gd name="T38" fmla="*/ 0 w 4523"/>
                  <a:gd name="T39" fmla="*/ 0 h 2020"/>
                  <a:gd name="T40" fmla="*/ 0 w 4523"/>
                  <a:gd name="T41" fmla="*/ 0 h 20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23"/>
                  <a:gd name="T64" fmla="*/ 0 h 2020"/>
                  <a:gd name="T65" fmla="*/ 4523 w 4523"/>
                  <a:gd name="T66" fmla="*/ 2020 h 20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23" h="2020">
                    <a:moveTo>
                      <a:pt x="150" y="0"/>
                    </a:moveTo>
                    <a:lnTo>
                      <a:pt x="47" y="404"/>
                    </a:lnTo>
                    <a:lnTo>
                      <a:pt x="0" y="895"/>
                    </a:lnTo>
                    <a:lnTo>
                      <a:pt x="47" y="1450"/>
                    </a:lnTo>
                    <a:lnTo>
                      <a:pt x="309" y="1751"/>
                    </a:lnTo>
                    <a:lnTo>
                      <a:pt x="808" y="1964"/>
                    </a:lnTo>
                    <a:lnTo>
                      <a:pt x="1212" y="2020"/>
                    </a:lnTo>
                    <a:lnTo>
                      <a:pt x="1948" y="1956"/>
                    </a:lnTo>
                    <a:lnTo>
                      <a:pt x="2875" y="1782"/>
                    </a:lnTo>
                    <a:lnTo>
                      <a:pt x="3628" y="1378"/>
                    </a:lnTo>
                    <a:lnTo>
                      <a:pt x="4523" y="887"/>
                    </a:lnTo>
                    <a:lnTo>
                      <a:pt x="4008" y="950"/>
                    </a:lnTo>
                    <a:lnTo>
                      <a:pt x="3295" y="998"/>
                    </a:lnTo>
                    <a:lnTo>
                      <a:pt x="2614" y="1014"/>
                    </a:lnTo>
                    <a:lnTo>
                      <a:pt x="1909" y="966"/>
                    </a:lnTo>
                    <a:lnTo>
                      <a:pt x="1275" y="824"/>
                    </a:lnTo>
                    <a:lnTo>
                      <a:pt x="1093" y="768"/>
                    </a:lnTo>
                    <a:lnTo>
                      <a:pt x="736" y="586"/>
                    </a:lnTo>
                    <a:lnTo>
                      <a:pt x="364" y="325"/>
                    </a:lnTo>
                    <a:lnTo>
                      <a:pt x="214" y="174"/>
                    </a:lnTo>
                    <a:lnTo>
                      <a:pt x="150" y="0"/>
                    </a:lnTo>
                    <a:close/>
                  </a:path>
                </a:pathLst>
              </a:custGeom>
              <a:gradFill rotWithShape="0">
                <a:gsLst>
                  <a:gs pos="0">
                    <a:srgbClr val="FFFF66"/>
                  </a:gs>
                  <a:gs pos="50000">
                    <a:srgbClr val="FFFFFF"/>
                  </a:gs>
                  <a:gs pos="100000">
                    <a:srgbClr val="FFFF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33814" name="Group 18">
                <a:extLst>
                  <a:ext uri="{FF2B5EF4-FFF2-40B4-BE49-F238E27FC236}">
                    <a16:creationId xmlns:a16="http://schemas.microsoft.com/office/drawing/2014/main" id="{771058CA-9F38-E45C-A958-5503F43CFD10}"/>
                  </a:ext>
                </a:extLst>
              </p:cNvPr>
              <p:cNvGrpSpPr>
                <a:grpSpLocks/>
              </p:cNvGrpSpPr>
              <p:nvPr/>
            </p:nvGrpSpPr>
            <p:grpSpPr bwMode="auto">
              <a:xfrm>
                <a:off x="4981" y="3563"/>
                <a:ext cx="787" cy="662"/>
                <a:chOff x="-237" y="-17"/>
                <a:chExt cx="5635" cy="4735"/>
              </a:xfrm>
            </p:grpSpPr>
            <p:sp>
              <p:nvSpPr>
                <p:cNvPr id="33843" name="Text Box 19">
                  <a:extLst>
                    <a:ext uri="{FF2B5EF4-FFF2-40B4-BE49-F238E27FC236}">
                      <a16:creationId xmlns:a16="http://schemas.microsoft.com/office/drawing/2014/main" id="{FEF50631-1624-34DB-4E4F-0163FF89C5DF}"/>
                    </a:ext>
                  </a:extLst>
                </p:cNvPr>
                <p:cNvSpPr txBox="1">
                  <a:spLocks noChangeArrowheads="1"/>
                </p:cNvSpPr>
                <p:nvPr/>
              </p:nvSpPr>
              <p:spPr bwMode="auto">
                <a:xfrm>
                  <a:off x="4582" y="1493"/>
                  <a:ext cx="816" cy="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3844" name="Text Box 20">
                  <a:extLst>
                    <a:ext uri="{FF2B5EF4-FFF2-40B4-BE49-F238E27FC236}">
                      <a16:creationId xmlns:a16="http://schemas.microsoft.com/office/drawing/2014/main" id="{6F1D6A54-E946-B556-81E6-F6ECAD6665B0}"/>
                    </a:ext>
                  </a:extLst>
                </p:cNvPr>
                <p:cNvSpPr txBox="1">
                  <a:spLocks noChangeArrowheads="1"/>
                </p:cNvSpPr>
                <p:nvPr/>
              </p:nvSpPr>
              <p:spPr bwMode="auto">
                <a:xfrm>
                  <a:off x="2792" y="806"/>
                  <a:ext cx="823" cy="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3845" name="Text Box 21">
                  <a:extLst>
                    <a:ext uri="{FF2B5EF4-FFF2-40B4-BE49-F238E27FC236}">
                      <a16:creationId xmlns:a16="http://schemas.microsoft.com/office/drawing/2014/main" id="{7CEA9F9B-726D-0403-CCC2-E1B64D9D2C3D}"/>
                    </a:ext>
                  </a:extLst>
                </p:cNvPr>
                <p:cNvSpPr txBox="1">
                  <a:spLocks noChangeArrowheads="1"/>
                </p:cNvSpPr>
                <p:nvPr/>
              </p:nvSpPr>
              <p:spPr bwMode="auto">
                <a:xfrm>
                  <a:off x="1288" y="-17"/>
                  <a:ext cx="817" cy="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3846" name="Text Box 22">
                  <a:extLst>
                    <a:ext uri="{FF2B5EF4-FFF2-40B4-BE49-F238E27FC236}">
                      <a16:creationId xmlns:a16="http://schemas.microsoft.com/office/drawing/2014/main" id="{AE4E0519-5C49-13FD-B729-6A83A1EADCCF}"/>
                    </a:ext>
                  </a:extLst>
                </p:cNvPr>
                <p:cNvSpPr txBox="1">
                  <a:spLocks noChangeArrowheads="1"/>
                </p:cNvSpPr>
                <p:nvPr/>
              </p:nvSpPr>
              <p:spPr bwMode="auto">
                <a:xfrm>
                  <a:off x="3744" y="548"/>
                  <a:ext cx="823" cy="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grpSp>
              <p:nvGrpSpPr>
                <p:cNvPr id="33847" name="Group 23">
                  <a:extLst>
                    <a:ext uri="{FF2B5EF4-FFF2-40B4-BE49-F238E27FC236}">
                      <a16:creationId xmlns:a16="http://schemas.microsoft.com/office/drawing/2014/main" id="{6F2C940F-7381-92E6-9D8E-3DCDC9F08E6C}"/>
                    </a:ext>
                  </a:extLst>
                </p:cNvPr>
                <p:cNvGrpSpPr>
                  <a:grpSpLocks/>
                </p:cNvGrpSpPr>
                <p:nvPr/>
              </p:nvGrpSpPr>
              <p:grpSpPr bwMode="auto">
                <a:xfrm>
                  <a:off x="-237" y="734"/>
                  <a:ext cx="3072" cy="3984"/>
                  <a:chOff x="-237" y="734"/>
                  <a:chExt cx="3072" cy="3984"/>
                </a:xfrm>
              </p:grpSpPr>
              <p:sp>
                <p:nvSpPr>
                  <p:cNvPr id="33848" name="Text Box 24">
                    <a:extLst>
                      <a:ext uri="{FF2B5EF4-FFF2-40B4-BE49-F238E27FC236}">
                        <a16:creationId xmlns:a16="http://schemas.microsoft.com/office/drawing/2014/main" id="{3E19C121-57EE-5A41-91D2-9E1E4A602BC9}"/>
                      </a:ext>
                    </a:extLst>
                  </p:cNvPr>
                  <p:cNvSpPr txBox="1">
                    <a:spLocks noChangeArrowheads="1"/>
                  </p:cNvSpPr>
                  <p:nvPr/>
                </p:nvSpPr>
                <p:spPr bwMode="auto">
                  <a:xfrm>
                    <a:off x="1109" y="734"/>
                    <a:ext cx="824" cy="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3849" name="Text Box 25">
                    <a:extLst>
                      <a:ext uri="{FF2B5EF4-FFF2-40B4-BE49-F238E27FC236}">
                        <a16:creationId xmlns:a16="http://schemas.microsoft.com/office/drawing/2014/main" id="{860B66B9-7D9D-21E6-B818-E43D8A35D13A}"/>
                      </a:ext>
                    </a:extLst>
                  </p:cNvPr>
                  <p:cNvSpPr txBox="1">
                    <a:spLocks noChangeArrowheads="1"/>
                  </p:cNvSpPr>
                  <p:nvPr/>
                </p:nvSpPr>
                <p:spPr bwMode="auto">
                  <a:xfrm>
                    <a:off x="2018" y="2937"/>
                    <a:ext cx="817" cy="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3850" name="Text Box 26">
                    <a:extLst>
                      <a:ext uri="{FF2B5EF4-FFF2-40B4-BE49-F238E27FC236}">
                        <a16:creationId xmlns:a16="http://schemas.microsoft.com/office/drawing/2014/main" id="{4B083AAB-0A21-594B-4BC4-37EFE0CD2C97}"/>
                      </a:ext>
                    </a:extLst>
                  </p:cNvPr>
                  <p:cNvSpPr txBox="1">
                    <a:spLocks noChangeArrowheads="1"/>
                  </p:cNvSpPr>
                  <p:nvPr/>
                </p:nvSpPr>
                <p:spPr bwMode="auto">
                  <a:xfrm>
                    <a:off x="-237" y="2086"/>
                    <a:ext cx="816" cy="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grpSp>
          </p:grpSp>
          <p:grpSp>
            <p:nvGrpSpPr>
              <p:cNvPr id="33815" name="Group 27">
                <a:extLst>
                  <a:ext uri="{FF2B5EF4-FFF2-40B4-BE49-F238E27FC236}">
                    <a16:creationId xmlns:a16="http://schemas.microsoft.com/office/drawing/2014/main" id="{22D8E27F-0430-B7A5-E75C-E0C925697779}"/>
                  </a:ext>
                </a:extLst>
              </p:cNvPr>
              <p:cNvGrpSpPr>
                <a:grpSpLocks/>
              </p:cNvGrpSpPr>
              <p:nvPr/>
            </p:nvGrpSpPr>
            <p:grpSpPr bwMode="auto">
              <a:xfrm>
                <a:off x="5170" y="3695"/>
                <a:ext cx="679" cy="366"/>
                <a:chOff x="1114" y="929"/>
                <a:chExt cx="4862" cy="2620"/>
              </a:xfrm>
            </p:grpSpPr>
            <p:sp>
              <p:nvSpPr>
                <p:cNvPr id="33824" name="Freeform 28">
                  <a:extLst>
                    <a:ext uri="{FF2B5EF4-FFF2-40B4-BE49-F238E27FC236}">
                      <a16:creationId xmlns:a16="http://schemas.microsoft.com/office/drawing/2014/main" id="{972E8231-7506-5AEE-9BB6-7D9294B13115}"/>
                    </a:ext>
                  </a:extLst>
                </p:cNvPr>
                <p:cNvSpPr>
                  <a:spLocks/>
                </p:cNvSpPr>
                <p:nvPr/>
              </p:nvSpPr>
              <p:spPr bwMode="auto">
                <a:xfrm>
                  <a:off x="1179" y="2234"/>
                  <a:ext cx="984" cy="672"/>
                </a:xfrm>
                <a:custGeom>
                  <a:avLst/>
                  <a:gdLst>
                    <a:gd name="T0" fmla="*/ 0 w 1102"/>
                    <a:gd name="T1" fmla="*/ 1378 h 633"/>
                    <a:gd name="T2" fmla="*/ 86 w 1102"/>
                    <a:gd name="T3" fmla="*/ 1140 h 633"/>
                    <a:gd name="T4" fmla="*/ 180 w 1102"/>
                    <a:gd name="T5" fmla="*/ 634 h 633"/>
                    <a:gd name="T6" fmla="*/ 253 w 1102"/>
                    <a:gd name="T7" fmla="*/ 0 h 633"/>
                    <a:gd name="T8" fmla="*/ 0 60000 65536"/>
                    <a:gd name="T9" fmla="*/ 0 60000 65536"/>
                    <a:gd name="T10" fmla="*/ 0 60000 65536"/>
                    <a:gd name="T11" fmla="*/ 0 60000 65536"/>
                    <a:gd name="T12" fmla="*/ 0 w 1102"/>
                    <a:gd name="T13" fmla="*/ 0 h 633"/>
                    <a:gd name="T14" fmla="*/ 1102 w 1102"/>
                    <a:gd name="T15" fmla="*/ 633 h 633"/>
                  </a:gdLst>
                  <a:ahLst/>
                  <a:cxnLst>
                    <a:cxn ang="T8">
                      <a:pos x="T0" y="T1"/>
                    </a:cxn>
                    <a:cxn ang="T9">
                      <a:pos x="T2" y="T3"/>
                    </a:cxn>
                    <a:cxn ang="T10">
                      <a:pos x="T4" y="T5"/>
                    </a:cxn>
                    <a:cxn ang="T11">
                      <a:pos x="T6" y="T7"/>
                    </a:cxn>
                  </a:cxnLst>
                  <a:rect l="T12" t="T13" r="T14" b="T15"/>
                  <a:pathLst>
                    <a:path w="1102" h="633">
                      <a:moveTo>
                        <a:pt x="0" y="633"/>
                      </a:moveTo>
                      <a:cubicBezTo>
                        <a:pt x="122" y="607"/>
                        <a:pt x="244" y="582"/>
                        <a:pt x="376" y="525"/>
                      </a:cubicBezTo>
                      <a:cubicBezTo>
                        <a:pt x="507" y="467"/>
                        <a:pt x="665" y="378"/>
                        <a:pt x="786" y="291"/>
                      </a:cubicBezTo>
                      <a:cubicBezTo>
                        <a:pt x="906" y="203"/>
                        <a:pt x="1036" y="60"/>
                        <a:pt x="110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5" name="Freeform 29">
                  <a:extLst>
                    <a:ext uri="{FF2B5EF4-FFF2-40B4-BE49-F238E27FC236}">
                      <a16:creationId xmlns:a16="http://schemas.microsoft.com/office/drawing/2014/main" id="{FD304ACD-73B9-23D3-A900-E5BA2A8D1117}"/>
                    </a:ext>
                  </a:extLst>
                </p:cNvPr>
                <p:cNvSpPr>
                  <a:spLocks/>
                </p:cNvSpPr>
                <p:nvPr/>
              </p:nvSpPr>
              <p:spPr bwMode="auto">
                <a:xfrm>
                  <a:off x="1172" y="2899"/>
                  <a:ext cx="1933" cy="650"/>
                </a:xfrm>
                <a:custGeom>
                  <a:avLst/>
                  <a:gdLst>
                    <a:gd name="T0" fmla="*/ 0 w 1933"/>
                    <a:gd name="T1" fmla="*/ 0 h 650"/>
                    <a:gd name="T2" fmla="*/ 175 w 1933"/>
                    <a:gd name="T3" fmla="*/ 285 h 650"/>
                    <a:gd name="T4" fmla="*/ 587 w 1933"/>
                    <a:gd name="T5" fmla="*/ 531 h 650"/>
                    <a:gd name="T6" fmla="*/ 880 w 1933"/>
                    <a:gd name="T7" fmla="*/ 618 h 650"/>
                    <a:gd name="T8" fmla="*/ 1117 w 1933"/>
                    <a:gd name="T9" fmla="*/ 650 h 650"/>
                    <a:gd name="T10" fmla="*/ 1664 w 1933"/>
                    <a:gd name="T11" fmla="*/ 618 h 650"/>
                    <a:gd name="T12" fmla="*/ 1933 w 1933"/>
                    <a:gd name="T13" fmla="*/ 578 h 650"/>
                    <a:gd name="T14" fmla="*/ 0 60000 65536"/>
                    <a:gd name="T15" fmla="*/ 0 60000 65536"/>
                    <a:gd name="T16" fmla="*/ 0 60000 65536"/>
                    <a:gd name="T17" fmla="*/ 0 60000 65536"/>
                    <a:gd name="T18" fmla="*/ 0 60000 65536"/>
                    <a:gd name="T19" fmla="*/ 0 60000 65536"/>
                    <a:gd name="T20" fmla="*/ 0 60000 65536"/>
                    <a:gd name="T21" fmla="*/ 0 w 1933"/>
                    <a:gd name="T22" fmla="*/ 0 h 650"/>
                    <a:gd name="T23" fmla="*/ 1933 w 1933"/>
                    <a:gd name="T24" fmla="*/ 650 h 6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3" h="650">
                      <a:moveTo>
                        <a:pt x="0" y="0"/>
                      </a:moveTo>
                      <a:cubicBezTo>
                        <a:pt x="29" y="47"/>
                        <a:pt x="77" y="196"/>
                        <a:pt x="175" y="285"/>
                      </a:cubicBezTo>
                      <a:cubicBezTo>
                        <a:pt x="272" y="373"/>
                        <a:pt x="469" y="475"/>
                        <a:pt x="587" y="531"/>
                      </a:cubicBezTo>
                      <a:cubicBezTo>
                        <a:pt x="704" y="586"/>
                        <a:pt x="791" y="598"/>
                        <a:pt x="880" y="618"/>
                      </a:cubicBezTo>
                      <a:cubicBezTo>
                        <a:pt x="968" y="637"/>
                        <a:pt x="986" y="650"/>
                        <a:pt x="1117" y="650"/>
                      </a:cubicBezTo>
                      <a:cubicBezTo>
                        <a:pt x="1247" y="650"/>
                        <a:pt x="1528" y="629"/>
                        <a:pt x="1664" y="618"/>
                      </a:cubicBezTo>
                      <a:cubicBezTo>
                        <a:pt x="1799" y="606"/>
                        <a:pt x="1877" y="586"/>
                        <a:pt x="1933" y="5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6" name="Freeform 30">
                  <a:extLst>
                    <a:ext uri="{FF2B5EF4-FFF2-40B4-BE49-F238E27FC236}">
                      <a16:creationId xmlns:a16="http://schemas.microsoft.com/office/drawing/2014/main" id="{8DB32F74-796D-51D3-A93E-469521F4C01F}"/>
                    </a:ext>
                  </a:extLst>
                </p:cNvPr>
                <p:cNvSpPr>
                  <a:spLocks/>
                </p:cNvSpPr>
                <p:nvPr/>
              </p:nvSpPr>
              <p:spPr bwMode="auto">
                <a:xfrm>
                  <a:off x="3145" y="2361"/>
                  <a:ext cx="2606" cy="1108"/>
                </a:xfrm>
                <a:custGeom>
                  <a:avLst/>
                  <a:gdLst>
                    <a:gd name="T0" fmla="*/ 0 w 2606"/>
                    <a:gd name="T1" fmla="*/ 1108 h 1108"/>
                    <a:gd name="T2" fmla="*/ 1006 w 2606"/>
                    <a:gd name="T3" fmla="*/ 903 h 1108"/>
                    <a:gd name="T4" fmla="*/ 2606 w 2606"/>
                    <a:gd name="T5" fmla="*/ 0 h 1108"/>
                    <a:gd name="T6" fmla="*/ 0 60000 65536"/>
                    <a:gd name="T7" fmla="*/ 0 60000 65536"/>
                    <a:gd name="T8" fmla="*/ 0 60000 65536"/>
                    <a:gd name="T9" fmla="*/ 0 w 2606"/>
                    <a:gd name="T10" fmla="*/ 0 h 1108"/>
                    <a:gd name="T11" fmla="*/ 2606 w 2606"/>
                    <a:gd name="T12" fmla="*/ 1108 h 1108"/>
                  </a:gdLst>
                  <a:ahLst/>
                  <a:cxnLst>
                    <a:cxn ang="T6">
                      <a:pos x="T0" y="T1"/>
                    </a:cxn>
                    <a:cxn ang="T7">
                      <a:pos x="T2" y="T3"/>
                    </a:cxn>
                    <a:cxn ang="T8">
                      <a:pos x="T4" y="T5"/>
                    </a:cxn>
                  </a:cxnLst>
                  <a:rect l="T9" t="T10" r="T11" b="T12"/>
                  <a:pathLst>
                    <a:path w="2606" h="1108">
                      <a:moveTo>
                        <a:pt x="0" y="1108"/>
                      </a:moveTo>
                      <a:cubicBezTo>
                        <a:pt x="167" y="1073"/>
                        <a:pt x="571" y="1087"/>
                        <a:pt x="1006" y="903"/>
                      </a:cubicBezTo>
                      <a:cubicBezTo>
                        <a:pt x="1440" y="718"/>
                        <a:pt x="2272" y="188"/>
                        <a:pt x="260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7" name="Freeform 31">
                  <a:extLst>
                    <a:ext uri="{FF2B5EF4-FFF2-40B4-BE49-F238E27FC236}">
                      <a16:creationId xmlns:a16="http://schemas.microsoft.com/office/drawing/2014/main" id="{C95F7571-1807-A91E-BC8A-3BD184DDC680}"/>
                    </a:ext>
                  </a:extLst>
                </p:cNvPr>
                <p:cNvSpPr>
                  <a:spLocks/>
                </p:cNvSpPr>
                <p:nvPr/>
              </p:nvSpPr>
              <p:spPr bwMode="auto">
                <a:xfrm>
                  <a:off x="3794" y="1127"/>
                  <a:ext cx="2182" cy="1234"/>
                </a:xfrm>
                <a:custGeom>
                  <a:avLst/>
                  <a:gdLst>
                    <a:gd name="T0" fmla="*/ 2037 w 2175"/>
                    <a:gd name="T1" fmla="*/ 1234 h 1234"/>
                    <a:gd name="T2" fmla="*/ 2214 w 2175"/>
                    <a:gd name="T3" fmla="*/ 1123 h 1234"/>
                    <a:gd name="T4" fmla="*/ 2262 w 2175"/>
                    <a:gd name="T5" fmla="*/ 917 h 1234"/>
                    <a:gd name="T6" fmla="*/ 2238 w 2175"/>
                    <a:gd name="T7" fmla="*/ 790 h 1234"/>
                    <a:gd name="T8" fmla="*/ 2198 w 2175"/>
                    <a:gd name="T9" fmla="*/ 655 h 1234"/>
                    <a:gd name="T10" fmla="*/ 2028 w 2175"/>
                    <a:gd name="T11" fmla="*/ 330 h 1234"/>
                    <a:gd name="T12" fmla="*/ 1697 w 2175"/>
                    <a:gd name="T13" fmla="*/ 61 h 1234"/>
                    <a:gd name="T14" fmla="*/ 1320 w 2175"/>
                    <a:gd name="T15" fmla="*/ 22 h 1234"/>
                    <a:gd name="T16" fmla="*/ 755 w 2175"/>
                    <a:gd name="T17" fmla="*/ 188 h 1234"/>
                    <a:gd name="T18" fmla="*/ 0 w 2175"/>
                    <a:gd name="T19" fmla="*/ 576 h 1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5"/>
                    <a:gd name="T31" fmla="*/ 0 h 1234"/>
                    <a:gd name="T32" fmla="*/ 2175 w 2175"/>
                    <a:gd name="T33" fmla="*/ 1234 h 12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5" h="1234">
                      <a:moveTo>
                        <a:pt x="1957" y="1234"/>
                      </a:moveTo>
                      <a:cubicBezTo>
                        <a:pt x="2022" y="1204"/>
                        <a:pt x="2087" y="1175"/>
                        <a:pt x="2123" y="1123"/>
                      </a:cubicBezTo>
                      <a:cubicBezTo>
                        <a:pt x="2158" y="1070"/>
                        <a:pt x="2167" y="972"/>
                        <a:pt x="2171" y="917"/>
                      </a:cubicBezTo>
                      <a:cubicBezTo>
                        <a:pt x="2175" y="861"/>
                        <a:pt x="2157" y="833"/>
                        <a:pt x="2147" y="790"/>
                      </a:cubicBezTo>
                      <a:cubicBezTo>
                        <a:pt x="2136" y="746"/>
                        <a:pt x="2140" y="731"/>
                        <a:pt x="2107" y="655"/>
                      </a:cubicBezTo>
                      <a:cubicBezTo>
                        <a:pt x="2073" y="578"/>
                        <a:pt x="2028" y="429"/>
                        <a:pt x="1949" y="330"/>
                      </a:cubicBezTo>
                      <a:cubicBezTo>
                        <a:pt x="1869" y="231"/>
                        <a:pt x="1745" y="112"/>
                        <a:pt x="1632" y="61"/>
                      </a:cubicBezTo>
                      <a:cubicBezTo>
                        <a:pt x="1518" y="9"/>
                        <a:pt x="1418" y="0"/>
                        <a:pt x="1268" y="22"/>
                      </a:cubicBezTo>
                      <a:cubicBezTo>
                        <a:pt x="1117" y="43"/>
                        <a:pt x="940" y="95"/>
                        <a:pt x="729" y="188"/>
                      </a:cubicBezTo>
                      <a:cubicBezTo>
                        <a:pt x="517" y="280"/>
                        <a:pt x="121" y="511"/>
                        <a:pt x="0"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8" name="Freeform 32">
                  <a:extLst>
                    <a:ext uri="{FF2B5EF4-FFF2-40B4-BE49-F238E27FC236}">
                      <a16:creationId xmlns:a16="http://schemas.microsoft.com/office/drawing/2014/main" id="{09109864-EF6B-A350-45B7-66807C200211}"/>
                    </a:ext>
                  </a:extLst>
                </p:cNvPr>
                <p:cNvSpPr>
                  <a:spLocks/>
                </p:cNvSpPr>
                <p:nvPr/>
              </p:nvSpPr>
              <p:spPr bwMode="auto">
                <a:xfrm>
                  <a:off x="2281" y="2273"/>
                  <a:ext cx="3422" cy="228"/>
                </a:xfrm>
                <a:custGeom>
                  <a:avLst/>
                  <a:gdLst>
                    <a:gd name="T0" fmla="*/ 3422 w 3422"/>
                    <a:gd name="T1" fmla="*/ 80 h 228"/>
                    <a:gd name="T2" fmla="*/ 2377 w 3422"/>
                    <a:gd name="T3" fmla="*/ 190 h 228"/>
                    <a:gd name="T4" fmla="*/ 1387 w 3422"/>
                    <a:gd name="T5" fmla="*/ 222 h 228"/>
                    <a:gd name="T6" fmla="*/ 634 w 3422"/>
                    <a:gd name="T7" fmla="*/ 151 h 228"/>
                    <a:gd name="T8" fmla="*/ 0 w 3422"/>
                    <a:gd name="T9" fmla="*/ 0 h 228"/>
                    <a:gd name="T10" fmla="*/ 0 60000 65536"/>
                    <a:gd name="T11" fmla="*/ 0 60000 65536"/>
                    <a:gd name="T12" fmla="*/ 0 60000 65536"/>
                    <a:gd name="T13" fmla="*/ 0 60000 65536"/>
                    <a:gd name="T14" fmla="*/ 0 60000 65536"/>
                    <a:gd name="T15" fmla="*/ 0 w 3422"/>
                    <a:gd name="T16" fmla="*/ 0 h 228"/>
                    <a:gd name="T17" fmla="*/ 3422 w 3422"/>
                    <a:gd name="T18" fmla="*/ 228 h 228"/>
                  </a:gdLst>
                  <a:ahLst/>
                  <a:cxnLst>
                    <a:cxn ang="T10">
                      <a:pos x="T0" y="T1"/>
                    </a:cxn>
                    <a:cxn ang="T11">
                      <a:pos x="T2" y="T3"/>
                    </a:cxn>
                    <a:cxn ang="T12">
                      <a:pos x="T4" y="T5"/>
                    </a:cxn>
                    <a:cxn ang="T13">
                      <a:pos x="T6" y="T7"/>
                    </a:cxn>
                    <a:cxn ang="T14">
                      <a:pos x="T8" y="T9"/>
                    </a:cxn>
                  </a:cxnLst>
                  <a:rect l="T15" t="T16" r="T17" b="T18"/>
                  <a:pathLst>
                    <a:path w="3422" h="228">
                      <a:moveTo>
                        <a:pt x="3422" y="80"/>
                      </a:moveTo>
                      <a:cubicBezTo>
                        <a:pt x="3243" y="98"/>
                        <a:pt x="2716" y="166"/>
                        <a:pt x="2377" y="190"/>
                      </a:cubicBezTo>
                      <a:cubicBezTo>
                        <a:pt x="2037" y="213"/>
                        <a:pt x="1677" y="228"/>
                        <a:pt x="1387" y="222"/>
                      </a:cubicBezTo>
                      <a:cubicBezTo>
                        <a:pt x="1096" y="215"/>
                        <a:pt x="865" y="188"/>
                        <a:pt x="634" y="151"/>
                      </a:cubicBezTo>
                      <a:cubicBezTo>
                        <a:pt x="402" y="114"/>
                        <a:pt x="201" y="57"/>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9" name="Freeform 33">
                  <a:extLst>
                    <a:ext uri="{FF2B5EF4-FFF2-40B4-BE49-F238E27FC236}">
                      <a16:creationId xmlns:a16="http://schemas.microsoft.com/office/drawing/2014/main" id="{8F7AFB0A-3140-5939-7E82-0F573B0025F9}"/>
                    </a:ext>
                  </a:extLst>
                </p:cNvPr>
                <p:cNvSpPr>
                  <a:spLocks/>
                </p:cNvSpPr>
                <p:nvPr/>
              </p:nvSpPr>
              <p:spPr bwMode="auto">
                <a:xfrm>
                  <a:off x="2161" y="2210"/>
                  <a:ext cx="967" cy="1258"/>
                </a:xfrm>
                <a:custGeom>
                  <a:avLst/>
                  <a:gdLst>
                    <a:gd name="T0" fmla="*/ 7417 w 816"/>
                    <a:gd name="T1" fmla="*/ 26781 h 975"/>
                    <a:gd name="T2" fmla="*/ 2889 w 816"/>
                    <a:gd name="T3" fmla="*/ 16118 h 975"/>
                    <a:gd name="T4" fmla="*/ 0 w 816"/>
                    <a:gd name="T5" fmla="*/ 0 h 975"/>
                    <a:gd name="T6" fmla="*/ 0 60000 65536"/>
                    <a:gd name="T7" fmla="*/ 0 60000 65536"/>
                    <a:gd name="T8" fmla="*/ 0 60000 65536"/>
                    <a:gd name="T9" fmla="*/ 0 w 816"/>
                    <a:gd name="T10" fmla="*/ 0 h 975"/>
                    <a:gd name="T11" fmla="*/ 816 w 816"/>
                    <a:gd name="T12" fmla="*/ 975 h 975"/>
                  </a:gdLst>
                  <a:ahLst/>
                  <a:cxnLst>
                    <a:cxn ang="T6">
                      <a:pos x="T0" y="T1"/>
                    </a:cxn>
                    <a:cxn ang="T7">
                      <a:pos x="T2" y="T3"/>
                    </a:cxn>
                    <a:cxn ang="T8">
                      <a:pos x="T4" y="T5"/>
                    </a:cxn>
                  </a:cxnLst>
                  <a:rect l="T9" t="T10" r="T11" b="T12"/>
                  <a:pathLst>
                    <a:path w="816" h="975">
                      <a:moveTo>
                        <a:pt x="816" y="975"/>
                      </a:moveTo>
                      <a:cubicBezTo>
                        <a:pt x="634" y="862"/>
                        <a:pt x="452" y="749"/>
                        <a:pt x="317" y="587"/>
                      </a:cubicBezTo>
                      <a:cubicBezTo>
                        <a:pt x="181" y="424"/>
                        <a:pt x="90" y="212"/>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0" name="Freeform 34">
                  <a:extLst>
                    <a:ext uri="{FF2B5EF4-FFF2-40B4-BE49-F238E27FC236}">
                      <a16:creationId xmlns:a16="http://schemas.microsoft.com/office/drawing/2014/main" id="{E515724B-0B8A-235A-D9D5-F8306E6AA516}"/>
                    </a:ext>
                  </a:extLst>
                </p:cNvPr>
                <p:cNvSpPr>
                  <a:spLocks/>
                </p:cNvSpPr>
                <p:nvPr/>
              </p:nvSpPr>
              <p:spPr bwMode="auto">
                <a:xfrm>
                  <a:off x="5062" y="1545"/>
                  <a:ext cx="290" cy="839"/>
                </a:xfrm>
                <a:custGeom>
                  <a:avLst/>
                  <a:gdLst>
                    <a:gd name="T0" fmla="*/ 0 w 290"/>
                    <a:gd name="T1" fmla="*/ 839 h 839"/>
                    <a:gd name="T2" fmla="*/ 214 w 290"/>
                    <a:gd name="T3" fmla="*/ 633 h 839"/>
                    <a:gd name="T4" fmla="*/ 269 w 290"/>
                    <a:gd name="T5" fmla="*/ 332 h 839"/>
                    <a:gd name="T6" fmla="*/ 87 w 290"/>
                    <a:gd name="T7" fmla="*/ 0 h 839"/>
                    <a:gd name="T8" fmla="*/ 0 60000 65536"/>
                    <a:gd name="T9" fmla="*/ 0 60000 65536"/>
                    <a:gd name="T10" fmla="*/ 0 60000 65536"/>
                    <a:gd name="T11" fmla="*/ 0 60000 65536"/>
                    <a:gd name="T12" fmla="*/ 0 w 290"/>
                    <a:gd name="T13" fmla="*/ 0 h 839"/>
                    <a:gd name="T14" fmla="*/ 290 w 290"/>
                    <a:gd name="T15" fmla="*/ 839 h 839"/>
                  </a:gdLst>
                  <a:ahLst/>
                  <a:cxnLst>
                    <a:cxn ang="T8">
                      <a:pos x="T0" y="T1"/>
                    </a:cxn>
                    <a:cxn ang="T9">
                      <a:pos x="T2" y="T3"/>
                    </a:cxn>
                    <a:cxn ang="T10">
                      <a:pos x="T4" y="T5"/>
                    </a:cxn>
                    <a:cxn ang="T11">
                      <a:pos x="T6" y="T7"/>
                    </a:cxn>
                  </a:cxnLst>
                  <a:rect l="T12" t="T13" r="T14" b="T15"/>
                  <a:pathLst>
                    <a:path w="290" h="839">
                      <a:moveTo>
                        <a:pt x="0" y="839"/>
                      </a:moveTo>
                      <a:cubicBezTo>
                        <a:pt x="84" y="778"/>
                        <a:pt x="169" y="717"/>
                        <a:pt x="214" y="633"/>
                      </a:cubicBezTo>
                      <a:cubicBezTo>
                        <a:pt x="258" y="548"/>
                        <a:pt x="290" y="437"/>
                        <a:pt x="269" y="332"/>
                      </a:cubicBezTo>
                      <a:cubicBezTo>
                        <a:pt x="247" y="226"/>
                        <a:pt x="167" y="113"/>
                        <a:pt x="8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1" name="Freeform 35">
                  <a:extLst>
                    <a:ext uri="{FF2B5EF4-FFF2-40B4-BE49-F238E27FC236}">
                      <a16:creationId xmlns:a16="http://schemas.microsoft.com/office/drawing/2014/main" id="{2E1C25FE-CAA2-1972-C6FB-AA7AC40C96F4}"/>
                    </a:ext>
                  </a:extLst>
                </p:cNvPr>
                <p:cNvSpPr>
                  <a:spLocks/>
                </p:cNvSpPr>
                <p:nvPr/>
              </p:nvSpPr>
              <p:spPr bwMode="auto">
                <a:xfrm>
                  <a:off x="5165" y="1489"/>
                  <a:ext cx="582" cy="872"/>
                </a:xfrm>
                <a:custGeom>
                  <a:avLst/>
                  <a:gdLst>
                    <a:gd name="T0" fmla="*/ 578 w 582"/>
                    <a:gd name="T1" fmla="*/ 872 h 872"/>
                    <a:gd name="T2" fmla="*/ 554 w 582"/>
                    <a:gd name="T3" fmla="*/ 499 h 872"/>
                    <a:gd name="T4" fmla="*/ 404 w 582"/>
                    <a:gd name="T5" fmla="*/ 214 h 872"/>
                    <a:gd name="T6" fmla="*/ 0 w 582"/>
                    <a:gd name="T7" fmla="*/ 0 h 872"/>
                    <a:gd name="T8" fmla="*/ 0 60000 65536"/>
                    <a:gd name="T9" fmla="*/ 0 60000 65536"/>
                    <a:gd name="T10" fmla="*/ 0 60000 65536"/>
                    <a:gd name="T11" fmla="*/ 0 60000 65536"/>
                    <a:gd name="T12" fmla="*/ 0 w 582"/>
                    <a:gd name="T13" fmla="*/ 0 h 872"/>
                    <a:gd name="T14" fmla="*/ 582 w 582"/>
                    <a:gd name="T15" fmla="*/ 872 h 872"/>
                  </a:gdLst>
                  <a:ahLst/>
                  <a:cxnLst>
                    <a:cxn ang="T8">
                      <a:pos x="T0" y="T1"/>
                    </a:cxn>
                    <a:cxn ang="T9">
                      <a:pos x="T2" y="T3"/>
                    </a:cxn>
                    <a:cxn ang="T10">
                      <a:pos x="T4" y="T5"/>
                    </a:cxn>
                    <a:cxn ang="T11">
                      <a:pos x="T6" y="T7"/>
                    </a:cxn>
                  </a:cxnLst>
                  <a:rect l="T12" t="T13" r="T14" b="T15"/>
                  <a:pathLst>
                    <a:path w="582" h="872">
                      <a:moveTo>
                        <a:pt x="578" y="872"/>
                      </a:moveTo>
                      <a:cubicBezTo>
                        <a:pt x="580" y="740"/>
                        <a:pt x="582" y="608"/>
                        <a:pt x="554" y="499"/>
                      </a:cubicBezTo>
                      <a:cubicBezTo>
                        <a:pt x="525" y="389"/>
                        <a:pt x="496" y="297"/>
                        <a:pt x="404" y="214"/>
                      </a:cubicBezTo>
                      <a:cubicBezTo>
                        <a:pt x="311" y="130"/>
                        <a:pt x="155" y="6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2" name="Freeform 36">
                  <a:extLst>
                    <a:ext uri="{FF2B5EF4-FFF2-40B4-BE49-F238E27FC236}">
                      <a16:creationId xmlns:a16="http://schemas.microsoft.com/office/drawing/2014/main" id="{C53AFED9-24B1-F281-B1FF-4F47A2CA56D2}"/>
                    </a:ext>
                  </a:extLst>
                </p:cNvPr>
                <p:cNvSpPr>
                  <a:spLocks/>
                </p:cNvSpPr>
                <p:nvPr/>
              </p:nvSpPr>
              <p:spPr bwMode="auto">
                <a:xfrm>
                  <a:off x="2479" y="1711"/>
                  <a:ext cx="1292" cy="578"/>
                </a:xfrm>
                <a:custGeom>
                  <a:avLst/>
                  <a:gdLst>
                    <a:gd name="T0" fmla="*/ 1292 w 1292"/>
                    <a:gd name="T1" fmla="*/ 0 h 578"/>
                    <a:gd name="T2" fmla="*/ 777 w 1292"/>
                    <a:gd name="T3" fmla="*/ 293 h 578"/>
                    <a:gd name="T4" fmla="*/ 396 w 1292"/>
                    <a:gd name="T5" fmla="*/ 459 h 578"/>
                    <a:gd name="T6" fmla="*/ 0 w 1292"/>
                    <a:gd name="T7" fmla="*/ 578 h 578"/>
                    <a:gd name="T8" fmla="*/ 0 60000 65536"/>
                    <a:gd name="T9" fmla="*/ 0 60000 65536"/>
                    <a:gd name="T10" fmla="*/ 0 60000 65536"/>
                    <a:gd name="T11" fmla="*/ 0 60000 65536"/>
                    <a:gd name="T12" fmla="*/ 0 w 1292"/>
                    <a:gd name="T13" fmla="*/ 0 h 578"/>
                    <a:gd name="T14" fmla="*/ 1292 w 1292"/>
                    <a:gd name="T15" fmla="*/ 578 h 578"/>
                  </a:gdLst>
                  <a:ahLst/>
                  <a:cxnLst>
                    <a:cxn ang="T8">
                      <a:pos x="T0" y="T1"/>
                    </a:cxn>
                    <a:cxn ang="T9">
                      <a:pos x="T2" y="T3"/>
                    </a:cxn>
                    <a:cxn ang="T10">
                      <a:pos x="T4" y="T5"/>
                    </a:cxn>
                    <a:cxn ang="T11">
                      <a:pos x="T6" y="T7"/>
                    </a:cxn>
                  </a:cxnLst>
                  <a:rect l="T12" t="T13" r="T14" b="T15"/>
                  <a:pathLst>
                    <a:path w="1292" h="578">
                      <a:moveTo>
                        <a:pt x="1292" y="0"/>
                      </a:moveTo>
                      <a:cubicBezTo>
                        <a:pt x="1206" y="48"/>
                        <a:pt x="926" y="216"/>
                        <a:pt x="777" y="293"/>
                      </a:cubicBezTo>
                      <a:cubicBezTo>
                        <a:pt x="627" y="369"/>
                        <a:pt x="525" y="411"/>
                        <a:pt x="396" y="459"/>
                      </a:cubicBezTo>
                      <a:cubicBezTo>
                        <a:pt x="266" y="506"/>
                        <a:pt x="82" y="553"/>
                        <a:pt x="0" y="5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3" name="Freeform 37">
                  <a:extLst>
                    <a:ext uri="{FF2B5EF4-FFF2-40B4-BE49-F238E27FC236}">
                      <a16:creationId xmlns:a16="http://schemas.microsoft.com/office/drawing/2014/main" id="{DB92EA2F-8C30-830D-561F-068557C3F032}"/>
                    </a:ext>
                  </a:extLst>
                </p:cNvPr>
                <p:cNvSpPr>
                  <a:spLocks/>
                </p:cNvSpPr>
                <p:nvPr/>
              </p:nvSpPr>
              <p:spPr bwMode="auto">
                <a:xfrm>
                  <a:off x="2566" y="929"/>
                  <a:ext cx="2686" cy="608"/>
                </a:xfrm>
                <a:custGeom>
                  <a:avLst/>
                  <a:gdLst>
                    <a:gd name="T0" fmla="*/ 2686 w 2686"/>
                    <a:gd name="T1" fmla="*/ 188 h 608"/>
                    <a:gd name="T2" fmla="*/ 1498 w 2686"/>
                    <a:gd name="T3" fmla="*/ 14 h 608"/>
                    <a:gd name="T4" fmla="*/ 1070 w 2686"/>
                    <a:gd name="T5" fmla="*/ 109 h 608"/>
                    <a:gd name="T6" fmla="*/ 721 w 2686"/>
                    <a:gd name="T7" fmla="*/ 338 h 608"/>
                    <a:gd name="T8" fmla="*/ 468 w 2686"/>
                    <a:gd name="T9" fmla="*/ 473 h 608"/>
                    <a:gd name="T10" fmla="*/ 238 w 2686"/>
                    <a:gd name="T11" fmla="*/ 560 h 608"/>
                    <a:gd name="T12" fmla="*/ 0 w 2686"/>
                    <a:gd name="T13" fmla="*/ 608 h 608"/>
                    <a:gd name="T14" fmla="*/ 0 60000 65536"/>
                    <a:gd name="T15" fmla="*/ 0 60000 65536"/>
                    <a:gd name="T16" fmla="*/ 0 60000 65536"/>
                    <a:gd name="T17" fmla="*/ 0 60000 65536"/>
                    <a:gd name="T18" fmla="*/ 0 60000 65536"/>
                    <a:gd name="T19" fmla="*/ 0 60000 65536"/>
                    <a:gd name="T20" fmla="*/ 0 60000 65536"/>
                    <a:gd name="T21" fmla="*/ 0 w 2686"/>
                    <a:gd name="T22" fmla="*/ 0 h 608"/>
                    <a:gd name="T23" fmla="*/ 2686 w 2686"/>
                    <a:gd name="T24" fmla="*/ 608 h 6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6" h="608">
                      <a:moveTo>
                        <a:pt x="2686" y="188"/>
                      </a:moveTo>
                      <a:cubicBezTo>
                        <a:pt x="2226" y="107"/>
                        <a:pt x="1767" y="27"/>
                        <a:pt x="1498" y="14"/>
                      </a:cubicBezTo>
                      <a:cubicBezTo>
                        <a:pt x="1228" y="0"/>
                        <a:pt x="1199" y="55"/>
                        <a:pt x="1070" y="109"/>
                      </a:cubicBezTo>
                      <a:cubicBezTo>
                        <a:pt x="940" y="162"/>
                        <a:pt x="821" y="277"/>
                        <a:pt x="721" y="338"/>
                      </a:cubicBezTo>
                      <a:cubicBezTo>
                        <a:pt x="620" y="398"/>
                        <a:pt x="548" y="436"/>
                        <a:pt x="468" y="473"/>
                      </a:cubicBezTo>
                      <a:cubicBezTo>
                        <a:pt x="387" y="509"/>
                        <a:pt x="315" y="537"/>
                        <a:pt x="238" y="560"/>
                      </a:cubicBezTo>
                      <a:cubicBezTo>
                        <a:pt x="160" y="582"/>
                        <a:pt x="49" y="598"/>
                        <a:pt x="0" y="6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4" name="Freeform 38">
                  <a:extLst>
                    <a:ext uri="{FF2B5EF4-FFF2-40B4-BE49-F238E27FC236}">
                      <a16:creationId xmlns:a16="http://schemas.microsoft.com/office/drawing/2014/main" id="{A7F551D8-8D4A-F943-4889-67E5B4A3BECA}"/>
                    </a:ext>
                  </a:extLst>
                </p:cNvPr>
                <p:cNvSpPr>
                  <a:spLocks/>
                </p:cNvSpPr>
                <p:nvPr/>
              </p:nvSpPr>
              <p:spPr bwMode="auto">
                <a:xfrm>
                  <a:off x="1308" y="1340"/>
                  <a:ext cx="1235" cy="933"/>
                </a:xfrm>
                <a:custGeom>
                  <a:avLst/>
                  <a:gdLst>
                    <a:gd name="T0" fmla="*/ 1235 w 1235"/>
                    <a:gd name="T1" fmla="*/ 197 h 933"/>
                    <a:gd name="T2" fmla="*/ 942 w 1235"/>
                    <a:gd name="T3" fmla="*/ 157 h 933"/>
                    <a:gd name="T4" fmla="*/ 553 w 1235"/>
                    <a:gd name="T5" fmla="*/ 38 h 933"/>
                    <a:gd name="T6" fmla="*/ 229 w 1235"/>
                    <a:gd name="T7" fmla="*/ 7 h 933"/>
                    <a:gd name="T8" fmla="*/ 47 w 1235"/>
                    <a:gd name="T9" fmla="*/ 78 h 933"/>
                    <a:gd name="T10" fmla="*/ 15 w 1235"/>
                    <a:gd name="T11" fmla="*/ 228 h 933"/>
                    <a:gd name="T12" fmla="*/ 134 w 1235"/>
                    <a:gd name="T13" fmla="*/ 411 h 933"/>
                    <a:gd name="T14" fmla="*/ 387 w 1235"/>
                    <a:gd name="T15" fmla="*/ 601 h 933"/>
                    <a:gd name="T16" fmla="*/ 664 w 1235"/>
                    <a:gd name="T17" fmla="*/ 775 h 933"/>
                    <a:gd name="T18" fmla="*/ 989 w 1235"/>
                    <a:gd name="T19" fmla="*/ 933 h 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5"/>
                    <a:gd name="T31" fmla="*/ 0 h 933"/>
                    <a:gd name="T32" fmla="*/ 1235 w 1235"/>
                    <a:gd name="T33" fmla="*/ 933 h 9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5" h="933">
                      <a:moveTo>
                        <a:pt x="1235" y="197"/>
                      </a:moveTo>
                      <a:cubicBezTo>
                        <a:pt x="1145" y="190"/>
                        <a:pt x="1055" y="183"/>
                        <a:pt x="942" y="157"/>
                      </a:cubicBezTo>
                      <a:cubicBezTo>
                        <a:pt x="828" y="130"/>
                        <a:pt x="671" y="62"/>
                        <a:pt x="553" y="38"/>
                      </a:cubicBezTo>
                      <a:cubicBezTo>
                        <a:pt x="434" y="13"/>
                        <a:pt x="313" y="0"/>
                        <a:pt x="229" y="7"/>
                      </a:cubicBezTo>
                      <a:cubicBezTo>
                        <a:pt x="144" y="13"/>
                        <a:pt x="82" y="41"/>
                        <a:pt x="47" y="78"/>
                      </a:cubicBezTo>
                      <a:cubicBezTo>
                        <a:pt x="11" y="114"/>
                        <a:pt x="0" y="172"/>
                        <a:pt x="15" y="228"/>
                      </a:cubicBezTo>
                      <a:cubicBezTo>
                        <a:pt x="29" y="283"/>
                        <a:pt x="72" y="348"/>
                        <a:pt x="134" y="411"/>
                      </a:cubicBezTo>
                      <a:cubicBezTo>
                        <a:pt x="195" y="473"/>
                        <a:pt x="298" y="540"/>
                        <a:pt x="387" y="601"/>
                      </a:cubicBezTo>
                      <a:cubicBezTo>
                        <a:pt x="475" y="661"/>
                        <a:pt x="563" y="719"/>
                        <a:pt x="664" y="775"/>
                      </a:cubicBezTo>
                      <a:cubicBezTo>
                        <a:pt x="764" y="830"/>
                        <a:pt x="877" y="882"/>
                        <a:pt x="989" y="93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5" name="Freeform 39">
                  <a:extLst>
                    <a:ext uri="{FF2B5EF4-FFF2-40B4-BE49-F238E27FC236}">
                      <a16:creationId xmlns:a16="http://schemas.microsoft.com/office/drawing/2014/main" id="{EC803758-A8F1-F778-BEF3-6FD84DC6CD4B}"/>
                    </a:ext>
                  </a:extLst>
                </p:cNvPr>
                <p:cNvSpPr>
                  <a:spLocks/>
                </p:cNvSpPr>
                <p:nvPr/>
              </p:nvSpPr>
              <p:spPr bwMode="auto">
                <a:xfrm>
                  <a:off x="1114" y="1426"/>
                  <a:ext cx="225" cy="1489"/>
                </a:xfrm>
                <a:custGeom>
                  <a:avLst/>
                  <a:gdLst>
                    <a:gd name="T0" fmla="*/ 225 w 225"/>
                    <a:gd name="T1" fmla="*/ 0 h 1489"/>
                    <a:gd name="T2" fmla="*/ 106 w 225"/>
                    <a:gd name="T3" fmla="*/ 269 h 1489"/>
                    <a:gd name="T4" fmla="*/ 11 w 225"/>
                    <a:gd name="T5" fmla="*/ 935 h 1489"/>
                    <a:gd name="T6" fmla="*/ 43 w 225"/>
                    <a:gd name="T7" fmla="*/ 1489 h 1489"/>
                    <a:gd name="T8" fmla="*/ 0 60000 65536"/>
                    <a:gd name="T9" fmla="*/ 0 60000 65536"/>
                    <a:gd name="T10" fmla="*/ 0 60000 65536"/>
                    <a:gd name="T11" fmla="*/ 0 60000 65536"/>
                    <a:gd name="T12" fmla="*/ 0 w 225"/>
                    <a:gd name="T13" fmla="*/ 0 h 1489"/>
                    <a:gd name="T14" fmla="*/ 225 w 225"/>
                    <a:gd name="T15" fmla="*/ 1489 h 1489"/>
                  </a:gdLst>
                  <a:ahLst/>
                  <a:cxnLst>
                    <a:cxn ang="T8">
                      <a:pos x="T0" y="T1"/>
                    </a:cxn>
                    <a:cxn ang="T9">
                      <a:pos x="T2" y="T3"/>
                    </a:cxn>
                    <a:cxn ang="T10">
                      <a:pos x="T4" y="T5"/>
                    </a:cxn>
                    <a:cxn ang="T11">
                      <a:pos x="T6" y="T7"/>
                    </a:cxn>
                  </a:cxnLst>
                  <a:rect l="T12" t="T13" r="T14" b="T15"/>
                  <a:pathLst>
                    <a:path w="225" h="1489">
                      <a:moveTo>
                        <a:pt x="225" y="0"/>
                      </a:moveTo>
                      <a:cubicBezTo>
                        <a:pt x="184" y="57"/>
                        <a:pt x="141" y="113"/>
                        <a:pt x="106" y="269"/>
                      </a:cubicBezTo>
                      <a:cubicBezTo>
                        <a:pt x="70" y="424"/>
                        <a:pt x="21" y="731"/>
                        <a:pt x="11" y="935"/>
                      </a:cubicBezTo>
                      <a:cubicBezTo>
                        <a:pt x="0" y="1138"/>
                        <a:pt x="36" y="1373"/>
                        <a:pt x="43" y="148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6" name="Freeform 40">
                  <a:extLst>
                    <a:ext uri="{FF2B5EF4-FFF2-40B4-BE49-F238E27FC236}">
                      <a16:creationId xmlns:a16="http://schemas.microsoft.com/office/drawing/2014/main" id="{D49F387D-9BE9-EF19-C017-2E2289CEFA9A}"/>
                    </a:ext>
                  </a:extLst>
                </p:cNvPr>
                <p:cNvSpPr>
                  <a:spLocks/>
                </p:cNvSpPr>
                <p:nvPr/>
              </p:nvSpPr>
              <p:spPr bwMode="auto">
                <a:xfrm>
                  <a:off x="1521" y="1537"/>
                  <a:ext cx="998" cy="206"/>
                </a:xfrm>
                <a:custGeom>
                  <a:avLst/>
                  <a:gdLst>
                    <a:gd name="T0" fmla="*/ 998 w 998"/>
                    <a:gd name="T1" fmla="*/ 0 h 206"/>
                    <a:gd name="T2" fmla="*/ 412 w 998"/>
                    <a:gd name="T3" fmla="*/ 23 h 206"/>
                    <a:gd name="T4" fmla="*/ 119 w 998"/>
                    <a:gd name="T5" fmla="*/ 95 h 206"/>
                    <a:gd name="T6" fmla="*/ 0 w 998"/>
                    <a:gd name="T7" fmla="*/ 206 h 206"/>
                    <a:gd name="T8" fmla="*/ 0 60000 65536"/>
                    <a:gd name="T9" fmla="*/ 0 60000 65536"/>
                    <a:gd name="T10" fmla="*/ 0 60000 65536"/>
                    <a:gd name="T11" fmla="*/ 0 60000 65536"/>
                    <a:gd name="T12" fmla="*/ 0 w 998"/>
                    <a:gd name="T13" fmla="*/ 0 h 206"/>
                    <a:gd name="T14" fmla="*/ 998 w 998"/>
                    <a:gd name="T15" fmla="*/ 206 h 206"/>
                  </a:gdLst>
                  <a:ahLst/>
                  <a:cxnLst>
                    <a:cxn ang="T8">
                      <a:pos x="T0" y="T1"/>
                    </a:cxn>
                    <a:cxn ang="T9">
                      <a:pos x="T2" y="T3"/>
                    </a:cxn>
                    <a:cxn ang="T10">
                      <a:pos x="T4" y="T5"/>
                    </a:cxn>
                    <a:cxn ang="T11">
                      <a:pos x="T6" y="T7"/>
                    </a:cxn>
                  </a:cxnLst>
                  <a:rect l="T12" t="T13" r="T14" b="T15"/>
                  <a:pathLst>
                    <a:path w="998" h="206">
                      <a:moveTo>
                        <a:pt x="998" y="0"/>
                      </a:moveTo>
                      <a:cubicBezTo>
                        <a:pt x="782" y="1"/>
                        <a:pt x="558" y="7"/>
                        <a:pt x="412" y="23"/>
                      </a:cubicBezTo>
                      <a:cubicBezTo>
                        <a:pt x="265" y="38"/>
                        <a:pt x="187" y="64"/>
                        <a:pt x="119" y="95"/>
                      </a:cubicBezTo>
                      <a:cubicBezTo>
                        <a:pt x="50" y="125"/>
                        <a:pt x="24" y="183"/>
                        <a:pt x="0" y="20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7" name="Freeform 41">
                  <a:extLst>
                    <a:ext uri="{FF2B5EF4-FFF2-40B4-BE49-F238E27FC236}">
                      <a16:creationId xmlns:a16="http://schemas.microsoft.com/office/drawing/2014/main" id="{D360B479-B81F-9DE1-3EC7-BB588F097479}"/>
                    </a:ext>
                  </a:extLst>
                </p:cNvPr>
                <p:cNvSpPr>
                  <a:spLocks/>
                </p:cNvSpPr>
                <p:nvPr/>
              </p:nvSpPr>
              <p:spPr bwMode="auto">
                <a:xfrm>
                  <a:off x="1172" y="1838"/>
                  <a:ext cx="270" cy="1037"/>
                </a:xfrm>
                <a:custGeom>
                  <a:avLst/>
                  <a:gdLst>
                    <a:gd name="T0" fmla="*/ 270 w 270"/>
                    <a:gd name="T1" fmla="*/ 0 h 1037"/>
                    <a:gd name="T2" fmla="*/ 198 w 270"/>
                    <a:gd name="T3" fmla="*/ 134 h 1037"/>
                    <a:gd name="T4" fmla="*/ 80 w 270"/>
                    <a:gd name="T5" fmla="*/ 578 h 1037"/>
                    <a:gd name="T6" fmla="*/ 0 w 270"/>
                    <a:gd name="T7" fmla="*/ 1037 h 1037"/>
                    <a:gd name="T8" fmla="*/ 0 60000 65536"/>
                    <a:gd name="T9" fmla="*/ 0 60000 65536"/>
                    <a:gd name="T10" fmla="*/ 0 60000 65536"/>
                    <a:gd name="T11" fmla="*/ 0 60000 65536"/>
                    <a:gd name="T12" fmla="*/ 0 w 270"/>
                    <a:gd name="T13" fmla="*/ 0 h 1037"/>
                    <a:gd name="T14" fmla="*/ 270 w 270"/>
                    <a:gd name="T15" fmla="*/ 1037 h 1037"/>
                  </a:gdLst>
                  <a:ahLst/>
                  <a:cxnLst>
                    <a:cxn ang="T8">
                      <a:pos x="T0" y="T1"/>
                    </a:cxn>
                    <a:cxn ang="T9">
                      <a:pos x="T2" y="T3"/>
                    </a:cxn>
                    <a:cxn ang="T10">
                      <a:pos x="T4" y="T5"/>
                    </a:cxn>
                    <a:cxn ang="T11">
                      <a:pos x="T6" y="T7"/>
                    </a:cxn>
                  </a:cxnLst>
                  <a:rect l="T12" t="T13" r="T14" b="T15"/>
                  <a:pathLst>
                    <a:path w="270" h="1037">
                      <a:moveTo>
                        <a:pt x="270" y="0"/>
                      </a:moveTo>
                      <a:cubicBezTo>
                        <a:pt x="247" y="28"/>
                        <a:pt x="229" y="37"/>
                        <a:pt x="198" y="134"/>
                      </a:cubicBezTo>
                      <a:cubicBezTo>
                        <a:pt x="166" y="230"/>
                        <a:pt x="112" y="427"/>
                        <a:pt x="80" y="578"/>
                      </a:cubicBezTo>
                      <a:cubicBezTo>
                        <a:pt x="47" y="728"/>
                        <a:pt x="16" y="941"/>
                        <a:pt x="0" y="1037"/>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8" name="Freeform 42">
                  <a:extLst>
                    <a:ext uri="{FF2B5EF4-FFF2-40B4-BE49-F238E27FC236}">
                      <a16:creationId xmlns:a16="http://schemas.microsoft.com/office/drawing/2014/main" id="{E5AF29E7-891A-5C51-7D63-BFBAFD728D5B}"/>
                    </a:ext>
                  </a:extLst>
                </p:cNvPr>
                <p:cNvSpPr>
                  <a:spLocks/>
                </p:cNvSpPr>
                <p:nvPr/>
              </p:nvSpPr>
              <p:spPr bwMode="auto">
                <a:xfrm>
                  <a:off x="2543" y="1545"/>
                  <a:ext cx="1204" cy="166"/>
                </a:xfrm>
                <a:custGeom>
                  <a:avLst/>
                  <a:gdLst>
                    <a:gd name="T0" fmla="*/ 1204 w 1204"/>
                    <a:gd name="T1" fmla="*/ 166 h 166"/>
                    <a:gd name="T2" fmla="*/ 800 w 1204"/>
                    <a:gd name="T3" fmla="*/ 158 h 166"/>
                    <a:gd name="T4" fmla="*/ 412 w 1204"/>
                    <a:gd name="T5" fmla="*/ 118 h 166"/>
                    <a:gd name="T6" fmla="*/ 0 w 1204"/>
                    <a:gd name="T7" fmla="*/ 0 h 166"/>
                    <a:gd name="T8" fmla="*/ 0 60000 65536"/>
                    <a:gd name="T9" fmla="*/ 0 60000 65536"/>
                    <a:gd name="T10" fmla="*/ 0 60000 65536"/>
                    <a:gd name="T11" fmla="*/ 0 60000 65536"/>
                    <a:gd name="T12" fmla="*/ 0 w 1204"/>
                    <a:gd name="T13" fmla="*/ 0 h 166"/>
                    <a:gd name="T14" fmla="*/ 1204 w 1204"/>
                    <a:gd name="T15" fmla="*/ 166 h 166"/>
                  </a:gdLst>
                  <a:ahLst/>
                  <a:cxnLst>
                    <a:cxn ang="T8">
                      <a:pos x="T0" y="T1"/>
                    </a:cxn>
                    <a:cxn ang="T9">
                      <a:pos x="T2" y="T3"/>
                    </a:cxn>
                    <a:cxn ang="T10">
                      <a:pos x="T4" y="T5"/>
                    </a:cxn>
                    <a:cxn ang="T11">
                      <a:pos x="T6" y="T7"/>
                    </a:cxn>
                  </a:cxnLst>
                  <a:rect l="T12" t="T13" r="T14" b="T15"/>
                  <a:pathLst>
                    <a:path w="1204" h="166">
                      <a:moveTo>
                        <a:pt x="1204" y="166"/>
                      </a:moveTo>
                      <a:cubicBezTo>
                        <a:pt x="1136" y="164"/>
                        <a:pt x="931" y="165"/>
                        <a:pt x="800" y="158"/>
                      </a:cubicBezTo>
                      <a:cubicBezTo>
                        <a:pt x="668" y="150"/>
                        <a:pt x="545" y="144"/>
                        <a:pt x="412" y="118"/>
                      </a:cubicBezTo>
                      <a:cubicBezTo>
                        <a:pt x="278" y="91"/>
                        <a:pt x="85" y="24"/>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9" name="Freeform 43">
                  <a:extLst>
                    <a:ext uri="{FF2B5EF4-FFF2-40B4-BE49-F238E27FC236}">
                      <a16:creationId xmlns:a16="http://schemas.microsoft.com/office/drawing/2014/main" id="{BE8474C4-9B61-EB9D-E2B9-CE54314C8816}"/>
                    </a:ext>
                  </a:extLst>
                </p:cNvPr>
                <p:cNvSpPr>
                  <a:spLocks/>
                </p:cNvSpPr>
                <p:nvPr/>
              </p:nvSpPr>
              <p:spPr bwMode="auto">
                <a:xfrm>
                  <a:off x="4824" y="1244"/>
                  <a:ext cx="301" cy="269"/>
                </a:xfrm>
                <a:custGeom>
                  <a:avLst/>
                  <a:gdLst>
                    <a:gd name="T0" fmla="*/ 301 w 301"/>
                    <a:gd name="T1" fmla="*/ 269 h 269"/>
                    <a:gd name="T2" fmla="*/ 174 w 301"/>
                    <a:gd name="T3" fmla="*/ 134 h 269"/>
                    <a:gd name="T4" fmla="*/ 0 w 301"/>
                    <a:gd name="T5" fmla="*/ 0 h 269"/>
                    <a:gd name="T6" fmla="*/ 0 60000 65536"/>
                    <a:gd name="T7" fmla="*/ 0 60000 65536"/>
                    <a:gd name="T8" fmla="*/ 0 60000 65536"/>
                    <a:gd name="T9" fmla="*/ 0 w 301"/>
                    <a:gd name="T10" fmla="*/ 0 h 269"/>
                    <a:gd name="T11" fmla="*/ 301 w 301"/>
                    <a:gd name="T12" fmla="*/ 269 h 269"/>
                  </a:gdLst>
                  <a:ahLst/>
                  <a:cxnLst>
                    <a:cxn ang="T6">
                      <a:pos x="T0" y="T1"/>
                    </a:cxn>
                    <a:cxn ang="T7">
                      <a:pos x="T2" y="T3"/>
                    </a:cxn>
                    <a:cxn ang="T8">
                      <a:pos x="T4" y="T5"/>
                    </a:cxn>
                  </a:cxnLst>
                  <a:rect l="T9" t="T10" r="T11" b="T12"/>
                  <a:pathLst>
                    <a:path w="301" h="269">
                      <a:moveTo>
                        <a:pt x="301" y="269"/>
                      </a:moveTo>
                      <a:cubicBezTo>
                        <a:pt x="262" y="223"/>
                        <a:pt x="224" y="178"/>
                        <a:pt x="174" y="134"/>
                      </a:cubicBezTo>
                      <a:cubicBezTo>
                        <a:pt x="123" y="89"/>
                        <a:pt x="61" y="44"/>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40" name="Freeform 44">
                  <a:extLst>
                    <a:ext uri="{FF2B5EF4-FFF2-40B4-BE49-F238E27FC236}">
                      <a16:creationId xmlns:a16="http://schemas.microsoft.com/office/drawing/2014/main" id="{811CF1C8-ED66-A680-85B0-1E38241EE1E8}"/>
                    </a:ext>
                  </a:extLst>
                </p:cNvPr>
                <p:cNvSpPr>
                  <a:spLocks/>
                </p:cNvSpPr>
                <p:nvPr/>
              </p:nvSpPr>
              <p:spPr bwMode="auto">
                <a:xfrm>
                  <a:off x="3778" y="995"/>
                  <a:ext cx="761" cy="692"/>
                </a:xfrm>
                <a:custGeom>
                  <a:avLst/>
                  <a:gdLst>
                    <a:gd name="T0" fmla="*/ 0 w 761"/>
                    <a:gd name="T1" fmla="*/ 692 h 692"/>
                    <a:gd name="T2" fmla="*/ 111 w 761"/>
                    <a:gd name="T3" fmla="*/ 415 h 692"/>
                    <a:gd name="T4" fmla="*/ 246 w 761"/>
                    <a:gd name="T5" fmla="*/ 241 h 692"/>
                    <a:gd name="T6" fmla="*/ 373 w 761"/>
                    <a:gd name="T7" fmla="*/ 98 h 692"/>
                    <a:gd name="T8" fmla="*/ 515 w 761"/>
                    <a:gd name="T9" fmla="*/ 27 h 692"/>
                    <a:gd name="T10" fmla="*/ 642 w 761"/>
                    <a:gd name="T11" fmla="*/ 3 h 692"/>
                    <a:gd name="T12" fmla="*/ 761 w 761"/>
                    <a:gd name="T13" fmla="*/ 11 h 692"/>
                    <a:gd name="T14" fmla="*/ 0 60000 65536"/>
                    <a:gd name="T15" fmla="*/ 0 60000 65536"/>
                    <a:gd name="T16" fmla="*/ 0 60000 65536"/>
                    <a:gd name="T17" fmla="*/ 0 60000 65536"/>
                    <a:gd name="T18" fmla="*/ 0 60000 65536"/>
                    <a:gd name="T19" fmla="*/ 0 60000 65536"/>
                    <a:gd name="T20" fmla="*/ 0 60000 65536"/>
                    <a:gd name="T21" fmla="*/ 0 w 761"/>
                    <a:gd name="T22" fmla="*/ 0 h 692"/>
                    <a:gd name="T23" fmla="*/ 761 w 761"/>
                    <a:gd name="T24" fmla="*/ 692 h 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1" h="692">
                      <a:moveTo>
                        <a:pt x="0" y="692"/>
                      </a:moveTo>
                      <a:cubicBezTo>
                        <a:pt x="33" y="593"/>
                        <a:pt x="70" y="489"/>
                        <a:pt x="111" y="415"/>
                      </a:cubicBezTo>
                      <a:cubicBezTo>
                        <a:pt x="151" y="340"/>
                        <a:pt x="202" y="293"/>
                        <a:pt x="246" y="241"/>
                      </a:cubicBezTo>
                      <a:cubicBezTo>
                        <a:pt x="289" y="188"/>
                        <a:pt x="328" y="133"/>
                        <a:pt x="373" y="98"/>
                      </a:cubicBezTo>
                      <a:cubicBezTo>
                        <a:pt x="417" y="62"/>
                        <a:pt x="470" y="42"/>
                        <a:pt x="515" y="27"/>
                      </a:cubicBezTo>
                      <a:cubicBezTo>
                        <a:pt x="559" y="11"/>
                        <a:pt x="601" y="5"/>
                        <a:pt x="642" y="3"/>
                      </a:cubicBezTo>
                      <a:cubicBezTo>
                        <a:pt x="683" y="0"/>
                        <a:pt x="717" y="5"/>
                        <a:pt x="761" y="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41" name="Freeform 45">
                  <a:extLst>
                    <a:ext uri="{FF2B5EF4-FFF2-40B4-BE49-F238E27FC236}">
                      <a16:creationId xmlns:a16="http://schemas.microsoft.com/office/drawing/2014/main" id="{F9F4493A-DD35-8C66-4F0A-869787A3F0A2}"/>
                    </a:ext>
                  </a:extLst>
                </p:cNvPr>
                <p:cNvSpPr>
                  <a:spLocks/>
                </p:cNvSpPr>
                <p:nvPr/>
              </p:nvSpPr>
              <p:spPr bwMode="auto">
                <a:xfrm>
                  <a:off x="4998" y="1180"/>
                  <a:ext cx="167" cy="301"/>
                </a:xfrm>
                <a:custGeom>
                  <a:avLst/>
                  <a:gdLst>
                    <a:gd name="T0" fmla="*/ 0 w 167"/>
                    <a:gd name="T1" fmla="*/ 0 h 301"/>
                    <a:gd name="T2" fmla="*/ 87 w 167"/>
                    <a:gd name="T3" fmla="*/ 103 h 301"/>
                    <a:gd name="T4" fmla="*/ 167 w 167"/>
                    <a:gd name="T5" fmla="*/ 301 h 301"/>
                    <a:gd name="T6" fmla="*/ 0 60000 65536"/>
                    <a:gd name="T7" fmla="*/ 0 60000 65536"/>
                    <a:gd name="T8" fmla="*/ 0 60000 65536"/>
                    <a:gd name="T9" fmla="*/ 0 w 167"/>
                    <a:gd name="T10" fmla="*/ 0 h 301"/>
                    <a:gd name="T11" fmla="*/ 167 w 167"/>
                    <a:gd name="T12" fmla="*/ 301 h 301"/>
                  </a:gdLst>
                  <a:ahLst/>
                  <a:cxnLst>
                    <a:cxn ang="T6">
                      <a:pos x="T0" y="T1"/>
                    </a:cxn>
                    <a:cxn ang="T7">
                      <a:pos x="T2" y="T3"/>
                    </a:cxn>
                    <a:cxn ang="T8">
                      <a:pos x="T4" y="T5"/>
                    </a:cxn>
                  </a:cxnLst>
                  <a:rect l="T9" t="T10" r="T11" b="T12"/>
                  <a:pathLst>
                    <a:path w="167" h="301">
                      <a:moveTo>
                        <a:pt x="0" y="0"/>
                      </a:moveTo>
                      <a:cubicBezTo>
                        <a:pt x="14" y="17"/>
                        <a:pt x="59" y="52"/>
                        <a:pt x="87" y="103"/>
                      </a:cubicBezTo>
                      <a:cubicBezTo>
                        <a:pt x="114" y="153"/>
                        <a:pt x="150" y="259"/>
                        <a:pt x="167" y="3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42" name="Freeform 46">
                  <a:extLst>
                    <a:ext uri="{FF2B5EF4-FFF2-40B4-BE49-F238E27FC236}">
                      <a16:creationId xmlns:a16="http://schemas.microsoft.com/office/drawing/2014/main" id="{10D4F3E4-1F12-D629-CABA-D63B41CDB5FE}"/>
                    </a:ext>
                  </a:extLst>
                </p:cNvPr>
                <p:cNvSpPr>
                  <a:spLocks/>
                </p:cNvSpPr>
                <p:nvPr/>
              </p:nvSpPr>
              <p:spPr bwMode="auto">
                <a:xfrm>
                  <a:off x="3097" y="2368"/>
                  <a:ext cx="2622" cy="1109"/>
                </a:xfrm>
                <a:custGeom>
                  <a:avLst/>
                  <a:gdLst>
                    <a:gd name="T0" fmla="*/ 0 w 2622"/>
                    <a:gd name="T1" fmla="*/ 1109 h 1109"/>
                    <a:gd name="T2" fmla="*/ 745 w 2622"/>
                    <a:gd name="T3" fmla="*/ 880 h 1109"/>
                    <a:gd name="T4" fmla="*/ 1830 w 2622"/>
                    <a:gd name="T5" fmla="*/ 404 h 1109"/>
                    <a:gd name="T6" fmla="*/ 2622 w 2622"/>
                    <a:gd name="T7" fmla="*/ 0 h 1109"/>
                    <a:gd name="T8" fmla="*/ 0 60000 65536"/>
                    <a:gd name="T9" fmla="*/ 0 60000 65536"/>
                    <a:gd name="T10" fmla="*/ 0 60000 65536"/>
                    <a:gd name="T11" fmla="*/ 0 60000 65536"/>
                    <a:gd name="T12" fmla="*/ 0 w 2622"/>
                    <a:gd name="T13" fmla="*/ 0 h 1109"/>
                    <a:gd name="T14" fmla="*/ 2622 w 2622"/>
                    <a:gd name="T15" fmla="*/ 1109 h 1109"/>
                  </a:gdLst>
                  <a:ahLst/>
                  <a:cxnLst>
                    <a:cxn ang="T8">
                      <a:pos x="T0" y="T1"/>
                    </a:cxn>
                    <a:cxn ang="T9">
                      <a:pos x="T2" y="T3"/>
                    </a:cxn>
                    <a:cxn ang="T10">
                      <a:pos x="T4" y="T5"/>
                    </a:cxn>
                    <a:cxn ang="T11">
                      <a:pos x="T6" y="T7"/>
                    </a:cxn>
                  </a:cxnLst>
                  <a:rect l="T12" t="T13" r="T14" b="T15"/>
                  <a:pathLst>
                    <a:path w="2622" h="1109">
                      <a:moveTo>
                        <a:pt x="0" y="1109"/>
                      </a:moveTo>
                      <a:cubicBezTo>
                        <a:pt x="220" y="1053"/>
                        <a:pt x="440" y="997"/>
                        <a:pt x="745" y="880"/>
                      </a:cubicBezTo>
                      <a:cubicBezTo>
                        <a:pt x="1049" y="762"/>
                        <a:pt x="1517" y="550"/>
                        <a:pt x="1830" y="404"/>
                      </a:cubicBezTo>
                      <a:cubicBezTo>
                        <a:pt x="2142" y="257"/>
                        <a:pt x="2382" y="128"/>
                        <a:pt x="26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3816" name="Group 47">
                <a:extLst>
                  <a:ext uri="{FF2B5EF4-FFF2-40B4-BE49-F238E27FC236}">
                    <a16:creationId xmlns:a16="http://schemas.microsoft.com/office/drawing/2014/main" id="{6F132DEA-C5F2-C44F-6B5F-096CA9EA30B3}"/>
                  </a:ext>
                </a:extLst>
              </p:cNvPr>
              <p:cNvGrpSpPr>
                <a:grpSpLocks/>
              </p:cNvGrpSpPr>
              <p:nvPr/>
            </p:nvGrpSpPr>
            <p:grpSpPr bwMode="auto">
              <a:xfrm>
                <a:off x="5163" y="3750"/>
                <a:ext cx="682" cy="326"/>
                <a:chOff x="1065" y="1322"/>
                <a:chExt cx="4880" cy="2335"/>
              </a:xfrm>
            </p:grpSpPr>
            <p:sp>
              <p:nvSpPr>
                <p:cNvPr id="33817" name="AutoShape 48">
                  <a:extLst>
                    <a:ext uri="{FF2B5EF4-FFF2-40B4-BE49-F238E27FC236}">
                      <a16:creationId xmlns:a16="http://schemas.microsoft.com/office/drawing/2014/main" id="{8E0B2A71-D979-D4B2-5C1B-4A608AF8CC58}"/>
                    </a:ext>
                  </a:extLst>
                </p:cNvPr>
                <p:cNvSpPr>
                  <a:spLocks noChangeArrowheads="1"/>
                </p:cNvSpPr>
                <p:nvPr/>
              </p:nvSpPr>
              <p:spPr bwMode="auto">
                <a:xfrm rot="6388417">
                  <a:off x="5568" y="2199"/>
                  <a:ext cx="447" cy="306"/>
                </a:xfrm>
                <a:prstGeom prst="triangle">
                  <a:avLst>
                    <a:gd name="adj" fmla="val 61625"/>
                  </a:avLst>
                </a:prstGeom>
                <a:gradFill rotWithShape="0">
                  <a:gsLst>
                    <a:gs pos="0">
                      <a:srgbClr val="FFCC00"/>
                    </a:gs>
                    <a:gs pos="100000">
                      <a:srgbClr val="FF33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18" name="AutoShape 49">
                  <a:extLst>
                    <a:ext uri="{FF2B5EF4-FFF2-40B4-BE49-F238E27FC236}">
                      <a16:creationId xmlns:a16="http://schemas.microsoft.com/office/drawing/2014/main" id="{0CF4BBF2-D661-58D7-0802-97EF94D35EEA}"/>
                    </a:ext>
                  </a:extLst>
                </p:cNvPr>
                <p:cNvSpPr>
                  <a:spLocks noChangeArrowheads="1"/>
                </p:cNvSpPr>
                <p:nvPr/>
              </p:nvSpPr>
              <p:spPr bwMode="auto">
                <a:xfrm rot="-6316978">
                  <a:off x="3506" y="1573"/>
                  <a:ext cx="447" cy="294"/>
                </a:xfrm>
                <a:prstGeom prst="triangle">
                  <a:avLst>
                    <a:gd name="adj" fmla="val 61625"/>
                  </a:avLst>
                </a:prstGeom>
                <a:gradFill rotWithShape="0">
                  <a:gsLst>
                    <a:gs pos="0">
                      <a:srgbClr val="FFCC00"/>
                    </a:gs>
                    <a:gs pos="100000">
                      <a:srgbClr val="FF33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19" name="AutoShape 50">
                  <a:extLst>
                    <a:ext uri="{FF2B5EF4-FFF2-40B4-BE49-F238E27FC236}">
                      <a16:creationId xmlns:a16="http://schemas.microsoft.com/office/drawing/2014/main" id="{BCDBBDD7-B24F-6D6E-DFD4-A0B03B2AF345}"/>
                    </a:ext>
                  </a:extLst>
                </p:cNvPr>
                <p:cNvSpPr>
                  <a:spLocks noChangeArrowheads="1"/>
                </p:cNvSpPr>
                <p:nvPr/>
              </p:nvSpPr>
              <p:spPr bwMode="auto">
                <a:xfrm rot="-2586815">
                  <a:off x="1911" y="2005"/>
                  <a:ext cx="447" cy="287"/>
                </a:xfrm>
                <a:prstGeom prst="triangle">
                  <a:avLst>
                    <a:gd name="adj" fmla="val 61625"/>
                  </a:avLst>
                </a:prstGeom>
                <a:gradFill rotWithShape="0">
                  <a:gsLst>
                    <a:gs pos="0">
                      <a:srgbClr val="FFCC00"/>
                    </a:gs>
                    <a:gs pos="100000">
                      <a:srgbClr val="FF33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0" name="AutoShape 51">
                  <a:extLst>
                    <a:ext uri="{FF2B5EF4-FFF2-40B4-BE49-F238E27FC236}">
                      <a16:creationId xmlns:a16="http://schemas.microsoft.com/office/drawing/2014/main" id="{CF41AC68-68C3-282B-6C29-763D2268B11F}"/>
                    </a:ext>
                  </a:extLst>
                </p:cNvPr>
                <p:cNvSpPr>
                  <a:spLocks noChangeArrowheads="1"/>
                </p:cNvSpPr>
                <p:nvPr/>
              </p:nvSpPr>
              <p:spPr bwMode="auto">
                <a:xfrm rot="9861173" flipH="1">
                  <a:off x="2347" y="1392"/>
                  <a:ext cx="447" cy="306"/>
                </a:xfrm>
                <a:prstGeom prst="triangle">
                  <a:avLst>
                    <a:gd name="adj" fmla="val 61625"/>
                  </a:avLst>
                </a:prstGeom>
                <a:gradFill rotWithShape="0">
                  <a:gsLst>
                    <a:gs pos="0">
                      <a:srgbClr val="FF3300"/>
                    </a:gs>
                    <a:gs pos="100000">
                      <a:srgbClr val="FFCC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1" name="AutoShape 52">
                  <a:extLst>
                    <a:ext uri="{FF2B5EF4-FFF2-40B4-BE49-F238E27FC236}">
                      <a16:creationId xmlns:a16="http://schemas.microsoft.com/office/drawing/2014/main" id="{9B094788-C670-20CF-B497-1469CDD277DC}"/>
                    </a:ext>
                  </a:extLst>
                </p:cNvPr>
                <p:cNvSpPr>
                  <a:spLocks noChangeArrowheads="1"/>
                </p:cNvSpPr>
                <p:nvPr/>
              </p:nvSpPr>
              <p:spPr bwMode="auto">
                <a:xfrm rot="13317295" flipH="1">
                  <a:off x="2829" y="3358"/>
                  <a:ext cx="462" cy="299"/>
                </a:xfrm>
                <a:prstGeom prst="triangle">
                  <a:avLst>
                    <a:gd name="adj" fmla="val 57565"/>
                  </a:avLst>
                </a:prstGeom>
                <a:gradFill rotWithShape="0">
                  <a:gsLst>
                    <a:gs pos="0">
                      <a:srgbClr val="FF3300"/>
                    </a:gs>
                    <a:gs pos="100000">
                      <a:srgbClr val="FFCC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2" name="AutoShape 53">
                  <a:extLst>
                    <a:ext uri="{FF2B5EF4-FFF2-40B4-BE49-F238E27FC236}">
                      <a16:creationId xmlns:a16="http://schemas.microsoft.com/office/drawing/2014/main" id="{CE64F331-E029-17F6-3AA6-C3C2A80A7A2A}"/>
                    </a:ext>
                  </a:extLst>
                </p:cNvPr>
                <p:cNvSpPr>
                  <a:spLocks noChangeArrowheads="1"/>
                </p:cNvSpPr>
                <p:nvPr/>
              </p:nvSpPr>
              <p:spPr bwMode="auto">
                <a:xfrm rot="848965" flipH="1">
                  <a:off x="4975" y="1322"/>
                  <a:ext cx="447" cy="298"/>
                </a:xfrm>
                <a:prstGeom prst="triangle">
                  <a:avLst>
                    <a:gd name="adj" fmla="val 61625"/>
                  </a:avLst>
                </a:prstGeom>
                <a:gradFill rotWithShape="0">
                  <a:gsLst>
                    <a:gs pos="0">
                      <a:srgbClr val="FF3300"/>
                    </a:gs>
                    <a:gs pos="100000">
                      <a:srgbClr val="FFCC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3" name="AutoShape 54">
                  <a:extLst>
                    <a:ext uri="{FF2B5EF4-FFF2-40B4-BE49-F238E27FC236}">
                      <a16:creationId xmlns:a16="http://schemas.microsoft.com/office/drawing/2014/main" id="{AFEA3CD2-4BC0-2C23-FED0-59F8AFC59C18}"/>
                    </a:ext>
                  </a:extLst>
                </p:cNvPr>
                <p:cNvSpPr>
                  <a:spLocks noChangeArrowheads="1"/>
                </p:cNvSpPr>
                <p:nvPr/>
              </p:nvSpPr>
              <p:spPr bwMode="auto">
                <a:xfrm rot="3584762">
                  <a:off x="954" y="2806"/>
                  <a:ext cx="468" cy="245"/>
                </a:xfrm>
                <a:prstGeom prst="triangle">
                  <a:avLst>
                    <a:gd name="adj" fmla="val 48153"/>
                  </a:avLst>
                </a:prstGeom>
                <a:gradFill rotWithShape="0">
                  <a:gsLst>
                    <a:gs pos="0">
                      <a:srgbClr val="FF3300"/>
                    </a:gs>
                    <a:gs pos="100000">
                      <a:srgbClr val="FFCC00"/>
                    </a:gs>
                  </a:gsLst>
                  <a:path path="rect">
                    <a:fillToRect l="100000" b="10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pic>
          <p:nvPicPr>
            <p:cNvPr id="914487" name="Picture 55">
              <a:extLst>
                <a:ext uri="{FF2B5EF4-FFF2-40B4-BE49-F238E27FC236}">
                  <a16:creationId xmlns:a16="http://schemas.microsoft.com/office/drawing/2014/main" id="{475E90A1-70B5-86B4-E1FE-6F234FAE54F4}"/>
                </a:ext>
              </a:extLst>
            </p:cNvPr>
            <p:cNvPicPr>
              <a:picLocks noChangeAspect="1" noChangeArrowheads="1"/>
            </p:cNvPicPr>
            <p:nvPr/>
          </p:nvPicPr>
          <p:blipFill>
            <a:blip r:embed="rId4">
              <a:clrChange>
                <a:clrFrom>
                  <a:srgbClr val="D2D3FF"/>
                </a:clrFrom>
                <a:clrTo>
                  <a:srgbClr val="D2D3FF">
                    <a:alpha val="0"/>
                  </a:srgbClr>
                </a:clrTo>
              </a:clrChange>
            </a:blip>
            <a:srcRect r="-6483" b="52147"/>
            <a:stretch>
              <a:fillRect/>
            </a:stretch>
          </p:blipFill>
          <p:spPr bwMode="auto">
            <a:xfrm>
              <a:off x="3425" y="801"/>
              <a:ext cx="677" cy="826"/>
            </a:xfrm>
            <a:prstGeom prst="rect">
              <a:avLst/>
            </a:prstGeom>
            <a:noFill/>
            <a:effectLst>
              <a:outerShdw blurRad="63500" dist="38099" dir="2700000" algn="ctr" rotWithShape="0">
                <a:srgbClr val="000000">
                  <a:alpha val="74998"/>
                </a:srgbClr>
              </a:outerShdw>
            </a:effectLst>
          </p:spPr>
        </p:pic>
        <p:pic>
          <p:nvPicPr>
            <p:cNvPr id="914488" name="Picture 56">
              <a:extLst>
                <a:ext uri="{FF2B5EF4-FFF2-40B4-BE49-F238E27FC236}">
                  <a16:creationId xmlns:a16="http://schemas.microsoft.com/office/drawing/2014/main" id="{4052DD40-3AAC-7CA0-839E-DEC3E751975A}"/>
                </a:ext>
              </a:extLst>
            </p:cNvPr>
            <p:cNvPicPr>
              <a:picLocks noChangeAspect="1" noChangeArrowheads="1"/>
            </p:cNvPicPr>
            <p:nvPr/>
          </p:nvPicPr>
          <p:blipFill>
            <a:blip r:embed="rId5"/>
            <a:srcRect/>
            <a:stretch>
              <a:fillRect/>
            </a:stretch>
          </p:blipFill>
          <p:spPr bwMode="auto">
            <a:xfrm>
              <a:off x="2116" y="2298"/>
              <a:ext cx="662" cy="709"/>
            </a:xfrm>
            <a:prstGeom prst="rect">
              <a:avLst/>
            </a:prstGeom>
            <a:noFill/>
            <a:effectLst>
              <a:outerShdw blurRad="63500" dist="107763" dir="18900000" algn="ctr" rotWithShape="0">
                <a:srgbClr val="000000">
                  <a:alpha val="74998"/>
                </a:srgbClr>
              </a:outerShdw>
            </a:effectLst>
          </p:spPr>
        </p:pic>
        <p:pic>
          <p:nvPicPr>
            <p:cNvPr id="914489" name="Picture 57">
              <a:extLst>
                <a:ext uri="{FF2B5EF4-FFF2-40B4-BE49-F238E27FC236}">
                  <a16:creationId xmlns:a16="http://schemas.microsoft.com/office/drawing/2014/main" id="{2C5853B0-A935-9577-CCCE-298749CA0175}"/>
                </a:ext>
              </a:extLst>
            </p:cNvPr>
            <p:cNvPicPr>
              <a:picLocks noChangeAspect="1" noChangeArrowheads="1"/>
            </p:cNvPicPr>
            <p:nvPr/>
          </p:nvPicPr>
          <p:blipFill>
            <a:blip r:embed="rId6"/>
            <a:srcRect/>
            <a:stretch>
              <a:fillRect/>
            </a:stretch>
          </p:blipFill>
          <p:spPr bwMode="auto">
            <a:xfrm>
              <a:off x="3179" y="2337"/>
              <a:ext cx="702" cy="613"/>
            </a:xfrm>
            <a:prstGeom prst="rect">
              <a:avLst/>
            </a:prstGeom>
            <a:noFill/>
            <a:effectLst>
              <a:outerShdw blurRad="63500" dist="107763" dir="18900000" algn="ctr" rotWithShape="0">
                <a:srgbClr val="000000">
                  <a:alpha val="74998"/>
                </a:srgbClr>
              </a:outerShdw>
            </a:effectLst>
          </p:spPr>
        </p:pic>
        <p:pic>
          <p:nvPicPr>
            <p:cNvPr id="33809" name="Picture 58">
              <a:extLst>
                <a:ext uri="{FF2B5EF4-FFF2-40B4-BE49-F238E27FC236}">
                  <a16:creationId xmlns:a16="http://schemas.microsoft.com/office/drawing/2014/main" id="{88E90873-E0B1-F7E9-F806-68421D4FF9E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5522" r="29924" b="11539"/>
            <a:stretch>
              <a:fillRect/>
            </a:stretch>
          </p:blipFill>
          <p:spPr bwMode="auto">
            <a:xfrm>
              <a:off x="4101" y="967"/>
              <a:ext cx="301"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59">
              <a:extLst>
                <a:ext uri="{FF2B5EF4-FFF2-40B4-BE49-F238E27FC236}">
                  <a16:creationId xmlns:a16="http://schemas.microsoft.com/office/drawing/2014/main" id="{2EC8CEF6-1167-9C00-1418-C408F25E68A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2" y="1551"/>
              <a:ext cx="655"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60">
            <a:extLst>
              <a:ext uri="{FF2B5EF4-FFF2-40B4-BE49-F238E27FC236}">
                <a16:creationId xmlns:a16="http://schemas.microsoft.com/office/drawing/2014/main" id="{4EF1382F-D025-827E-345A-6B7F52AE2E96}"/>
              </a:ext>
            </a:extLst>
          </p:cNvPr>
          <p:cNvGrpSpPr>
            <a:grpSpLocks/>
          </p:cNvGrpSpPr>
          <p:nvPr/>
        </p:nvGrpSpPr>
        <p:grpSpPr bwMode="auto">
          <a:xfrm>
            <a:off x="3327400" y="1317625"/>
            <a:ext cx="3917950" cy="3500438"/>
            <a:chOff x="4361" y="1137"/>
            <a:chExt cx="1058" cy="945"/>
          </a:xfrm>
        </p:grpSpPr>
        <p:sp>
          <p:nvSpPr>
            <p:cNvPr id="33802" name="AutoShape 61">
              <a:extLst>
                <a:ext uri="{FF2B5EF4-FFF2-40B4-BE49-F238E27FC236}">
                  <a16:creationId xmlns:a16="http://schemas.microsoft.com/office/drawing/2014/main" id="{FD3ADF2C-CE1F-35A0-667E-1AD2EDC23B0A}"/>
                </a:ext>
              </a:extLst>
            </p:cNvPr>
            <p:cNvSpPr>
              <a:spLocks noChangeArrowheads="1"/>
            </p:cNvSpPr>
            <p:nvPr/>
          </p:nvSpPr>
          <p:spPr bwMode="auto">
            <a:xfrm>
              <a:off x="4361" y="1137"/>
              <a:ext cx="1058" cy="945"/>
            </a:xfrm>
            <a:prstGeom prst="cube">
              <a:avLst>
                <a:gd name="adj" fmla="val 25000"/>
              </a:avLst>
            </a:prstGeom>
            <a:solidFill>
              <a:srgbClr val="FFFE03">
                <a:alpha val="32156"/>
              </a:srgbClr>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4494" name="Text Box 62">
              <a:extLst>
                <a:ext uri="{FF2B5EF4-FFF2-40B4-BE49-F238E27FC236}">
                  <a16:creationId xmlns:a16="http://schemas.microsoft.com/office/drawing/2014/main" id="{E2FD1766-90E3-5ADE-C2C6-75701F3BA87B}"/>
                </a:ext>
              </a:extLst>
            </p:cNvPr>
            <p:cNvSpPr txBox="1">
              <a:spLocks noChangeArrowheads="1"/>
            </p:cNvSpPr>
            <p:nvPr/>
          </p:nvSpPr>
          <p:spPr bwMode="auto">
            <a:xfrm>
              <a:off x="4362" y="1787"/>
              <a:ext cx="50" cy="124"/>
            </a:xfrm>
            <a:prstGeom prst="rect">
              <a:avLst/>
            </a:prstGeom>
            <a:noFill/>
            <a:ln w="9525">
              <a:noFill/>
              <a:miter lim="800000"/>
              <a:headEnd/>
              <a:tailEnd/>
            </a:ln>
            <a:effectLst/>
          </p:spPr>
          <p:txBody>
            <a:bodyPr wrap="none">
              <a:spAutoFit/>
            </a:bodyPr>
            <a:lstStyle/>
            <a:p>
              <a:pPr>
                <a:defRPr/>
              </a:pPr>
              <a:endParaRPr lang="de-DE" sz="2400">
                <a:effectLst>
                  <a:outerShdw blurRad="38100" dist="38100" dir="2700000" algn="tl">
                    <a:srgbClr val="FFFFFF"/>
                  </a:outerShdw>
                </a:effectLst>
                <a:latin typeface="Times" charset="0"/>
                <a:ea typeface="+mn-ea"/>
              </a:endParaRPr>
            </a:p>
          </p:txBody>
        </p:sp>
      </p:grpSp>
      <p:sp>
        <p:nvSpPr>
          <p:cNvPr id="914495" name="Text Box 63">
            <a:extLst>
              <a:ext uri="{FF2B5EF4-FFF2-40B4-BE49-F238E27FC236}">
                <a16:creationId xmlns:a16="http://schemas.microsoft.com/office/drawing/2014/main" id="{D442BDFD-D3D6-05B5-64C7-C66F88CFEA00}"/>
              </a:ext>
            </a:extLst>
          </p:cNvPr>
          <p:cNvSpPr txBox="1">
            <a:spLocks noChangeArrowheads="1"/>
          </p:cNvSpPr>
          <p:nvPr/>
        </p:nvSpPr>
        <p:spPr bwMode="auto">
          <a:xfrm rot="5400000">
            <a:off x="2740819" y="3275806"/>
            <a:ext cx="706438" cy="396875"/>
          </a:xfrm>
          <a:prstGeom prst="rect">
            <a:avLst/>
          </a:prstGeom>
          <a:noFill/>
          <a:ln w="9525">
            <a:noFill/>
            <a:miter lim="800000"/>
            <a:headEnd/>
            <a:tailEnd/>
          </a:ln>
          <a:effectLst/>
        </p:spPr>
        <p:txBody>
          <a:bodyPr wrap="none">
            <a:spAutoFit/>
          </a:bodyPr>
          <a:lstStyle/>
          <a:p>
            <a:pPr>
              <a:defRPr/>
            </a:pPr>
            <a:r>
              <a:rPr lang="de-DE" sz="2000">
                <a:solidFill>
                  <a:schemeClr val="accent2"/>
                </a:solidFill>
                <a:effectLst>
                  <a:outerShdw blurRad="38100" dist="38100" dir="2700000" algn="tl">
                    <a:srgbClr val="000000"/>
                  </a:outerShdw>
                </a:effectLst>
                <a:latin typeface="Times" charset="0"/>
                <a:ea typeface="+mn-ea"/>
              </a:rPr>
              <a:t>signs</a:t>
            </a:r>
          </a:p>
        </p:txBody>
      </p:sp>
      <p:sp>
        <p:nvSpPr>
          <p:cNvPr id="914496" name="Text Box 64">
            <a:extLst>
              <a:ext uri="{FF2B5EF4-FFF2-40B4-BE49-F238E27FC236}">
                <a16:creationId xmlns:a16="http://schemas.microsoft.com/office/drawing/2014/main" id="{373C36B6-BCCE-782E-F43D-39DBA40F3AF2}"/>
              </a:ext>
            </a:extLst>
          </p:cNvPr>
          <p:cNvSpPr txBox="1">
            <a:spLocks noChangeArrowheads="1"/>
          </p:cNvSpPr>
          <p:nvPr/>
        </p:nvSpPr>
        <p:spPr bwMode="auto">
          <a:xfrm rot="18895362">
            <a:off x="6656388" y="4143375"/>
            <a:ext cx="987425" cy="39687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a:solidFill>
                  <a:schemeClr val="accent2"/>
                </a:solidFill>
                <a:effectLst>
                  <a:outerShdw blurRad="38100" dist="38100" dir="2700000" algn="tl">
                    <a:srgbClr val="000000"/>
                  </a:outerShdw>
                </a:effectLst>
                <a:latin typeface="Times" pitchFamily="2" charset="0"/>
              </a:rPr>
              <a:t>realities</a:t>
            </a:r>
            <a:endParaRPr lang="de-DE" altLang="en-US" sz="2000">
              <a:effectLst>
                <a:outerShdw blurRad="38100" dist="38100" dir="2700000" algn="tl">
                  <a:srgbClr val="FFFFFF"/>
                </a:outerShdw>
              </a:effectLst>
              <a:latin typeface="Times" pitchFamily="2" charset="0"/>
            </a:endParaRPr>
          </a:p>
        </p:txBody>
      </p:sp>
      <p:sp>
        <p:nvSpPr>
          <p:cNvPr id="914497" name="Text Box 65">
            <a:extLst>
              <a:ext uri="{FF2B5EF4-FFF2-40B4-BE49-F238E27FC236}">
                <a16:creationId xmlns:a16="http://schemas.microsoft.com/office/drawing/2014/main" id="{8D2C68E5-88C2-9883-EE00-FF438F622DB2}"/>
              </a:ext>
            </a:extLst>
          </p:cNvPr>
          <p:cNvSpPr txBox="1">
            <a:spLocks noChangeArrowheads="1"/>
          </p:cNvSpPr>
          <p:nvPr/>
        </p:nvSpPr>
        <p:spPr bwMode="auto">
          <a:xfrm>
            <a:off x="4233863" y="4819650"/>
            <a:ext cx="1763712" cy="39687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a:solidFill>
                  <a:schemeClr val="accent2"/>
                </a:solidFill>
                <a:effectLst>
                  <a:outerShdw blurRad="38100" dist="38100" dir="2700000" algn="tl">
                    <a:srgbClr val="000000"/>
                  </a:outerShdw>
                </a:effectLst>
                <a:latin typeface="Times" pitchFamily="2" charset="0"/>
              </a:rPr>
              <a:t>communication</a:t>
            </a:r>
            <a:endParaRPr lang="de-DE" altLang="en-US" sz="2000">
              <a:effectLst>
                <a:outerShdw blurRad="38100" dist="38100" dir="2700000" algn="tl">
                  <a:srgbClr val="FFFFFF"/>
                </a:outerShdw>
              </a:effectLst>
              <a:latin typeface="Times"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8612096" presetClass="entr" presetSubtype="0" fill="hold" nodeType="afterEffect">
                                  <p:stCondLst>
                                    <p:cond delay="0"/>
                                  </p:stCondLst>
                                  <p:childTnLst>
                                    <p:set>
                                      <p:cBhvr>
                                        <p:cTn id="6" dur="1" fill="hold">
                                          <p:stCondLst>
                                            <p:cond delay="499"/>
                                          </p:stCondLst>
                                        </p:cTn>
                                        <p:tgtEl>
                                          <p:spTgt spid="914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ntr" presetSubtype="0" fill="hold"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2/3*#ppt_w"/>
                                          </p:val>
                                        </p:tav>
                                        <p:tav tm="100000">
                                          <p:val>
                                            <p:strVal val="#ppt_w"/>
                                          </p:val>
                                        </p:tav>
                                      </p:tavLst>
                                    </p:anim>
                                    <p:anim calcmode="lin" valueType="num">
                                      <p:cBhvr>
                                        <p:cTn id="1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914496"/>
                                        </p:tgtEl>
                                        <p:attrNameLst>
                                          <p:attrName>style.visibility</p:attrName>
                                        </p:attrNameLst>
                                      </p:cBhvr>
                                      <p:to>
                                        <p:strVal val="visible"/>
                                      </p:to>
                                    </p:set>
                                    <p:anim calcmode="lin" valueType="num">
                                      <p:cBhvr>
                                        <p:cTn id="20" dur="500" fill="hold"/>
                                        <p:tgtEl>
                                          <p:spTgt spid="914496"/>
                                        </p:tgtEl>
                                        <p:attrNameLst>
                                          <p:attrName>ppt_w</p:attrName>
                                        </p:attrNameLst>
                                      </p:cBhvr>
                                      <p:tavLst>
                                        <p:tav tm="0">
                                          <p:val>
                                            <p:fltVal val="0"/>
                                          </p:val>
                                        </p:tav>
                                        <p:tav tm="100000">
                                          <p:val>
                                            <p:strVal val="#ppt_w"/>
                                          </p:val>
                                        </p:tav>
                                      </p:tavLst>
                                    </p:anim>
                                    <p:anim calcmode="lin" valueType="num">
                                      <p:cBhvr>
                                        <p:cTn id="21" dur="500" fill="hold"/>
                                        <p:tgtEl>
                                          <p:spTgt spid="914496"/>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17"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ppt_w/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nodeType="clickEffect">
                                  <p:stCondLst>
                                    <p:cond delay="0"/>
                                  </p:stCondLst>
                                  <p:childTnLst>
                                    <p:set>
                                      <p:cBhvr>
                                        <p:cTn id="32" dur="1" fill="hold">
                                          <p:stCondLst>
                                            <p:cond delay="0"/>
                                          </p:stCondLst>
                                        </p:cTn>
                                        <p:tgtEl>
                                          <p:spTgt spid="914497"/>
                                        </p:tgtEl>
                                        <p:attrNameLst>
                                          <p:attrName>style.visibility</p:attrName>
                                        </p:attrNameLst>
                                      </p:cBhvr>
                                      <p:to>
                                        <p:strVal val="visible"/>
                                      </p:to>
                                    </p:set>
                                    <p:anim calcmode="lin" valueType="num">
                                      <p:cBhvr>
                                        <p:cTn id="33" dur="500" fill="hold"/>
                                        <p:tgtEl>
                                          <p:spTgt spid="914497"/>
                                        </p:tgtEl>
                                        <p:attrNameLst>
                                          <p:attrName>ppt_w</p:attrName>
                                        </p:attrNameLst>
                                      </p:cBhvr>
                                      <p:tavLst>
                                        <p:tav tm="0">
                                          <p:val>
                                            <p:fltVal val="0"/>
                                          </p:val>
                                        </p:tav>
                                        <p:tav tm="100000">
                                          <p:val>
                                            <p:strVal val="#ppt_w"/>
                                          </p:val>
                                        </p:tav>
                                      </p:tavLst>
                                    </p:anim>
                                    <p:anim calcmode="lin" valueType="num">
                                      <p:cBhvr>
                                        <p:cTn id="34" dur="500" fill="hold"/>
                                        <p:tgtEl>
                                          <p:spTgt spid="914497"/>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500"/>
                            </p:stCondLst>
                            <p:childTnLst>
                              <p:par>
                                <p:cTn id="36" presetID="17" presetClass="entr" presetSubtype="1"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ppt_x</p:attrName>
                                        </p:attrNameLst>
                                      </p:cBhvr>
                                      <p:tavLst>
                                        <p:tav tm="0">
                                          <p:val>
                                            <p:strVal val="#ppt_x"/>
                                          </p:val>
                                        </p:tav>
                                        <p:tav tm="100000">
                                          <p:val>
                                            <p:strVal val="#ppt_x"/>
                                          </p:val>
                                        </p:tav>
                                      </p:tavLst>
                                    </p:anim>
                                    <p:anim calcmode="lin" valueType="num">
                                      <p:cBhvr>
                                        <p:cTn id="39" dur="500" fill="hold"/>
                                        <p:tgtEl>
                                          <p:spTgt spid="2"/>
                                        </p:tgtEl>
                                        <p:attrNameLst>
                                          <p:attrName>ppt_y</p:attrName>
                                        </p:attrNameLst>
                                      </p:cBhvr>
                                      <p:tavLst>
                                        <p:tav tm="0">
                                          <p:val>
                                            <p:strVal val="#ppt_y-#ppt_h/2"/>
                                          </p:val>
                                        </p:tav>
                                        <p:tav tm="100000">
                                          <p:val>
                                            <p:strVal val="#ppt_y"/>
                                          </p:val>
                                        </p:tav>
                                      </p:tavLst>
                                    </p:anim>
                                    <p:anim calcmode="lin" valueType="num">
                                      <p:cBhvr>
                                        <p:cTn id="40" dur="500" fill="hold"/>
                                        <p:tgtEl>
                                          <p:spTgt spid="2"/>
                                        </p:tgtEl>
                                        <p:attrNameLst>
                                          <p:attrName>ppt_w</p:attrName>
                                        </p:attrNameLst>
                                      </p:cBhvr>
                                      <p:tavLst>
                                        <p:tav tm="0">
                                          <p:val>
                                            <p:strVal val="#ppt_w"/>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10" fill="hold" nodeType="clickEffect">
                                  <p:stCondLst>
                                    <p:cond delay="0"/>
                                  </p:stCondLst>
                                  <p:childTnLst>
                                    <p:set>
                                      <p:cBhvr>
                                        <p:cTn id="45" dur="1" fill="hold">
                                          <p:stCondLst>
                                            <p:cond delay="0"/>
                                          </p:stCondLst>
                                        </p:cTn>
                                        <p:tgtEl>
                                          <p:spTgt spid="914495"/>
                                        </p:tgtEl>
                                        <p:attrNameLst>
                                          <p:attrName>style.visibility</p:attrName>
                                        </p:attrNameLst>
                                      </p:cBhvr>
                                      <p:to>
                                        <p:strVal val="visible"/>
                                      </p:to>
                                    </p:set>
                                    <p:anim calcmode="lin" valueType="num">
                                      <p:cBhvr>
                                        <p:cTn id="46" dur="500" fill="hold"/>
                                        <p:tgtEl>
                                          <p:spTgt spid="914495"/>
                                        </p:tgtEl>
                                        <p:attrNameLst>
                                          <p:attrName>ppt_w</p:attrName>
                                        </p:attrNameLst>
                                      </p:cBhvr>
                                      <p:tavLst>
                                        <p:tav tm="0">
                                          <p:val>
                                            <p:fltVal val="0"/>
                                          </p:val>
                                        </p:tav>
                                        <p:tav tm="100000">
                                          <p:val>
                                            <p:strVal val="#ppt_w"/>
                                          </p:val>
                                        </p:tav>
                                      </p:tavLst>
                                    </p:anim>
                                    <p:anim calcmode="lin" valueType="num">
                                      <p:cBhvr>
                                        <p:cTn id="47" dur="500" fill="hold"/>
                                        <p:tgtEl>
                                          <p:spTgt spid="914495"/>
                                        </p:tgtEl>
                                        <p:attrNameLst>
                                          <p:attrName>ppt_h</p:attrName>
                                        </p:attrNameLst>
                                      </p:cBhvr>
                                      <p:tavLst>
                                        <p:tav tm="0">
                                          <p:val>
                                            <p:strVal val="#ppt_h"/>
                                          </p:val>
                                        </p:tav>
                                        <p:tav tm="100000">
                                          <p:val>
                                            <p:strVal val="#ppt_h"/>
                                          </p:val>
                                        </p:tav>
                                      </p:tavLst>
                                    </p:anim>
                                  </p:childTnLst>
                                </p:cTn>
                              </p:par>
                            </p:childTnLst>
                          </p:cTn>
                        </p:par>
                        <p:par>
                          <p:cTn id="48" fill="hold" nodeType="afterGroup">
                            <p:stCondLst>
                              <p:cond delay="500"/>
                            </p:stCondLst>
                            <p:childTnLst>
                              <p:par>
                                <p:cTn id="49" presetID="17"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ppt_x</p:attrName>
                                        </p:attrNameLst>
                                      </p:cBhvr>
                                      <p:tavLst>
                                        <p:tav tm="0">
                                          <p:val>
                                            <p:strVal val="#ppt_x+#ppt_w/2"/>
                                          </p:val>
                                        </p:tav>
                                        <p:tav tm="100000">
                                          <p:val>
                                            <p:strVal val="#ppt_x"/>
                                          </p:val>
                                        </p:tav>
                                      </p:tavLst>
                                    </p:anim>
                                    <p:anim calcmode="lin" valueType="num">
                                      <p:cBhvr>
                                        <p:cTn id="52" dur="500" fill="hold"/>
                                        <p:tgtEl>
                                          <p:spTgt spid="4"/>
                                        </p:tgtEl>
                                        <p:attrNameLst>
                                          <p:attrName>ppt_y</p:attrName>
                                        </p:attrNameLst>
                                      </p:cBhvr>
                                      <p:tavLst>
                                        <p:tav tm="0">
                                          <p:val>
                                            <p:strVal val="#ppt_y"/>
                                          </p:val>
                                        </p:tav>
                                        <p:tav tm="100000">
                                          <p:val>
                                            <p:strVal val="#ppt_y"/>
                                          </p:val>
                                        </p:tav>
                                      </p:tavLst>
                                    </p:anim>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4" grpId="0" autoUpdateAnimBg="0"/>
      <p:bldP spid="914495" grpId="0" autoUpdateAnimBg="0"/>
      <p:bldP spid="914496" grpId="0" autoUpdateAnimBg="0"/>
      <p:bldP spid="91449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Text Box 1026">
            <a:extLst>
              <a:ext uri="{FF2B5EF4-FFF2-40B4-BE49-F238E27FC236}">
                <a16:creationId xmlns:a16="http://schemas.microsoft.com/office/drawing/2014/main" id="{6788A01E-3452-88CC-0E72-D33009EF9FF7}"/>
              </a:ext>
            </a:extLst>
          </p:cNvPr>
          <p:cNvSpPr txBox="1">
            <a:spLocks noChangeArrowheads="1"/>
          </p:cNvSpPr>
          <p:nvPr/>
        </p:nvSpPr>
        <p:spPr bwMode="auto">
          <a:xfrm>
            <a:off x="3582988" y="1571625"/>
            <a:ext cx="4248150" cy="519113"/>
          </a:xfrm>
          <a:prstGeom prst="rect">
            <a:avLst/>
          </a:prstGeom>
          <a:noFill/>
          <a:ln w="9525">
            <a:noFill/>
            <a:miter lim="800000"/>
            <a:headEnd/>
            <a:tailEnd/>
          </a:ln>
          <a:effectLst/>
        </p:spPr>
        <p:txBody>
          <a:bodyPr>
            <a:spAutoFit/>
          </a:bodyPr>
          <a:lstStyle>
            <a:lvl1pPr marL="609600" indent="-609600">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 typeface="Times" pitchFamily="2" charset="0"/>
              <a:buNone/>
              <a:defRPr/>
            </a:pPr>
            <a:r>
              <a:rPr lang="de-DE" altLang="en-US">
                <a:effectLst>
                  <a:outerShdw blurRad="38100" dist="38100" dir="2700000" algn="tl">
                    <a:srgbClr val="FFFFFF"/>
                  </a:outerShdw>
                </a:effectLst>
                <a:latin typeface="Times" pitchFamily="2" charset="0"/>
              </a:rPr>
              <a:t>Teak Leaves at the Temples</a:t>
            </a:r>
            <a:endParaRPr lang="de-DE" altLang="en-US" sz="2400">
              <a:effectLst>
                <a:outerShdw blurRad="38100" dist="38100" dir="2700000" algn="tl">
                  <a:srgbClr val="FFFFFF"/>
                </a:outerShdw>
              </a:effectLst>
              <a:latin typeface="Times" pitchFamily="2" charset="0"/>
            </a:endParaRPr>
          </a:p>
        </p:txBody>
      </p:sp>
      <p:pic>
        <p:nvPicPr>
          <p:cNvPr id="35842" name="Picture 1027" descr="pic_film_614.gif                                               00085F94Macintosh HD                   C2BB404B:">
            <a:extLst>
              <a:ext uri="{FF2B5EF4-FFF2-40B4-BE49-F238E27FC236}">
                <a16:creationId xmlns:a16="http://schemas.microsoft.com/office/drawing/2014/main" id="{E2A6821D-BB52-3CFA-893D-E73E0656D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2219325"/>
            <a:ext cx="4918075" cy="3687763"/>
          </a:xfrm>
          <a:prstGeom prst="rect">
            <a:avLst/>
          </a:prstGeom>
          <a:noFill/>
          <a:ln>
            <a:noFill/>
          </a:ln>
          <a:effectLst>
            <a:outerShdw dist="107763"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CA609B0-E730-5B9E-901C-2A4B2F0BF654}"/>
              </a:ext>
            </a:extLst>
          </p:cNvPr>
          <p:cNvGrpSpPr>
            <a:grpSpLocks/>
          </p:cNvGrpSpPr>
          <p:nvPr/>
        </p:nvGrpSpPr>
        <p:grpSpPr bwMode="auto">
          <a:xfrm>
            <a:off x="3017838" y="1408113"/>
            <a:ext cx="4645025" cy="4159250"/>
            <a:chOff x="2358" y="1240"/>
            <a:chExt cx="2256" cy="2020"/>
          </a:xfrm>
        </p:grpSpPr>
        <p:sp>
          <p:nvSpPr>
            <p:cNvPr id="36952" name="Line 3">
              <a:extLst>
                <a:ext uri="{FF2B5EF4-FFF2-40B4-BE49-F238E27FC236}">
                  <a16:creationId xmlns:a16="http://schemas.microsoft.com/office/drawing/2014/main" id="{489CBB84-39C1-751B-2E98-5AD56E3DA435}"/>
                </a:ext>
              </a:extLst>
            </p:cNvPr>
            <p:cNvSpPr>
              <a:spLocks noChangeShapeType="1"/>
            </p:cNvSpPr>
            <p:nvPr/>
          </p:nvSpPr>
          <p:spPr bwMode="auto">
            <a:xfrm flipV="1">
              <a:off x="2358" y="2640"/>
              <a:ext cx="684" cy="6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53" name="Line 4">
              <a:extLst>
                <a:ext uri="{FF2B5EF4-FFF2-40B4-BE49-F238E27FC236}">
                  <a16:creationId xmlns:a16="http://schemas.microsoft.com/office/drawing/2014/main" id="{6C0DF566-064A-3F64-485F-9370C4012FA7}"/>
                </a:ext>
              </a:extLst>
            </p:cNvPr>
            <p:cNvSpPr>
              <a:spLocks noChangeShapeType="1"/>
            </p:cNvSpPr>
            <p:nvPr/>
          </p:nvSpPr>
          <p:spPr bwMode="auto">
            <a:xfrm>
              <a:off x="2862" y="1240"/>
              <a:ext cx="364"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54" name="Line 5">
              <a:extLst>
                <a:ext uri="{FF2B5EF4-FFF2-40B4-BE49-F238E27FC236}">
                  <a16:creationId xmlns:a16="http://schemas.microsoft.com/office/drawing/2014/main" id="{B6B1FE46-C7F7-B43B-DB24-6B91DF440D35}"/>
                </a:ext>
              </a:extLst>
            </p:cNvPr>
            <p:cNvSpPr>
              <a:spLocks noChangeShapeType="1"/>
            </p:cNvSpPr>
            <p:nvPr/>
          </p:nvSpPr>
          <p:spPr bwMode="auto">
            <a:xfrm>
              <a:off x="3682" y="2640"/>
              <a:ext cx="424" cy="6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55" name="Line 6">
              <a:extLst>
                <a:ext uri="{FF2B5EF4-FFF2-40B4-BE49-F238E27FC236}">
                  <a16:creationId xmlns:a16="http://schemas.microsoft.com/office/drawing/2014/main" id="{FBD76C2E-4160-F487-8FB1-163AE093FE63}"/>
                </a:ext>
              </a:extLst>
            </p:cNvPr>
            <p:cNvSpPr>
              <a:spLocks noChangeShapeType="1"/>
            </p:cNvSpPr>
            <p:nvPr/>
          </p:nvSpPr>
          <p:spPr bwMode="auto">
            <a:xfrm>
              <a:off x="3862" y="2456"/>
              <a:ext cx="752" cy="2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56" name="Line 7">
              <a:extLst>
                <a:ext uri="{FF2B5EF4-FFF2-40B4-BE49-F238E27FC236}">
                  <a16:creationId xmlns:a16="http://schemas.microsoft.com/office/drawing/2014/main" id="{33740AAE-A120-8894-7F3C-318D2C571798}"/>
                </a:ext>
              </a:extLst>
            </p:cNvPr>
            <p:cNvSpPr>
              <a:spLocks noChangeShapeType="1"/>
            </p:cNvSpPr>
            <p:nvPr/>
          </p:nvSpPr>
          <p:spPr bwMode="auto">
            <a:xfrm flipV="1">
              <a:off x="3858" y="1240"/>
              <a:ext cx="756" cy="67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57" name="Line 8">
              <a:extLst>
                <a:ext uri="{FF2B5EF4-FFF2-40B4-BE49-F238E27FC236}">
                  <a16:creationId xmlns:a16="http://schemas.microsoft.com/office/drawing/2014/main" id="{B1F4430A-0782-1B2F-7EBC-04EAC46DB5DD}"/>
                </a:ext>
              </a:extLst>
            </p:cNvPr>
            <p:cNvSpPr>
              <a:spLocks noChangeShapeType="1"/>
            </p:cNvSpPr>
            <p:nvPr/>
          </p:nvSpPr>
          <p:spPr bwMode="auto">
            <a:xfrm>
              <a:off x="2359" y="1742"/>
              <a:ext cx="684" cy="35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58" name="Line 9">
              <a:extLst>
                <a:ext uri="{FF2B5EF4-FFF2-40B4-BE49-F238E27FC236}">
                  <a16:creationId xmlns:a16="http://schemas.microsoft.com/office/drawing/2014/main" id="{D9F6946C-8645-9C8B-F972-29EEE62FB066}"/>
                </a:ext>
              </a:extLst>
            </p:cNvPr>
            <p:cNvSpPr>
              <a:spLocks noChangeShapeType="1"/>
            </p:cNvSpPr>
            <p:nvPr/>
          </p:nvSpPr>
          <p:spPr bwMode="auto">
            <a:xfrm flipV="1">
              <a:off x="3666" y="1748"/>
              <a:ext cx="440" cy="3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16490" name="Text Box 10">
            <a:extLst>
              <a:ext uri="{FF2B5EF4-FFF2-40B4-BE49-F238E27FC236}">
                <a16:creationId xmlns:a16="http://schemas.microsoft.com/office/drawing/2014/main" id="{53C868E0-9520-2F31-CF38-2CBA2725C5BB}"/>
              </a:ext>
            </a:extLst>
          </p:cNvPr>
          <p:cNvSpPr txBox="1">
            <a:spLocks noChangeArrowheads="1"/>
          </p:cNvSpPr>
          <p:nvPr/>
        </p:nvSpPr>
        <p:spPr bwMode="auto">
          <a:xfrm>
            <a:off x="3327400" y="538163"/>
            <a:ext cx="3443288"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The Oniontology of Music</a:t>
            </a:r>
          </a:p>
        </p:txBody>
      </p:sp>
      <p:grpSp>
        <p:nvGrpSpPr>
          <p:cNvPr id="3" name="Group 11">
            <a:extLst>
              <a:ext uri="{FF2B5EF4-FFF2-40B4-BE49-F238E27FC236}">
                <a16:creationId xmlns:a16="http://schemas.microsoft.com/office/drawing/2014/main" id="{EDF5CB26-4C42-EC9F-B65C-718C78335637}"/>
              </a:ext>
            </a:extLst>
          </p:cNvPr>
          <p:cNvGrpSpPr>
            <a:grpSpLocks/>
          </p:cNvGrpSpPr>
          <p:nvPr/>
        </p:nvGrpSpPr>
        <p:grpSpPr bwMode="auto">
          <a:xfrm>
            <a:off x="4433888" y="2798763"/>
            <a:ext cx="2705100" cy="2547937"/>
            <a:chOff x="2787" y="1757"/>
            <a:chExt cx="1704" cy="1605"/>
          </a:xfrm>
        </p:grpSpPr>
        <p:grpSp>
          <p:nvGrpSpPr>
            <p:cNvPr id="36906" name="Group 12">
              <a:extLst>
                <a:ext uri="{FF2B5EF4-FFF2-40B4-BE49-F238E27FC236}">
                  <a16:creationId xmlns:a16="http://schemas.microsoft.com/office/drawing/2014/main" id="{3AF75873-9C4F-1B6B-84C4-3F0808169AF1}"/>
                </a:ext>
              </a:extLst>
            </p:cNvPr>
            <p:cNvGrpSpPr>
              <a:grpSpLocks/>
            </p:cNvGrpSpPr>
            <p:nvPr/>
          </p:nvGrpSpPr>
          <p:grpSpPr bwMode="auto">
            <a:xfrm>
              <a:off x="2787" y="1757"/>
              <a:ext cx="1058" cy="945"/>
              <a:chOff x="4361" y="1137"/>
              <a:chExt cx="1058" cy="945"/>
            </a:xfrm>
          </p:grpSpPr>
          <p:sp>
            <p:nvSpPr>
              <p:cNvPr id="36950" name="AutoShape 13">
                <a:extLst>
                  <a:ext uri="{FF2B5EF4-FFF2-40B4-BE49-F238E27FC236}">
                    <a16:creationId xmlns:a16="http://schemas.microsoft.com/office/drawing/2014/main" id="{690C8CE4-5E42-57CA-11E0-31A38FE8E7A6}"/>
                  </a:ext>
                </a:extLst>
              </p:cNvPr>
              <p:cNvSpPr>
                <a:spLocks noChangeArrowheads="1"/>
              </p:cNvSpPr>
              <p:nvPr/>
            </p:nvSpPr>
            <p:spPr bwMode="auto">
              <a:xfrm>
                <a:off x="4361" y="1137"/>
                <a:ext cx="1058" cy="945"/>
              </a:xfrm>
              <a:prstGeom prst="cube">
                <a:avLst>
                  <a:gd name="adj" fmla="val 25000"/>
                </a:avLst>
              </a:prstGeom>
              <a:solidFill>
                <a:srgbClr val="FFFE03"/>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6494" name="Text Box 14">
                <a:extLst>
                  <a:ext uri="{FF2B5EF4-FFF2-40B4-BE49-F238E27FC236}">
                    <a16:creationId xmlns:a16="http://schemas.microsoft.com/office/drawing/2014/main" id="{AA861C74-F26D-87AD-4979-2E855F922FB9}"/>
                  </a:ext>
                </a:extLst>
              </p:cNvPr>
              <p:cNvSpPr txBox="1">
                <a:spLocks noChangeArrowheads="1"/>
              </p:cNvSpPr>
              <p:nvPr/>
            </p:nvSpPr>
            <p:spPr bwMode="auto">
              <a:xfrm>
                <a:off x="4362" y="1787"/>
                <a:ext cx="521" cy="288"/>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Facts</a:t>
                </a:r>
              </a:p>
            </p:txBody>
          </p:sp>
        </p:grpSp>
        <p:grpSp>
          <p:nvGrpSpPr>
            <p:cNvPr id="36907" name="Group 15">
              <a:extLst>
                <a:ext uri="{FF2B5EF4-FFF2-40B4-BE49-F238E27FC236}">
                  <a16:creationId xmlns:a16="http://schemas.microsoft.com/office/drawing/2014/main" id="{8FA35B5B-841C-7C22-835B-320847FE0681}"/>
                </a:ext>
              </a:extLst>
            </p:cNvPr>
            <p:cNvGrpSpPr>
              <a:grpSpLocks/>
            </p:cNvGrpSpPr>
            <p:nvPr/>
          </p:nvGrpSpPr>
          <p:grpSpPr bwMode="auto">
            <a:xfrm>
              <a:off x="3609" y="2699"/>
              <a:ext cx="882" cy="663"/>
              <a:chOff x="4157" y="2303"/>
              <a:chExt cx="1625" cy="1219"/>
            </a:xfrm>
          </p:grpSpPr>
          <p:pic>
            <p:nvPicPr>
              <p:cNvPr id="916496" name="Picture 16">
                <a:extLst>
                  <a:ext uri="{FF2B5EF4-FFF2-40B4-BE49-F238E27FC236}">
                    <a16:creationId xmlns:a16="http://schemas.microsoft.com/office/drawing/2014/main" id="{50DE6A05-A9C1-1195-6CFD-7A459A72F701}"/>
                  </a:ext>
                </a:extLst>
              </p:cNvPr>
              <p:cNvPicPr>
                <a:picLocks noChangeAspect="1" noChangeArrowheads="1"/>
              </p:cNvPicPr>
              <p:nvPr/>
            </p:nvPicPr>
            <p:blipFill>
              <a:blip r:embed="rId3"/>
              <a:srcRect l="50934" t="4158" r="25166" b="60594"/>
              <a:stretch>
                <a:fillRect/>
              </a:stretch>
            </p:blipFill>
            <p:spPr bwMode="auto">
              <a:xfrm>
                <a:off x="4157" y="2303"/>
                <a:ext cx="1596" cy="1000"/>
              </a:xfrm>
              <a:prstGeom prst="rect">
                <a:avLst/>
              </a:prstGeom>
              <a:noFill/>
              <a:effectLst>
                <a:outerShdw blurRad="63500" dist="107763" dir="2700000" algn="ctr" rotWithShape="0">
                  <a:srgbClr val="000000">
                    <a:alpha val="74998"/>
                  </a:srgbClr>
                </a:outerShdw>
              </a:effectLst>
            </p:spPr>
          </p:pic>
          <p:grpSp>
            <p:nvGrpSpPr>
              <p:cNvPr id="36909" name="Group 17">
                <a:extLst>
                  <a:ext uri="{FF2B5EF4-FFF2-40B4-BE49-F238E27FC236}">
                    <a16:creationId xmlns:a16="http://schemas.microsoft.com/office/drawing/2014/main" id="{985CACDB-C108-5232-25B4-B2015AD25348}"/>
                  </a:ext>
                </a:extLst>
              </p:cNvPr>
              <p:cNvGrpSpPr>
                <a:grpSpLocks/>
              </p:cNvGrpSpPr>
              <p:nvPr/>
            </p:nvGrpSpPr>
            <p:grpSpPr bwMode="auto">
              <a:xfrm>
                <a:off x="4849" y="2680"/>
                <a:ext cx="933" cy="842"/>
                <a:chOff x="5031" y="3563"/>
                <a:chExt cx="875" cy="792"/>
              </a:xfrm>
            </p:grpSpPr>
            <p:sp>
              <p:nvSpPr>
                <p:cNvPr id="36910" name="Freeform 18">
                  <a:extLst>
                    <a:ext uri="{FF2B5EF4-FFF2-40B4-BE49-F238E27FC236}">
                      <a16:creationId xmlns:a16="http://schemas.microsoft.com/office/drawing/2014/main" id="{ED104EC0-CB9B-0F33-11EC-E55C9199BDD2}"/>
                    </a:ext>
                  </a:extLst>
                </p:cNvPr>
                <p:cNvSpPr>
                  <a:spLocks/>
                </p:cNvSpPr>
                <p:nvPr/>
              </p:nvSpPr>
              <p:spPr bwMode="auto">
                <a:xfrm>
                  <a:off x="5183" y="3880"/>
                  <a:ext cx="254" cy="175"/>
                </a:xfrm>
                <a:custGeom>
                  <a:avLst/>
                  <a:gdLst>
                    <a:gd name="T0" fmla="*/ 0 w 1814"/>
                    <a:gd name="T1" fmla="*/ 0 h 1251"/>
                    <a:gd name="T2" fmla="*/ 0 w 1814"/>
                    <a:gd name="T3" fmla="*/ 0 h 1251"/>
                    <a:gd name="T4" fmla="*/ 0 w 1814"/>
                    <a:gd name="T5" fmla="*/ 0 h 1251"/>
                    <a:gd name="T6" fmla="*/ 0 w 1814"/>
                    <a:gd name="T7" fmla="*/ 0 h 1251"/>
                    <a:gd name="T8" fmla="*/ 0 w 1814"/>
                    <a:gd name="T9" fmla="*/ 0 h 1251"/>
                    <a:gd name="T10" fmla="*/ 0 w 1814"/>
                    <a:gd name="T11" fmla="*/ 0 h 1251"/>
                    <a:gd name="T12" fmla="*/ 0 w 1814"/>
                    <a:gd name="T13" fmla="*/ 0 h 1251"/>
                    <a:gd name="T14" fmla="*/ 0 w 1814"/>
                    <a:gd name="T15" fmla="*/ 0 h 1251"/>
                    <a:gd name="T16" fmla="*/ 0 w 1814"/>
                    <a:gd name="T17" fmla="*/ 0 h 1251"/>
                    <a:gd name="T18" fmla="*/ 0 w 1814"/>
                    <a:gd name="T19" fmla="*/ 0 h 1251"/>
                    <a:gd name="T20" fmla="*/ 0 w 1814"/>
                    <a:gd name="T21" fmla="*/ 0 h 1251"/>
                    <a:gd name="T22" fmla="*/ 0 w 1814"/>
                    <a:gd name="T23" fmla="*/ 0 h 1251"/>
                    <a:gd name="T24" fmla="*/ 0 w 1814"/>
                    <a:gd name="T25" fmla="*/ 0 h 1251"/>
                    <a:gd name="T26" fmla="*/ 0 w 1814"/>
                    <a:gd name="T27" fmla="*/ 0 h 1251"/>
                    <a:gd name="T28" fmla="*/ 0 w 1814"/>
                    <a:gd name="T29" fmla="*/ 0 h 1251"/>
                    <a:gd name="T30" fmla="*/ 0 w 1814"/>
                    <a:gd name="T31" fmla="*/ 0 h 1251"/>
                    <a:gd name="T32" fmla="*/ 0 w 1814"/>
                    <a:gd name="T33" fmla="*/ 0 h 12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4"/>
                    <a:gd name="T52" fmla="*/ 0 h 1251"/>
                    <a:gd name="T53" fmla="*/ 1814 w 1814"/>
                    <a:gd name="T54" fmla="*/ 1251 h 12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4" h="1251">
                      <a:moveTo>
                        <a:pt x="935" y="0"/>
                      </a:moveTo>
                      <a:lnTo>
                        <a:pt x="737" y="261"/>
                      </a:lnTo>
                      <a:lnTo>
                        <a:pt x="531" y="427"/>
                      </a:lnTo>
                      <a:lnTo>
                        <a:pt x="206" y="609"/>
                      </a:lnTo>
                      <a:lnTo>
                        <a:pt x="0" y="657"/>
                      </a:lnTo>
                      <a:lnTo>
                        <a:pt x="95" y="831"/>
                      </a:lnTo>
                      <a:lnTo>
                        <a:pt x="246" y="966"/>
                      </a:lnTo>
                      <a:lnTo>
                        <a:pt x="507" y="1108"/>
                      </a:lnTo>
                      <a:lnTo>
                        <a:pt x="816" y="1211"/>
                      </a:lnTo>
                      <a:lnTo>
                        <a:pt x="1196" y="1251"/>
                      </a:lnTo>
                      <a:lnTo>
                        <a:pt x="1743" y="1196"/>
                      </a:lnTo>
                      <a:lnTo>
                        <a:pt x="1814" y="1180"/>
                      </a:lnTo>
                      <a:lnTo>
                        <a:pt x="1616" y="1021"/>
                      </a:lnTo>
                      <a:lnTo>
                        <a:pt x="1299" y="720"/>
                      </a:lnTo>
                      <a:lnTo>
                        <a:pt x="1133" y="451"/>
                      </a:lnTo>
                      <a:lnTo>
                        <a:pt x="1038" y="237"/>
                      </a:lnTo>
                      <a:lnTo>
                        <a:pt x="935" y="0"/>
                      </a:lnTo>
                      <a:close/>
                    </a:path>
                  </a:pathLst>
                </a:custGeom>
                <a:gradFill rotWithShape="0">
                  <a:gsLst>
                    <a:gs pos="0">
                      <a:srgbClr val="FFFFFF"/>
                    </a:gs>
                    <a:gs pos="100000">
                      <a:srgbClr val="FFFF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6911" name="Freeform 19">
                  <a:extLst>
                    <a:ext uri="{FF2B5EF4-FFF2-40B4-BE49-F238E27FC236}">
                      <a16:creationId xmlns:a16="http://schemas.microsoft.com/office/drawing/2014/main" id="{7612C33D-4550-0B9B-CD0E-053250D89DC2}"/>
                    </a:ext>
                  </a:extLst>
                </p:cNvPr>
                <p:cNvSpPr>
                  <a:spLocks/>
                </p:cNvSpPr>
                <p:nvPr/>
              </p:nvSpPr>
              <p:spPr bwMode="auto">
                <a:xfrm>
                  <a:off x="5197" y="3699"/>
                  <a:ext cx="648" cy="205"/>
                </a:xfrm>
                <a:custGeom>
                  <a:avLst/>
                  <a:gdLst>
                    <a:gd name="T0" fmla="*/ 0 w 4642"/>
                    <a:gd name="T1" fmla="*/ 0 h 1466"/>
                    <a:gd name="T2" fmla="*/ 0 w 4642"/>
                    <a:gd name="T3" fmla="*/ 0 h 1466"/>
                    <a:gd name="T4" fmla="*/ 0 w 4642"/>
                    <a:gd name="T5" fmla="*/ 0 h 1466"/>
                    <a:gd name="T6" fmla="*/ 0 w 4642"/>
                    <a:gd name="T7" fmla="*/ 0 h 1466"/>
                    <a:gd name="T8" fmla="*/ 0 w 4642"/>
                    <a:gd name="T9" fmla="*/ 0 h 1466"/>
                    <a:gd name="T10" fmla="*/ 0 w 4642"/>
                    <a:gd name="T11" fmla="*/ 0 h 1466"/>
                    <a:gd name="T12" fmla="*/ 0 w 4642"/>
                    <a:gd name="T13" fmla="*/ 0 h 1466"/>
                    <a:gd name="T14" fmla="*/ 0 w 4642"/>
                    <a:gd name="T15" fmla="*/ 0 h 1466"/>
                    <a:gd name="T16" fmla="*/ 0 w 4642"/>
                    <a:gd name="T17" fmla="*/ 0 h 1466"/>
                    <a:gd name="T18" fmla="*/ 0 w 4642"/>
                    <a:gd name="T19" fmla="*/ 0 h 1466"/>
                    <a:gd name="T20" fmla="*/ 0 w 4642"/>
                    <a:gd name="T21" fmla="*/ 0 h 1466"/>
                    <a:gd name="T22" fmla="*/ 0 w 4642"/>
                    <a:gd name="T23" fmla="*/ 0 h 1466"/>
                    <a:gd name="T24" fmla="*/ 0 w 4642"/>
                    <a:gd name="T25" fmla="*/ 0 h 1466"/>
                    <a:gd name="T26" fmla="*/ 0 w 4642"/>
                    <a:gd name="T27" fmla="*/ 0 h 1466"/>
                    <a:gd name="T28" fmla="*/ 0 w 4642"/>
                    <a:gd name="T29" fmla="*/ 0 h 1466"/>
                    <a:gd name="T30" fmla="*/ 0 w 4642"/>
                    <a:gd name="T31" fmla="*/ 0 h 1466"/>
                    <a:gd name="T32" fmla="*/ 0 w 4642"/>
                    <a:gd name="T33" fmla="*/ 0 h 1466"/>
                    <a:gd name="T34" fmla="*/ 0 w 4642"/>
                    <a:gd name="T35" fmla="*/ 0 h 1466"/>
                    <a:gd name="T36" fmla="*/ 0 w 4642"/>
                    <a:gd name="T37" fmla="*/ 0 h 1466"/>
                    <a:gd name="T38" fmla="*/ 0 w 4642"/>
                    <a:gd name="T39" fmla="*/ 0 h 1466"/>
                    <a:gd name="T40" fmla="*/ 0 w 4642"/>
                    <a:gd name="T41" fmla="*/ 0 h 1466"/>
                    <a:gd name="T42" fmla="*/ 0 w 4642"/>
                    <a:gd name="T43" fmla="*/ 0 h 1466"/>
                    <a:gd name="T44" fmla="*/ 0 w 4642"/>
                    <a:gd name="T45" fmla="*/ 0 h 1466"/>
                    <a:gd name="T46" fmla="*/ 0 w 4642"/>
                    <a:gd name="T47" fmla="*/ 0 h 1466"/>
                    <a:gd name="T48" fmla="*/ 0 w 4642"/>
                    <a:gd name="T49" fmla="*/ 0 h 1466"/>
                    <a:gd name="T50" fmla="*/ 0 w 4642"/>
                    <a:gd name="T51" fmla="*/ 0 h 1466"/>
                    <a:gd name="T52" fmla="*/ 0 w 4642"/>
                    <a:gd name="T53" fmla="*/ 0 h 1466"/>
                    <a:gd name="T54" fmla="*/ 0 w 4642"/>
                    <a:gd name="T55" fmla="*/ 0 h 1466"/>
                    <a:gd name="T56" fmla="*/ 0 w 4642"/>
                    <a:gd name="T57" fmla="*/ 0 h 1466"/>
                    <a:gd name="T58" fmla="*/ 0 w 4642"/>
                    <a:gd name="T59" fmla="*/ 0 h 1466"/>
                    <a:gd name="T60" fmla="*/ 0 w 4642"/>
                    <a:gd name="T61" fmla="*/ 0 h 1466"/>
                    <a:gd name="T62" fmla="*/ 0 w 4642"/>
                    <a:gd name="T63" fmla="*/ 0 h 1466"/>
                    <a:gd name="T64" fmla="*/ 0 w 4642"/>
                    <a:gd name="T65" fmla="*/ 0 h 1466"/>
                    <a:gd name="T66" fmla="*/ 0 w 4642"/>
                    <a:gd name="T67" fmla="*/ 0 h 1466"/>
                    <a:gd name="T68" fmla="*/ 0 w 4642"/>
                    <a:gd name="T69" fmla="*/ 0 h 1466"/>
                    <a:gd name="T70" fmla="*/ 0 w 4642"/>
                    <a:gd name="T71" fmla="*/ 0 h 1466"/>
                    <a:gd name="T72" fmla="*/ 0 w 4642"/>
                    <a:gd name="T73" fmla="*/ 0 h 1466"/>
                    <a:gd name="T74" fmla="*/ 0 w 4642"/>
                    <a:gd name="T75" fmla="*/ 0 h 1466"/>
                    <a:gd name="T76" fmla="*/ 0 w 4642"/>
                    <a:gd name="T77" fmla="*/ 0 h 1466"/>
                    <a:gd name="T78" fmla="*/ 0 w 4642"/>
                    <a:gd name="T79" fmla="*/ 0 h 14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42"/>
                    <a:gd name="T121" fmla="*/ 0 h 1466"/>
                    <a:gd name="T122" fmla="*/ 4642 w 4642"/>
                    <a:gd name="T123" fmla="*/ 1466 h 14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42" h="1466">
                      <a:moveTo>
                        <a:pt x="4571" y="1315"/>
                      </a:moveTo>
                      <a:lnTo>
                        <a:pt x="4642" y="1046"/>
                      </a:lnTo>
                      <a:lnTo>
                        <a:pt x="4515" y="642"/>
                      </a:lnTo>
                      <a:lnTo>
                        <a:pt x="4270" y="325"/>
                      </a:lnTo>
                      <a:lnTo>
                        <a:pt x="3842" y="159"/>
                      </a:lnTo>
                      <a:lnTo>
                        <a:pt x="3121" y="48"/>
                      </a:lnTo>
                      <a:lnTo>
                        <a:pt x="2820" y="8"/>
                      </a:lnTo>
                      <a:lnTo>
                        <a:pt x="2598" y="0"/>
                      </a:lnTo>
                      <a:lnTo>
                        <a:pt x="2384" y="80"/>
                      </a:lnTo>
                      <a:lnTo>
                        <a:pt x="2194" y="198"/>
                      </a:lnTo>
                      <a:lnTo>
                        <a:pt x="1869" y="412"/>
                      </a:lnTo>
                      <a:lnTo>
                        <a:pt x="1529" y="555"/>
                      </a:lnTo>
                      <a:lnTo>
                        <a:pt x="1259" y="602"/>
                      </a:lnTo>
                      <a:lnTo>
                        <a:pt x="919" y="563"/>
                      </a:lnTo>
                      <a:lnTo>
                        <a:pt x="657" y="484"/>
                      </a:lnTo>
                      <a:lnTo>
                        <a:pt x="467" y="428"/>
                      </a:lnTo>
                      <a:lnTo>
                        <a:pt x="277" y="412"/>
                      </a:lnTo>
                      <a:lnTo>
                        <a:pt x="87" y="460"/>
                      </a:lnTo>
                      <a:lnTo>
                        <a:pt x="0" y="539"/>
                      </a:lnTo>
                      <a:lnTo>
                        <a:pt x="24" y="650"/>
                      </a:lnTo>
                      <a:lnTo>
                        <a:pt x="135" y="816"/>
                      </a:lnTo>
                      <a:lnTo>
                        <a:pt x="507" y="1094"/>
                      </a:lnTo>
                      <a:lnTo>
                        <a:pt x="824" y="1268"/>
                      </a:lnTo>
                      <a:lnTo>
                        <a:pt x="1022" y="1323"/>
                      </a:lnTo>
                      <a:lnTo>
                        <a:pt x="1109" y="1347"/>
                      </a:lnTo>
                      <a:lnTo>
                        <a:pt x="1521" y="1212"/>
                      </a:lnTo>
                      <a:lnTo>
                        <a:pt x="1917" y="1046"/>
                      </a:lnTo>
                      <a:lnTo>
                        <a:pt x="2329" y="824"/>
                      </a:lnTo>
                      <a:lnTo>
                        <a:pt x="2471" y="721"/>
                      </a:lnTo>
                      <a:lnTo>
                        <a:pt x="2844" y="515"/>
                      </a:lnTo>
                      <a:lnTo>
                        <a:pt x="3200" y="341"/>
                      </a:lnTo>
                      <a:lnTo>
                        <a:pt x="3541" y="198"/>
                      </a:lnTo>
                      <a:lnTo>
                        <a:pt x="3493" y="214"/>
                      </a:lnTo>
                      <a:lnTo>
                        <a:pt x="3636" y="325"/>
                      </a:lnTo>
                      <a:lnTo>
                        <a:pt x="3802" y="499"/>
                      </a:lnTo>
                      <a:lnTo>
                        <a:pt x="4016" y="785"/>
                      </a:lnTo>
                      <a:lnTo>
                        <a:pt x="4079" y="1030"/>
                      </a:lnTo>
                      <a:lnTo>
                        <a:pt x="4016" y="1228"/>
                      </a:lnTo>
                      <a:lnTo>
                        <a:pt x="3913" y="1355"/>
                      </a:lnTo>
                      <a:lnTo>
                        <a:pt x="3739" y="1466"/>
                      </a:lnTo>
                    </a:path>
                  </a:pathLst>
                </a:custGeom>
                <a:gradFill rotWithShape="0">
                  <a:gsLst>
                    <a:gs pos="0">
                      <a:srgbClr val="FFCC00"/>
                    </a:gs>
                    <a:gs pos="50000">
                      <a:srgbClr val="FFFFFF"/>
                    </a:gs>
                    <a:gs pos="100000">
                      <a:srgbClr val="FFCC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6912" name="Freeform 20">
                  <a:extLst>
                    <a:ext uri="{FF2B5EF4-FFF2-40B4-BE49-F238E27FC236}">
                      <a16:creationId xmlns:a16="http://schemas.microsoft.com/office/drawing/2014/main" id="{0253E260-3A62-68F2-8C75-1EEFA09796E5}"/>
                    </a:ext>
                  </a:extLst>
                </p:cNvPr>
                <p:cNvSpPr>
                  <a:spLocks/>
                </p:cNvSpPr>
                <p:nvPr/>
              </p:nvSpPr>
              <p:spPr bwMode="auto">
                <a:xfrm>
                  <a:off x="5174" y="3777"/>
                  <a:ext cx="631" cy="281"/>
                </a:xfrm>
                <a:custGeom>
                  <a:avLst/>
                  <a:gdLst>
                    <a:gd name="T0" fmla="*/ 0 w 4523"/>
                    <a:gd name="T1" fmla="*/ 0 h 2020"/>
                    <a:gd name="T2" fmla="*/ 0 w 4523"/>
                    <a:gd name="T3" fmla="*/ 0 h 2020"/>
                    <a:gd name="T4" fmla="*/ 0 w 4523"/>
                    <a:gd name="T5" fmla="*/ 0 h 2020"/>
                    <a:gd name="T6" fmla="*/ 0 w 4523"/>
                    <a:gd name="T7" fmla="*/ 0 h 2020"/>
                    <a:gd name="T8" fmla="*/ 0 w 4523"/>
                    <a:gd name="T9" fmla="*/ 0 h 2020"/>
                    <a:gd name="T10" fmla="*/ 0 w 4523"/>
                    <a:gd name="T11" fmla="*/ 0 h 2020"/>
                    <a:gd name="T12" fmla="*/ 0 w 4523"/>
                    <a:gd name="T13" fmla="*/ 0 h 2020"/>
                    <a:gd name="T14" fmla="*/ 0 w 4523"/>
                    <a:gd name="T15" fmla="*/ 0 h 2020"/>
                    <a:gd name="T16" fmla="*/ 0 w 4523"/>
                    <a:gd name="T17" fmla="*/ 0 h 2020"/>
                    <a:gd name="T18" fmla="*/ 0 w 4523"/>
                    <a:gd name="T19" fmla="*/ 0 h 2020"/>
                    <a:gd name="T20" fmla="*/ 0 w 4523"/>
                    <a:gd name="T21" fmla="*/ 0 h 2020"/>
                    <a:gd name="T22" fmla="*/ 0 w 4523"/>
                    <a:gd name="T23" fmla="*/ 0 h 2020"/>
                    <a:gd name="T24" fmla="*/ 0 w 4523"/>
                    <a:gd name="T25" fmla="*/ 0 h 2020"/>
                    <a:gd name="T26" fmla="*/ 0 w 4523"/>
                    <a:gd name="T27" fmla="*/ 0 h 2020"/>
                    <a:gd name="T28" fmla="*/ 0 w 4523"/>
                    <a:gd name="T29" fmla="*/ 0 h 2020"/>
                    <a:gd name="T30" fmla="*/ 0 w 4523"/>
                    <a:gd name="T31" fmla="*/ 0 h 2020"/>
                    <a:gd name="T32" fmla="*/ 0 w 4523"/>
                    <a:gd name="T33" fmla="*/ 0 h 2020"/>
                    <a:gd name="T34" fmla="*/ 0 w 4523"/>
                    <a:gd name="T35" fmla="*/ 0 h 2020"/>
                    <a:gd name="T36" fmla="*/ 0 w 4523"/>
                    <a:gd name="T37" fmla="*/ 0 h 2020"/>
                    <a:gd name="T38" fmla="*/ 0 w 4523"/>
                    <a:gd name="T39" fmla="*/ 0 h 2020"/>
                    <a:gd name="T40" fmla="*/ 0 w 4523"/>
                    <a:gd name="T41" fmla="*/ 0 h 20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23"/>
                    <a:gd name="T64" fmla="*/ 0 h 2020"/>
                    <a:gd name="T65" fmla="*/ 4523 w 4523"/>
                    <a:gd name="T66" fmla="*/ 2020 h 20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23" h="2020">
                      <a:moveTo>
                        <a:pt x="150" y="0"/>
                      </a:moveTo>
                      <a:lnTo>
                        <a:pt x="47" y="404"/>
                      </a:lnTo>
                      <a:lnTo>
                        <a:pt x="0" y="895"/>
                      </a:lnTo>
                      <a:lnTo>
                        <a:pt x="47" y="1450"/>
                      </a:lnTo>
                      <a:lnTo>
                        <a:pt x="309" y="1751"/>
                      </a:lnTo>
                      <a:lnTo>
                        <a:pt x="808" y="1964"/>
                      </a:lnTo>
                      <a:lnTo>
                        <a:pt x="1212" y="2020"/>
                      </a:lnTo>
                      <a:lnTo>
                        <a:pt x="1948" y="1956"/>
                      </a:lnTo>
                      <a:lnTo>
                        <a:pt x="2875" y="1782"/>
                      </a:lnTo>
                      <a:lnTo>
                        <a:pt x="3628" y="1378"/>
                      </a:lnTo>
                      <a:lnTo>
                        <a:pt x="4523" y="887"/>
                      </a:lnTo>
                      <a:lnTo>
                        <a:pt x="4008" y="950"/>
                      </a:lnTo>
                      <a:lnTo>
                        <a:pt x="3295" y="998"/>
                      </a:lnTo>
                      <a:lnTo>
                        <a:pt x="2614" y="1014"/>
                      </a:lnTo>
                      <a:lnTo>
                        <a:pt x="1909" y="966"/>
                      </a:lnTo>
                      <a:lnTo>
                        <a:pt x="1275" y="824"/>
                      </a:lnTo>
                      <a:lnTo>
                        <a:pt x="1093" y="768"/>
                      </a:lnTo>
                      <a:lnTo>
                        <a:pt x="736" y="586"/>
                      </a:lnTo>
                      <a:lnTo>
                        <a:pt x="364" y="325"/>
                      </a:lnTo>
                      <a:lnTo>
                        <a:pt x="214" y="174"/>
                      </a:lnTo>
                      <a:lnTo>
                        <a:pt x="150" y="0"/>
                      </a:lnTo>
                      <a:close/>
                    </a:path>
                  </a:pathLst>
                </a:custGeom>
                <a:gradFill rotWithShape="0">
                  <a:gsLst>
                    <a:gs pos="0">
                      <a:srgbClr val="FFFF66"/>
                    </a:gs>
                    <a:gs pos="50000">
                      <a:srgbClr val="FFFFFF"/>
                    </a:gs>
                    <a:gs pos="100000">
                      <a:srgbClr val="FFFF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36913" name="Group 21">
                  <a:extLst>
                    <a:ext uri="{FF2B5EF4-FFF2-40B4-BE49-F238E27FC236}">
                      <a16:creationId xmlns:a16="http://schemas.microsoft.com/office/drawing/2014/main" id="{46BA7200-7C6E-A6DB-E6AA-37BEF36CB0EF}"/>
                    </a:ext>
                  </a:extLst>
                </p:cNvPr>
                <p:cNvGrpSpPr>
                  <a:grpSpLocks/>
                </p:cNvGrpSpPr>
                <p:nvPr/>
              </p:nvGrpSpPr>
              <p:grpSpPr bwMode="auto">
                <a:xfrm>
                  <a:off x="5031" y="3563"/>
                  <a:ext cx="875" cy="792"/>
                  <a:chOff x="121" y="-17"/>
                  <a:chExt cx="6265" cy="5676"/>
                </a:xfrm>
              </p:grpSpPr>
              <p:sp>
                <p:nvSpPr>
                  <p:cNvPr id="36942" name="Text Box 22">
                    <a:extLst>
                      <a:ext uri="{FF2B5EF4-FFF2-40B4-BE49-F238E27FC236}">
                        <a16:creationId xmlns:a16="http://schemas.microsoft.com/office/drawing/2014/main" id="{E9FAADC5-A7C5-40D2-F1D8-681662E14782}"/>
                      </a:ext>
                    </a:extLst>
                  </p:cNvPr>
                  <p:cNvSpPr txBox="1">
                    <a:spLocks noChangeArrowheads="1"/>
                  </p:cNvSpPr>
                  <p:nvPr/>
                </p:nvSpPr>
                <p:spPr bwMode="auto">
                  <a:xfrm>
                    <a:off x="4947" y="1459"/>
                    <a:ext cx="1439"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6943" name="Text Box 23">
                    <a:extLst>
                      <a:ext uri="{FF2B5EF4-FFF2-40B4-BE49-F238E27FC236}">
                        <a16:creationId xmlns:a16="http://schemas.microsoft.com/office/drawing/2014/main" id="{A2608BE8-2650-51C3-6F98-DC7A516D3C5E}"/>
                      </a:ext>
                    </a:extLst>
                  </p:cNvPr>
                  <p:cNvSpPr txBox="1">
                    <a:spLocks noChangeArrowheads="1"/>
                  </p:cNvSpPr>
                  <p:nvPr/>
                </p:nvSpPr>
                <p:spPr bwMode="auto">
                  <a:xfrm>
                    <a:off x="3157" y="800"/>
                    <a:ext cx="1439"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6944" name="Text Box 24">
                    <a:extLst>
                      <a:ext uri="{FF2B5EF4-FFF2-40B4-BE49-F238E27FC236}">
                        <a16:creationId xmlns:a16="http://schemas.microsoft.com/office/drawing/2014/main" id="{DE6D7F77-39C9-36FC-C949-4EF2A3D1EBBF}"/>
                      </a:ext>
                    </a:extLst>
                  </p:cNvPr>
                  <p:cNvSpPr txBox="1">
                    <a:spLocks noChangeArrowheads="1"/>
                  </p:cNvSpPr>
                  <p:nvPr/>
                </p:nvSpPr>
                <p:spPr bwMode="auto">
                  <a:xfrm>
                    <a:off x="1632" y="-17"/>
                    <a:ext cx="1439"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6945" name="Text Box 25">
                    <a:extLst>
                      <a:ext uri="{FF2B5EF4-FFF2-40B4-BE49-F238E27FC236}">
                        <a16:creationId xmlns:a16="http://schemas.microsoft.com/office/drawing/2014/main" id="{C1922050-EEF9-5B59-E3F4-262027470172}"/>
                      </a:ext>
                    </a:extLst>
                  </p:cNvPr>
                  <p:cNvSpPr txBox="1">
                    <a:spLocks noChangeArrowheads="1"/>
                  </p:cNvSpPr>
                  <p:nvPr/>
                </p:nvSpPr>
                <p:spPr bwMode="auto">
                  <a:xfrm>
                    <a:off x="4095" y="556"/>
                    <a:ext cx="1425"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grpSp>
                <p:nvGrpSpPr>
                  <p:cNvPr id="36946" name="Group 26">
                    <a:extLst>
                      <a:ext uri="{FF2B5EF4-FFF2-40B4-BE49-F238E27FC236}">
                        <a16:creationId xmlns:a16="http://schemas.microsoft.com/office/drawing/2014/main" id="{19E963C3-1E0F-55A8-B056-390513C5A299}"/>
                      </a:ext>
                    </a:extLst>
                  </p:cNvPr>
                  <p:cNvGrpSpPr>
                    <a:grpSpLocks/>
                  </p:cNvGrpSpPr>
                  <p:nvPr/>
                </p:nvGrpSpPr>
                <p:grpSpPr bwMode="auto">
                  <a:xfrm>
                    <a:off x="121" y="728"/>
                    <a:ext cx="3695" cy="4931"/>
                    <a:chOff x="121" y="728"/>
                    <a:chExt cx="3695" cy="4931"/>
                  </a:xfrm>
                </p:grpSpPr>
                <p:sp>
                  <p:nvSpPr>
                    <p:cNvPr id="36947" name="Text Box 27">
                      <a:extLst>
                        <a:ext uri="{FF2B5EF4-FFF2-40B4-BE49-F238E27FC236}">
                          <a16:creationId xmlns:a16="http://schemas.microsoft.com/office/drawing/2014/main" id="{900378CF-DF61-7F48-163D-BDD93F2F56BD}"/>
                        </a:ext>
                      </a:extLst>
                    </p:cNvPr>
                    <p:cNvSpPr txBox="1">
                      <a:spLocks noChangeArrowheads="1"/>
                    </p:cNvSpPr>
                    <p:nvPr/>
                  </p:nvSpPr>
                  <p:spPr bwMode="auto">
                    <a:xfrm>
                      <a:off x="1489" y="728"/>
                      <a:ext cx="1425"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6948" name="Text Box 28">
                      <a:extLst>
                        <a:ext uri="{FF2B5EF4-FFF2-40B4-BE49-F238E27FC236}">
                          <a16:creationId xmlns:a16="http://schemas.microsoft.com/office/drawing/2014/main" id="{EAE0C6CD-46A2-F9C8-A97A-28126513255C}"/>
                        </a:ext>
                      </a:extLst>
                    </p:cNvPr>
                    <p:cNvSpPr txBox="1">
                      <a:spLocks noChangeArrowheads="1"/>
                    </p:cNvSpPr>
                    <p:nvPr/>
                  </p:nvSpPr>
                  <p:spPr bwMode="auto">
                    <a:xfrm>
                      <a:off x="2384" y="2563"/>
                      <a:ext cx="1432"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sp>
                  <p:nvSpPr>
                    <p:cNvPr id="36949" name="Text Box 29">
                      <a:extLst>
                        <a:ext uri="{FF2B5EF4-FFF2-40B4-BE49-F238E27FC236}">
                          <a16:creationId xmlns:a16="http://schemas.microsoft.com/office/drawing/2014/main" id="{65F1B39B-4DA8-969B-AD1B-D27C9B161133}"/>
                        </a:ext>
                      </a:extLst>
                    </p:cNvPr>
                    <p:cNvSpPr txBox="1">
                      <a:spLocks noChangeArrowheads="1"/>
                    </p:cNvSpPr>
                    <p:nvPr/>
                  </p:nvSpPr>
                  <p:spPr bwMode="auto">
                    <a:xfrm>
                      <a:off x="121" y="2126"/>
                      <a:ext cx="1439"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CH" altLang="en-US" sz="2000">
                        <a:latin typeface="Times" charset="0"/>
                      </a:endParaRPr>
                    </a:p>
                  </p:txBody>
                </p:sp>
              </p:grpSp>
            </p:grpSp>
            <p:grpSp>
              <p:nvGrpSpPr>
                <p:cNvPr id="36914" name="Group 30">
                  <a:extLst>
                    <a:ext uri="{FF2B5EF4-FFF2-40B4-BE49-F238E27FC236}">
                      <a16:creationId xmlns:a16="http://schemas.microsoft.com/office/drawing/2014/main" id="{944C9C83-0716-482E-37F8-32B8107387F2}"/>
                    </a:ext>
                  </a:extLst>
                </p:cNvPr>
                <p:cNvGrpSpPr>
                  <a:grpSpLocks/>
                </p:cNvGrpSpPr>
                <p:nvPr/>
              </p:nvGrpSpPr>
              <p:grpSpPr bwMode="auto">
                <a:xfrm>
                  <a:off x="5170" y="3695"/>
                  <a:ext cx="679" cy="366"/>
                  <a:chOff x="1114" y="929"/>
                  <a:chExt cx="4862" cy="2620"/>
                </a:xfrm>
              </p:grpSpPr>
              <p:sp>
                <p:nvSpPr>
                  <p:cNvPr id="36923" name="Freeform 31">
                    <a:extLst>
                      <a:ext uri="{FF2B5EF4-FFF2-40B4-BE49-F238E27FC236}">
                        <a16:creationId xmlns:a16="http://schemas.microsoft.com/office/drawing/2014/main" id="{E2419D4E-5113-6DD5-C4DA-A9D0A8E1AC86}"/>
                      </a:ext>
                    </a:extLst>
                  </p:cNvPr>
                  <p:cNvSpPr>
                    <a:spLocks/>
                  </p:cNvSpPr>
                  <p:nvPr/>
                </p:nvSpPr>
                <p:spPr bwMode="auto">
                  <a:xfrm>
                    <a:off x="1179" y="2234"/>
                    <a:ext cx="984" cy="672"/>
                  </a:xfrm>
                  <a:custGeom>
                    <a:avLst/>
                    <a:gdLst>
                      <a:gd name="T0" fmla="*/ 0 w 1102"/>
                      <a:gd name="T1" fmla="*/ 1378 h 633"/>
                      <a:gd name="T2" fmla="*/ 86 w 1102"/>
                      <a:gd name="T3" fmla="*/ 1140 h 633"/>
                      <a:gd name="T4" fmla="*/ 180 w 1102"/>
                      <a:gd name="T5" fmla="*/ 634 h 633"/>
                      <a:gd name="T6" fmla="*/ 253 w 1102"/>
                      <a:gd name="T7" fmla="*/ 0 h 633"/>
                      <a:gd name="T8" fmla="*/ 0 60000 65536"/>
                      <a:gd name="T9" fmla="*/ 0 60000 65536"/>
                      <a:gd name="T10" fmla="*/ 0 60000 65536"/>
                      <a:gd name="T11" fmla="*/ 0 60000 65536"/>
                      <a:gd name="T12" fmla="*/ 0 w 1102"/>
                      <a:gd name="T13" fmla="*/ 0 h 633"/>
                      <a:gd name="T14" fmla="*/ 1102 w 1102"/>
                      <a:gd name="T15" fmla="*/ 633 h 633"/>
                    </a:gdLst>
                    <a:ahLst/>
                    <a:cxnLst>
                      <a:cxn ang="T8">
                        <a:pos x="T0" y="T1"/>
                      </a:cxn>
                      <a:cxn ang="T9">
                        <a:pos x="T2" y="T3"/>
                      </a:cxn>
                      <a:cxn ang="T10">
                        <a:pos x="T4" y="T5"/>
                      </a:cxn>
                      <a:cxn ang="T11">
                        <a:pos x="T6" y="T7"/>
                      </a:cxn>
                    </a:cxnLst>
                    <a:rect l="T12" t="T13" r="T14" b="T15"/>
                    <a:pathLst>
                      <a:path w="1102" h="633">
                        <a:moveTo>
                          <a:pt x="0" y="633"/>
                        </a:moveTo>
                        <a:cubicBezTo>
                          <a:pt x="122" y="607"/>
                          <a:pt x="244" y="582"/>
                          <a:pt x="376" y="525"/>
                        </a:cubicBezTo>
                        <a:cubicBezTo>
                          <a:pt x="507" y="467"/>
                          <a:pt x="665" y="378"/>
                          <a:pt x="786" y="291"/>
                        </a:cubicBezTo>
                        <a:cubicBezTo>
                          <a:pt x="906" y="203"/>
                          <a:pt x="1036" y="60"/>
                          <a:pt x="110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24" name="Freeform 32">
                    <a:extLst>
                      <a:ext uri="{FF2B5EF4-FFF2-40B4-BE49-F238E27FC236}">
                        <a16:creationId xmlns:a16="http://schemas.microsoft.com/office/drawing/2014/main" id="{1B7C483D-3346-D2D7-EB94-8FB0317F3773}"/>
                      </a:ext>
                    </a:extLst>
                  </p:cNvPr>
                  <p:cNvSpPr>
                    <a:spLocks/>
                  </p:cNvSpPr>
                  <p:nvPr/>
                </p:nvSpPr>
                <p:spPr bwMode="auto">
                  <a:xfrm>
                    <a:off x="1172" y="2899"/>
                    <a:ext cx="1933" cy="650"/>
                  </a:xfrm>
                  <a:custGeom>
                    <a:avLst/>
                    <a:gdLst>
                      <a:gd name="T0" fmla="*/ 0 w 1933"/>
                      <a:gd name="T1" fmla="*/ 0 h 650"/>
                      <a:gd name="T2" fmla="*/ 175 w 1933"/>
                      <a:gd name="T3" fmla="*/ 285 h 650"/>
                      <a:gd name="T4" fmla="*/ 587 w 1933"/>
                      <a:gd name="T5" fmla="*/ 531 h 650"/>
                      <a:gd name="T6" fmla="*/ 880 w 1933"/>
                      <a:gd name="T7" fmla="*/ 618 h 650"/>
                      <a:gd name="T8" fmla="*/ 1117 w 1933"/>
                      <a:gd name="T9" fmla="*/ 650 h 650"/>
                      <a:gd name="T10" fmla="*/ 1664 w 1933"/>
                      <a:gd name="T11" fmla="*/ 618 h 650"/>
                      <a:gd name="T12" fmla="*/ 1933 w 1933"/>
                      <a:gd name="T13" fmla="*/ 578 h 650"/>
                      <a:gd name="T14" fmla="*/ 0 60000 65536"/>
                      <a:gd name="T15" fmla="*/ 0 60000 65536"/>
                      <a:gd name="T16" fmla="*/ 0 60000 65536"/>
                      <a:gd name="T17" fmla="*/ 0 60000 65536"/>
                      <a:gd name="T18" fmla="*/ 0 60000 65536"/>
                      <a:gd name="T19" fmla="*/ 0 60000 65536"/>
                      <a:gd name="T20" fmla="*/ 0 60000 65536"/>
                      <a:gd name="T21" fmla="*/ 0 w 1933"/>
                      <a:gd name="T22" fmla="*/ 0 h 650"/>
                      <a:gd name="T23" fmla="*/ 1933 w 1933"/>
                      <a:gd name="T24" fmla="*/ 650 h 6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3" h="650">
                        <a:moveTo>
                          <a:pt x="0" y="0"/>
                        </a:moveTo>
                        <a:cubicBezTo>
                          <a:pt x="29" y="47"/>
                          <a:pt x="77" y="196"/>
                          <a:pt x="175" y="285"/>
                        </a:cubicBezTo>
                        <a:cubicBezTo>
                          <a:pt x="272" y="373"/>
                          <a:pt x="469" y="475"/>
                          <a:pt x="587" y="531"/>
                        </a:cubicBezTo>
                        <a:cubicBezTo>
                          <a:pt x="704" y="586"/>
                          <a:pt x="791" y="598"/>
                          <a:pt x="880" y="618"/>
                        </a:cubicBezTo>
                        <a:cubicBezTo>
                          <a:pt x="968" y="637"/>
                          <a:pt x="986" y="650"/>
                          <a:pt x="1117" y="650"/>
                        </a:cubicBezTo>
                        <a:cubicBezTo>
                          <a:pt x="1247" y="650"/>
                          <a:pt x="1528" y="629"/>
                          <a:pt x="1664" y="618"/>
                        </a:cubicBezTo>
                        <a:cubicBezTo>
                          <a:pt x="1799" y="606"/>
                          <a:pt x="1877" y="586"/>
                          <a:pt x="1933" y="5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25" name="Freeform 33">
                    <a:extLst>
                      <a:ext uri="{FF2B5EF4-FFF2-40B4-BE49-F238E27FC236}">
                        <a16:creationId xmlns:a16="http://schemas.microsoft.com/office/drawing/2014/main" id="{7967345F-4057-9377-BC72-0E92F4417BAA}"/>
                      </a:ext>
                    </a:extLst>
                  </p:cNvPr>
                  <p:cNvSpPr>
                    <a:spLocks/>
                  </p:cNvSpPr>
                  <p:nvPr/>
                </p:nvSpPr>
                <p:spPr bwMode="auto">
                  <a:xfrm>
                    <a:off x="3145" y="2361"/>
                    <a:ext cx="2606" cy="1108"/>
                  </a:xfrm>
                  <a:custGeom>
                    <a:avLst/>
                    <a:gdLst>
                      <a:gd name="T0" fmla="*/ 0 w 2606"/>
                      <a:gd name="T1" fmla="*/ 1108 h 1108"/>
                      <a:gd name="T2" fmla="*/ 1006 w 2606"/>
                      <a:gd name="T3" fmla="*/ 903 h 1108"/>
                      <a:gd name="T4" fmla="*/ 2606 w 2606"/>
                      <a:gd name="T5" fmla="*/ 0 h 1108"/>
                      <a:gd name="T6" fmla="*/ 0 60000 65536"/>
                      <a:gd name="T7" fmla="*/ 0 60000 65536"/>
                      <a:gd name="T8" fmla="*/ 0 60000 65536"/>
                      <a:gd name="T9" fmla="*/ 0 w 2606"/>
                      <a:gd name="T10" fmla="*/ 0 h 1108"/>
                      <a:gd name="T11" fmla="*/ 2606 w 2606"/>
                      <a:gd name="T12" fmla="*/ 1108 h 1108"/>
                    </a:gdLst>
                    <a:ahLst/>
                    <a:cxnLst>
                      <a:cxn ang="T6">
                        <a:pos x="T0" y="T1"/>
                      </a:cxn>
                      <a:cxn ang="T7">
                        <a:pos x="T2" y="T3"/>
                      </a:cxn>
                      <a:cxn ang="T8">
                        <a:pos x="T4" y="T5"/>
                      </a:cxn>
                    </a:cxnLst>
                    <a:rect l="T9" t="T10" r="T11" b="T12"/>
                    <a:pathLst>
                      <a:path w="2606" h="1108">
                        <a:moveTo>
                          <a:pt x="0" y="1108"/>
                        </a:moveTo>
                        <a:cubicBezTo>
                          <a:pt x="167" y="1073"/>
                          <a:pt x="571" y="1087"/>
                          <a:pt x="1006" y="903"/>
                        </a:cubicBezTo>
                        <a:cubicBezTo>
                          <a:pt x="1440" y="718"/>
                          <a:pt x="2272" y="188"/>
                          <a:pt x="260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26" name="Freeform 34">
                    <a:extLst>
                      <a:ext uri="{FF2B5EF4-FFF2-40B4-BE49-F238E27FC236}">
                        <a16:creationId xmlns:a16="http://schemas.microsoft.com/office/drawing/2014/main" id="{AB87204F-4D7C-5CA4-6F02-D5327031B2EC}"/>
                      </a:ext>
                    </a:extLst>
                  </p:cNvPr>
                  <p:cNvSpPr>
                    <a:spLocks/>
                  </p:cNvSpPr>
                  <p:nvPr/>
                </p:nvSpPr>
                <p:spPr bwMode="auto">
                  <a:xfrm>
                    <a:off x="3794" y="1127"/>
                    <a:ext cx="2182" cy="1234"/>
                  </a:xfrm>
                  <a:custGeom>
                    <a:avLst/>
                    <a:gdLst>
                      <a:gd name="T0" fmla="*/ 2037 w 2175"/>
                      <a:gd name="T1" fmla="*/ 1234 h 1234"/>
                      <a:gd name="T2" fmla="*/ 2214 w 2175"/>
                      <a:gd name="T3" fmla="*/ 1123 h 1234"/>
                      <a:gd name="T4" fmla="*/ 2262 w 2175"/>
                      <a:gd name="T5" fmla="*/ 917 h 1234"/>
                      <a:gd name="T6" fmla="*/ 2238 w 2175"/>
                      <a:gd name="T7" fmla="*/ 790 h 1234"/>
                      <a:gd name="T8" fmla="*/ 2198 w 2175"/>
                      <a:gd name="T9" fmla="*/ 655 h 1234"/>
                      <a:gd name="T10" fmla="*/ 2028 w 2175"/>
                      <a:gd name="T11" fmla="*/ 330 h 1234"/>
                      <a:gd name="T12" fmla="*/ 1697 w 2175"/>
                      <a:gd name="T13" fmla="*/ 61 h 1234"/>
                      <a:gd name="T14" fmla="*/ 1320 w 2175"/>
                      <a:gd name="T15" fmla="*/ 22 h 1234"/>
                      <a:gd name="T16" fmla="*/ 755 w 2175"/>
                      <a:gd name="T17" fmla="*/ 188 h 1234"/>
                      <a:gd name="T18" fmla="*/ 0 w 2175"/>
                      <a:gd name="T19" fmla="*/ 576 h 1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5"/>
                      <a:gd name="T31" fmla="*/ 0 h 1234"/>
                      <a:gd name="T32" fmla="*/ 2175 w 2175"/>
                      <a:gd name="T33" fmla="*/ 1234 h 12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5" h="1234">
                        <a:moveTo>
                          <a:pt x="1957" y="1234"/>
                        </a:moveTo>
                        <a:cubicBezTo>
                          <a:pt x="2022" y="1204"/>
                          <a:pt x="2087" y="1175"/>
                          <a:pt x="2123" y="1123"/>
                        </a:cubicBezTo>
                        <a:cubicBezTo>
                          <a:pt x="2158" y="1070"/>
                          <a:pt x="2167" y="972"/>
                          <a:pt x="2171" y="917"/>
                        </a:cubicBezTo>
                        <a:cubicBezTo>
                          <a:pt x="2175" y="861"/>
                          <a:pt x="2157" y="833"/>
                          <a:pt x="2147" y="790"/>
                        </a:cubicBezTo>
                        <a:cubicBezTo>
                          <a:pt x="2136" y="746"/>
                          <a:pt x="2140" y="731"/>
                          <a:pt x="2107" y="655"/>
                        </a:cubicBezTo>
                        <a:cubicBezTo>
                          <a:pt x="2073" y="578"/>
                          <a:pt x="2028" y="429"/>
                          <a:pt x="1949" y="330"/>
                        </a:cubicBezTo>
                        <a:cubicBezTo>
                          <a:pt x="1869" y="231"/>
                          <a:pt x="1745" y="112"/>
                          <a:pt x="1632" y="61"/>
                        </a:cubicBezTo>
                        <a:cubicBezTo>
                          <a:pt x="1518" y="9"/>
                          <a:pt x="1418" y="0"/>
                          <a:pt x="1268" y="22"/>
                        </a:cubicBezTo>
                        <a:cubicBezTo>
                          <a:pt x="1117" y="43"/>
                          <a:pt x="940" y="95"/>
                          <a:pt x="729" y="188"/>
                        </a:cubicBezTo>
                        <a:cubicBezTo>
                          <a:pt x="517" y="280"/>
                          <a:pt x="121" y="511"/>
                          <a:pt x="0"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27" name="Freeform 35">
                    <a:extLst>
                      <a:ext uri="{FF2B5EF4-FFF2-40B4-BE49-F238E27FC236}">
                        <a16:creationId xmlns:a16="http://schemas.microsoft.com/office/drawing/2014/main" id="{7E3FEF3B-BEA2-2EF5-0308-C77A695EEFCD}"/>
                      </a:ext>
                    </a:extLst>
                  </p:cNvPr>
                  <p:cNvSpPr>
                    <a:spLocks/>
                  </p:cNvSpPr>
                  <p:nvPr/>
                </p:nvSpPr>
                <p:spPr bwMode="auto">
                  <a:xfrm>
                    <a:off x="2281" y="2273"/>
                    <a:ext cx="3422" cy="228"/>
                  </a:xfrm>
                  <a:custGeom>
                    <a:avLst/>
                    <a:gdLst>
                      <a:gd name="T0" fmla="*/ 3422 w 3422"/>
                      <a:gd name="T1" fmla="*/ 80 h 228"/>
                      <a:gd name="T2" fmla="*/ 2377 w 3422"/>
                      <a:gd name="T3" fmla="*/ 190 h 228"/>
                      <a:gd name="T4" fmla="*/ 1387 w 3422"/>
                      <a:gd name="T5" fmla="*/ 222 h 228"/>
                      <a:gd name="T6" fmla="*/ 634 w 3422"/>
                      <a:gd name="T7" fmla="*/ 151 h 228"/>
                      <a:gd name="T8" fmla="*/ 0 w 3422"/>
                      <a:gd name="T9" fmla="*/ 0 h 228"/>
                      <a:gd name="T10" fmla="*/ 0 60000 65536"/>
                      <a:gd name="T11" fmla="*/ 0 60000 65536"/>
                      <a:gd name="T12" fmla="*/ 0 60000 65536"/>
                      <a:gd name="T13" fmla="*/ 0 60000 65536"/>
                      <a:gd name="T14" fmla="*/ 0 60000 65536"/>
                      <a:gd name="T15" fmla="*/ 0 w 3422"/>
                      <a:gd name="T16" fmla="*/ 0 h 228"/>
                      <a:gd name="T17" fmla="*/ 3422 w 3422"/>
                      <a:gd name="T18" fmla="*/ 228 h 228"/>
                    </a:gdLst>
                    <a:ahLst/>
                    <a:cxnLst>
                      <a:cxn ang="T10">
                        <a:pos x="T0" y="T1"/>
                      </a:cxn>
                      <a:cxn ang="T11">
                        <a:pos x="T2" y="T3"/>
                      </a:cxn>
                      <a:cxn ang="T12">
                        <a:pos x="T4" y="T5"/>
                      </a:cxn>
                      <a:cxn ang="T13">
                        <a:pos x="T6" y="T7"/>
                      </a:cxn>
                      <a:cxn ang="T14">
                        <a:pos x="T8" y="T9"/>
                      </a:cxn>
                    </a:cxnLst>
                    <a:rect l="T15" t="T16" r="T17" b="T18"/>
                    <a:pathLst>
                      <a:path w="3422" h="228">
                        <a:moveTo>
                          <a:pt x="3422" y="80"/>
                        </a:moveTo>
                        <a:cubicBezTo>
                          <a:pt x="3243" y="98"/>
                          <a:pt x="2716" y="166"/>
                          <a:pt x="2377" y="190"/>
                        </a:cubicBezTo>
                        <a:cubicBezTo>
                          <a:pt x="2037" y="213"/>
                          <a:pt x="1677" y="228"/>
                          <a:pt x="1387" y="222"/>
                        </a:cubicBezTo>
                        <a:cubicBezTo>
                          <a:pt x="1096" y="215"/>
                          <a:pt x="865" y="188"/>
                          <a:pt x="634" y="151"/>
                        </a:cubicBezTo>
                        <a:cubicBezTo>
                          <a:pt x="402" y="114"/>
                          <a:pt x="201" y="57"/>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28" name="Freeform 36">
                    <a:extLst>
                      <a:ext uri="{FF2B5EF4-FFF2-40B4-BE49-F238E27FC236}">
                        <a16:creationId xmlns:a16="http://schemas.microsoft.com/office/drawing/2014/main" id="{898738F4-F01B-AD99-92A8-2CDB36F35649}"/>
                      </a:ext>
                    </a:extLst>
                  </p:cNvPr>
                  <p:cNvSpPr>
                    <a:spLocks/>
                  </p:cNvSpPr>
                  <p:nvPr/>
                </p:nvSpPr>
                <p:spPr bwMode="auto">
                  <a:xfrm>
                    <a:off x="2161" y="2210"/>
                    <a:ext cx="967" cy="1258"/>
                  </a:xfrm>
                  <a:custGeom>
                    <a:avLst/>
                    <a:gdLst>
                      <a:gd name="T0" fmla="*/ 7417 w 816"/>
                      <a:gd name="T1" fmla="*/ 26781 h 975"/>
                      <a:gd name="T2" fmla="*/ 2889 w 816"/>
                      <a:gd name="T3" fmla="*/ 16118 h 975"/>
                      <a:gd name="T4" fmla="*/ 0 w 816"/>
                      <a:gd name="T5" fmla="*/ 0 h 975"/>
                      <a:gd name="T6" fmla="*/ 0 60000 65536"/>
                      <a:gd name="T7" fmla="*/ 0 60000 65536"/>
                      <a:gd name="T8" fmla="*/ 0 60000 65536"/>
                      <a:gd name="T9" fmla="*/ 0 w 816"/>
                      <a:gd name="T10" fmla="*/ 0 h 975"/>
                      <a:gd name="T11" fmla="*/ 816 w 816"/>
                      <a:gd name="T12" fmla="*/ 975 h 975"/>
                    </a:gdLst>
                    <a:ahLst/>
                    <a:cxnLst>
                      <a:cxn ang="T6">
                        <a:pos x="T0" y="T1"/>
                      </a:cxn>
                      <a:cxn ang="T7">
                        <a:pos x="T2" y="T3"/>
                      </a:cxn>
                      <a:cxn ang="T8">
                        <a:pos x="T4" y="T5"/>
                      </a:cxn>
                    </a:cxnLst>
                    <a:rect l="T9" t="T10" r="T11" b="T12"/>
                    <a:pathLst>
                      <a:path w="816" h="975">
                        <a:moveTo>
                          <a:pt x="816" y="975"/>
                        </a:moveTo>
                        <a:cubicBezTo>
                          <a:pt x="634" y="862"/>
                          <a:pt x="452" y="749"/>
                          <a:pt x="317" y="587"/>
                        </a:cubicBezTo>
                        <a:cubicBezTo>
                          <a:pt x="181" y="424"/>
                          <a:pt x="90" y="212"/>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29" name="Freeform 37">
                    <a:extLst>
                      <a:ext uri="{FF2B5EF4-FFF2-40B4-BE49-F238E27FC236}">
                        <a16:creationId xmlns:a16="http://schemas.microsoft.com/office/drawing/2014/main" id="{B0F88094-D914-0F83-083F-355A9B10E989}"/>
                      </a:ext>
                    </a:extLst>
                  </p:cNvPr>
                  <p:cNvSpPr>
                    <a:spLocks/>
                  </p:cNvSpPr>
                  <p:nvPr/>
                </p:nvSpPr>
                <p:spPr bwMode="auto">
                  <a:xfrm>
                    <a:off x="5062" y="1545"/>
                    <a:ext cx="290" cy="839"/>
                  </a:xfrm>
                  <a:custGeom>
                    <a:avLst/>
                    <a:gdLst>
                      <a:gd name="T0" fmla="*/ 0 w 290"/>
                      <a:gd name="T1" fmla="*/ 839 h 839"/>
                      <a:gd name="T2" fmla="*/ 214 w 290"/>
                      <a:gd name="T3" fmla="*/ 633 h 839"/>
                      <a:gd name="T4" fmla="*/ 269 w 290"/>
                      <a:gd name="T5" fmla="*/ 332 h 839"/>
                      <a:gd name="T6" fmla="*/ 87 w 290"/>
                      <a:gd name="T7" fmla="*/ 0 h 839"/>
                      <a:gd name="T8" fmla="*/ 0 60000 65536"/>
                      <a:gd name="T9" fmla="*/ 0 60000 65536"/>
                      <a:gd name="T10" fmla="*/ 0 60000 65536"/>
                      <a:gd name="T11" fmla="*/ 0 60000 65536"/>
                      <a:gd name="T12" fmla="*/ 0 w 290"/>
                      <a:gd name="T13" fmla="*/ 0 h 839"/>
                      <a:gd name="T14" fmla="*/ 290 w 290"/>
                      <a:gd name="T15" fmla="*/ 839 h 839"/>
                    </a:gdLst>
                    <a:ahLst/>
                    <a:cxnLst>
                      <a:cxn ang="T8">
                        <a:pos x="T0" y="T1"/>
                      </a:cxn>
                      <a:cxn ang="T9">
                        <a:pos x="T2" y="T3"/>
                      </a:cxn>
                      <a:cxn ang="T10">
                        <a:pos x="T4" y="T5"/>
                      </a:cxn>
                      <a:cxn ang="T11">
                        <a:pos x="T6" y="T7"/>
                      </a:cxn>
                    </a:cxnLst>
                    <a:rect l="T12" t="T13" r="T14" b="T15"/>
                    <a:pathLst>
                      <a:path w="290" h="839">
                        <a:moveTo>
                          <a:pt x="0" y="839"/>
                        </a:moveTo>
                        <a:cubicBezTo>
                          <a:pt x="84" y="778"/>
                          <a:pt x="169" y="717"/>
                          <a:pt x="214" y="633"/>
                        </a:cubicBezTo>
                        <a:cubicBezTo>
                          <a:pt x="258" y="548"/>
                          <a:pt x="290" y="437"/>
                          <a:pt x="269" y="332"/>
                        </a:cubicBezTo>
                        <a:cubicBezTo>
                          <a:pt x="247" y="226"/>
                          <a:pt x="167" y="113"/>
                          <a:pt x="8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0" name="Freeform 38">
                    <a:extLst>
                      <a:ext uri="{FF2B5EF4-FFF2-40B4-BE49-F238E27FC236}">
                        <a16:creationId xmlns:a16="http://schemas.microsoft.com/office/drawing/2014/main" id="{7C0ABCF9-190C-5EE1-7BBA-D21DEBBBAC41}"/>
                      </a:ext>
                    </a:extLst>
                  </p:cNvPr>
                  <p:cNvSpPr>
                    <a:spLocks/>
                  </p:cNvSpPr>
                  <p:nvPr/>
                </p:nvSpPr>
                <p:spPr bwMode="auto">
                  <a:xfrm>
                    <a:off x="5165" y="1489"/>
                    <a:ext cx="582" cy="872"/>
                  </a:xfrm>
                  <a:custGeom>
                    <a:avLst/>
                    <a:gdLst>
                      <a:gd name="T0" fmla="*/ 578 w 582"/>
                      <a:gd name="T1" fmla="*/ 872 h 872"/>
                      <a:gd name="T2" fmla="*/ 554 w 582"/>
                      <a:gd name="T3" fmla="*/ 499 h 872"/>
                      <a:gd name="T4" fmla="*/ 404 w 582"/>
                      <a:gd name="T5" fmla="*/ 214 h 872"/>
                      <a:gd name="T6" fmla="*/ 0 w 582"/>
                      <a:gd name="T7" fmla="*/ 0 h 872"/>
                      <a:gd name="T8" fmla="*/ 0 60000 65536"/>
                      <a:gd name="T9" fmla="*/ 0 60000 65536"/>
                      <a:gd name="T10" fmla="*/ 0 60000 65536"/>
                      <a:gd name="T11" fmla="*/ 0 60000 65536"/>
                      <a:gd name="T12" fmla="*/ 0 w 582"/>
                      <a:gd name="T13" fmla="*/ 0 h 872"/>
                      <a:gd name="T14" fmla="*/ 582 w 582"/>
                      <a:gd name="T15" fmla="*/ 872 h 872"/>
                    </a:gdLst>
                    <a:ahLst/>
                    <a:cxnLst>
                      <a:cxn ang="T8">
                        <a:pos x="T0" y="T1"/>
                      </a:cxn>
                      <a:cxn ang="T9">
                        <a:pos x="T2" y="T3"/>
                      </a:cxn>
                      <a:cxn ang="T10">
                        <a:pos x="T4" y="T5"/>
                      </a:cxn>
                      <a:cxn ang="T11">
                        <a:pos x="T6" y="T7"/>
                      </a:cxn>
                    </a:cxnLst>
                    <a:rect l="T12" t="T13" r="T14" b="T15"/>
                    <a:pathLst>
                      <a:path w="582" h="872">
                        <a:moveTo>
                          <a:pt x="578" y="872"/>
                        </a:moveTo>
                        <a:cubicBezTo>
                          <a:pt x="580" y="740"/>
                          <a:pt x="582" y="608"/>
                          <a:pt x="554" y="499"/>
                        </a:cubicBezTo>
                        <a:cubicBezTo>
                          <a:pt x="525" y="389"/>
                          <a:pt x="496" y="297"/>
                          <a:pt x="404" y="214"/>
                        </a:cubicBezTo>
                        <a:cubicBezTo>
                          <a:pt x="311" y="130"/>
                          <a:pt x="155" y="65"/>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1" name="Freeform 39">
                    <a:extLst>
                      <a:ext uri="{FF2B5EF4-FFF2-40B4-BE49-F238E27FC236}">
                        <a16:creationId xmlns:a16="http://schemas.microsoft.com/office/drawing/2014/main" id="{8397FD31-3825-7D35-6923-B75C8FF115DF}"/>
                      </a:ext>
                    </a:extLst>
                  </p:cNvPr>
                  <p:cNvSpPr>
                    <a:spLocks/>
                  </p:cNvSpPr>
                  <p:nvPr/>
                </p:nvSpPr>
                <p:spPr bwMode="auto">
                  <a:xfrm>
                    <a:off x="2479" y="1711"/>
                    <a:ext cx="1292" cy="578"/>
                  </a:xfrm>
                  <a:custGeom>
                    <a:avLst/>
                    <a:gdLst>
                      <a:gd name="T0" fmla="*/ 1292 w 1292"/>
                      <a:gd name="T1" fmla="*/ 0 h 578"/>
                      <a:gd name="T2" fmla="*/ 777 w 1292"/>
                      <a:gd name="T3" fmla="*/ 293 h 578"/>
                      <a:gd name="T4" fmla="*/ 396 w 1292"/>
                      <a:gd name="T5" fmla="*/ 459 h 578"/>
                      <a:gd name="T6" fmla="*/ 0 w 1292"/>
                      <a:gd name="T7" fmla="*/ 578 h 578"/>
                      <a:gd name="T8" fmla="*/ 0 60000 65536"/>
                      <a:gd name="T9" fmla="*/ 0 60000 65536"/>
                      <a:gd name="T10" fmla="*/ 0 60000 65536"/>
                      <a:gd name="T11" fmla="*/ 0 60000 65536"/>
                      <a:gd name="T12" fmla="*/ 0 w 1292"/>
                      <a:gd name="T13" fmla="*/ 0 h 578"/>
                      <a:gd name="T14" fmla="*/ 1292 w 1292"/>
                      <a:gd name="T15" fmla="*/ 578 h 578"/>
                    </a:gdLst>
                    <a:ahLst/>
                    <a:cxnLst>
                      <a:cxn ang="T8">
                        <a:pos x="T0" y="T1"/>
                      </a:cxn>
                      <a:cxn ang="T9">
                        <a:pos x="T2" y="T3"/>
                      </a:cxn>
                      <a:cxn ang="T10">
                        <a:pos x="T4" y="T5"/>
                      </a:cxn>
                      <a:cxn ang="T11">
                        <a:pos x="T6" y="T7"/>
                      </a:cxn>
                    </a:cxnLst>
                    <a:rect l="T12" t="T13" r="T14" b="T15"/>
                    <a:pathLst>
                      <a:path w="1292" h="578">
                        <a:moveTo>
                          <a:pt x="1292" y="0"/>
                        </a:moveTo>
                        <a:cubicBezTo>
                          <a:pt x="1206" y="48"/>
                          <a:pt x="926" y="216"/>
                          <a:pt x="777" y="293"/>
                        </a:cubicBezTo>
                        <a:cubicBezTo>
                          <a:pt x="627" y="369"/>
                          <a:pt x="525" y="411"/>
                          <a:pt x="396" y="459"/>
                        </a:cubicBezTo>
                        <a:cubicBezTo>
                          <a:pt x="266" y="506"/>
                          <a:pt x="82" y="553"/>
                          <a:pt x="0" y="5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2" name="Freeform 40">
                    <a:extLst>
                      <a:ext uri="{FF2B5EF4-FFF2-40B4-BE49-F238E27FC236}">
                        <a16:creationId xmlns:a16="http://schemas.microsoft.com/office/drawing/2014/main" id="{00A9E7A7-83B4-2B08-8F37-157E43E1EFD8}"/>
                      </a:ext>
                    </a:extLst>
                  </p:cNvPr>
                  <p:cNvSpPr>
                    <a:spLocks/>
                  </p:cNvSpPr>
                  <p:nvPr/>
                </p:nvSpPr>
                <p:spPr bwMode="auto">
                  <a:xfrm>
                    <a:off x="2566" y="929"/>
                    <a:ext cx="2686" cy="608"/>
                  </a:xfrm>
                  <a:custGeom>
                    <a:avLst/>
                    <a:gdLst>
                      <a:gd name="T0" fmla="*/ 2686 w 2686"/>
                      <a:gd name="T1" fmla="*/ 188 h 608"/>
                      <a:gd name="T2" fmla="*/ 1498 w 2686"/>
                      <a:gd name="T3" fmla="*/ 14 h 608"/>
                      <a:gd name="T4" fmla="*/ 1070 w 2686"/>
                      <a:gd name="T5" fmla="*/ 109 h 608"/>
                      <a:gd name="T6" fmla="*/ 721 w 2686"/>
                      <a:gd name="T7" fmla="*/ 338 h 608"/>
                      <a:gd name="T8" fmla="*/ 468 w 2686"/>
                      <a:gd name="T9" fmla="*/ 473 h 608"/>
                      <a:gd name="T10" fmla="*/ 238 w 2686"/>
                      <a:gd name="T11" fmla="*/ 560 h 608"/>
                      <a:gd name="T12" fmla="*/ 0 w 2686"/>
                      <a:gd name="T13" fmla="*/ 608 h 608"/>
                      <a:gd name="T14" fmla="*/ 0 60000 65536"/>
                      <a:gd name="T15" fmla="*/ 0 60000 65536"/>
                      <a:gd name="T16" fmla="*/ 0 60000 65536"/>
                      <a:gd name="T17" fmla="*/ 0 60000 65536"/>
                      <a:gd name="T18" fmla="*/ 0 60000 65536"/>
                      <a:gd name="T19" fmla="*/ 0 60000 65536"/>
                      <a:gd name="T20" fmla="*/ 0 60000 65536"/>
                      <a:gd name="T21" fmla="*/ 0 w 2686"/>
                      <a:gd name="T22" fmla="*/ 0 h 608"/>
                      <a:gd name="T23" fmla="*/ 2686 w 2686"/>
                      <a:gd name="T24" fmla="*/ 608 h 6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6" h="608">
                        <a:moveTo>
                          <a:pt x="2686" y="188"/>
                        </a:moveTo>
                        <a:cubicBezTo>
                          <a:pt x="2226" y="107"/>
                          <a:pt x="1767" y="27"/>
                          <a:pt x="1498" y="14"/>
                        </a:cubicBezTo>
                        <a:cubicBezTo>
                          <a:pt x="1228" y="0"/>
                          <a:pt x="1199" y="55"/>
                          <a:pt x="1070" y="109"/>
                        </a:cubicBezTo>
                        <a:cubicBezTo>
                          <a:pt x="940" y="162"/>
                          <a:pt x="821" y="277"/>
                          <a:pt x="721" y="338"/>
                        </a:cubicBezTo>
                        <a:cubicBezTo>
                          <a:pt x="620" y="398"/>
                          <a:pt x="548" y="436"/>
                          <a:pt x="468" y="473"/>
                        </a:cubicBezTo>
                        <a:cubicBezTo>
                          <a:pt x="387" y="509"/>
                          <a:pt x="315" y="537"/>
                          <a:pt x="238" y="560"/>
                        </a:cubicBezTo>
                        <a:cubicBezTo>
                          <a:pt x="160" y="582"/>
                          <a:pt x="49" y="598"/>
                          <a:pt x="0" y="6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3" name="Freeform 41">
                    <a:extLst>
                      <a:ext uri="{FF2B5EF4-FFF2-40B4-BE49-F238E27FC236}">
                        <a16:creationId xmlns:a16="http://schemas.microsoft.com/office/drawing/2014/main" id="{F5A47E91-EB4E-B0E3-867E-BA9751DEC6DC}"/>
                      </a:ext>
                    </a:extLst>
                  </p:cNvPr>
                  <p:cNvSpPr>
                    <a:spLocks/>
                  </p:cNvSpPr>
                  <p:nvPr/>
                </p:nvSpPr>
                <p:spPr bwMode="auto">
                  <a:xfrm>
                    <a:off x="1308" y="1340"/>
                    <a:ext cx="1235" cy="933"/>
                  </a:xfrm>
                  <a:custGeom>
                    <a:avLst/>
                    <a:gdLst>
                      <a:gd name="T0" fmla="*/ 1235 w 1235"/>
                      <a:gd name="T1" fmla="*/ 197 h 933"/>
                      <a:gd name="T2" fmla="*/ 942 w 1235"/>
                      <a:gd name="T3" fmla="*/ 157 h 933"/>
                      <a:gd name="T4" fmla="*/ 553 w 1235"/>
                      <a:gd name="T5" fmla="*/ 38 h 933"/>
                      <a:gd name="T6" fmla="*/ 229 w 1235"/>
                      <a:gd name="T7" fmla="*/ 7 h 933"/>
                      <a:gd name="T8" fmla="*/ 47 w 1235"/>
                      <a:gd name="T9" fmla="*/ 78 h 933"/>
                      <a:gd name="T10" fmla="*/ 15 w 1235"/>
                      <a:gd name="T11" fmla="*/ 228 h 933"/>
                      <a:gd name="T12" fmla="*/ 134 w 1235"/>
                      <a:gd name="T13" fmla="*/ 411 h 933"/>
                      <a:gd name="T14" fmla="*/ 387 w 1235"/>
                      <a:gd name="T15" fmla="*/ 601 h 933"/>
                      <a:gd name="T16" fmla="*/ 664 w 1235"/>
                      <a:gd name="T17" fmla="*/ 775 h 933"/>
                      <a:gd name="T18" fmla="*/ 989 w 1235"/>
                      <a:gd name="T19" fmla="*/ 933 h 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5"/>
                      <a:gd name="T31" fmla="*/ 0 h 933"/>
                      <a:gd name="T32" fmla="*/ 1235 w 1235"/>
                      <a:gd name="T33" fmla="*/ 933 h 9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5" h="933">
                        <a:moveTo>
                          <a:pt x="1235" y="197"/>
                        </a:moveTo>
                        <a:cubicBezTo>
                          <a:pt x="1145" y="190"/>
                          <a:pt x="1055" y="183"/>
                          <a:pt x="942" y="157"/>
                        </a:cubicBezTo>
                        <a:cubicBezTo>
                          <a:pt x="828" y="130"/>
                          <a:pt x="671" y="62"/>
                          <a:pt x="553" y="38"/>
                        </a:cubicBezTo>
                        <a:cubicBezTo>
                          <a:pt x="434" y="13"/>
                          <a:pt x="313" y="0"/>
                          <a:pt x="229" y="7"/>
                        </a:cubicBezTo>
                        <a:cubicBezTo>
                          <a:pt x="144" y="13"/>
                          <a:pt x="82" y="41"/>
                          <a:pt x="47" y="78"/>
                        </a:cubicBezTo>
                        <a:cubicBezTo>
                          <a:pt x="11" y="114"/>
                          <a:pt x="0" y="172"/>
                          <a:pt x="15" y="228"/>
                        </a:cubicBezTo>
                        <a:cubicBezTo>
                          <a:pt x="29" y="283"/>
                          <a:pt x="72" y="348"/>
                          <a:pt x="134" y="411"/>
                        </a:cubicBezTo>
                        <a:cubicBezTo>
                          <a:pt x="195" y="473"/>
                          <a:pt x="298" y="540"/>
                          <a:pt x="387" y="601"/>
                        </a:cubicBezTo>
                        <a:cubicBezTo>
                          <a:pt x="475" y="661"/>
                          <a:pt x="563" y="719"/>
                          <a:pt x="664" y="775"/>
                        </a:cubicBezTo>
                        <a:cubicBezTo>
                          <a:pt x="764" y="830"/>
                          <a:pt x="877" y="882"/>
                          <a:pt x="989" y="93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4" name="Freeform 42">
                    <a:extLst>
                      <a:ext uri="{FF2B5EF4-FFF2-40B4-BE49-F238E27FC236}">
                        <a16:creationId xmlns:a16="http://schemas.microsoft.com/office/drawing/2014/main" id="{6897581D-1BDC-2922-782E-81F8F8A50705}"/>
                      </a:ext>
                    </a:extLst>
                  </p:cNvPr>
                  <p:cNvSpPr>
                    <a:spLocks/>
                  </p:cNvSpPr>
                  <p:nvPr/>
                </p:nvSpPr>
                <p:spPr bwMode="auto">
                  <a:xfrm>
                    <a:off x="1114" y="1426"/>
                    <a:ext cx="225" cy="1489"/>
                  </a:xfrm>
                  <a:custGeom>
                    <a:avLst/>
                    <a:gdLst>
                      <a:gd name="T0" fmla="*/ 225 w 225"/>
                      <a:gd name="T1" fmla="*/ 0 h 1489"/>
                      <a:gd name="T2" fmla="*/ 106 w 225"/>
                      <a:gd name="T3" fmla="*/ 269 h 1489"/>
                      <a:gd name="T4" fmla="*/ 11 w 225"/>
                      <a:gd name="T5" fmla="*/ 935 h 1489"/>
                      <a:gd name="T6" fmla="*/ 43 w 225"/>
                      <a:gd name="T7" fmla="*/ 1489 h 1489"/>
                      <a:gd name="T8" fmla="*/ 0 60000 65536"/>
                      <a:gd name="T9" fmla="*/ 0 60000 65536"/>
                      <a:gd name="T10" fmla="*/ 0 60000 65536"/>
                      <a:gd name="T11" fmla="*/ 0 60000 65536"/>
                      <a:gd name="T12" fmla="*/ 0 w 225"/>
                      <a:gd name="T13" fmla="*/ 0 h 1489"/>
                      <a:gd name="T14" fmla="*/ 225 w 225"/>
                      <a:gd name="T15" fmla="*/ 1489 h 1489"/>
                    </a:gdLst>
                    <a:ahLst/>
                    <a:cxnLst>
                      <a:cxn ang="T8">
                        <a:pos x="T0" y="T1"/>
                      </a:cxn>
                      <a:cxn ang="T9">
                        <a:pos x="T2" y="T3"/>
                      </a:cxn>
                      <a:cxn ang="T10">
                        <a:pos x="T4" y="T5"/>
                      </a:cxn>
                      <a:cxn ang="T11">
                        <a:pos x="T6" y="T7"/>
                      </a:cxn>
                    </a:cxnLst>
                    <a:rect l="T12" t="T13" r="T14" b="T15"/>
                    <a:pathLst>
                      <a:path w="225" h="1489">
                        <a:moveTo>
                          <a:pt x="225" y="0"/>
                        </a:moveTo>
                        <a:cubicBezTo>
                          <a:pt x="184" y="57"/>
                          <a:pt x="141" y="113"/>
                          <a:pt x="106" y="269"/>
                        </a:cubicBezTo>
                        <a:cubicBezTo>
                          <a:pt x="70" y="424"/>
                          <a:pt x="21" y="731"/>
                          <a:pt x="11" y="935"/>
                        </a:cubicBezTo>
                        <a:cubicBezTo>
                          <a:pt x="0" y="1138"/>
                          <a:pt x="36" y="1373"/>
                          <a:pt x="43" y="148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5" name="Freeform 43">
                    <a:extLst>
                      <a:ext uri="{FF2B5EF4-FFF2-40B4-BE49-F238E27FC236}">
                        <a16:creationId xmlns:a16="http://schemas.microsoft.com/office/drawing/2014/main" id="{30100C08-4DAD-EB73-AC0A-A60BAA7F6B9A}"/>
                      </a:ext>
                    </a:extLst>
                  </p:cNvPr>
                  <p:cNvSpPr>
                    <a:spLocks/>
                  </p:cNvSpPr>
                  <p:nvPr/>
                </p:nvSpPr>
                <p:spPr bwMode="auto">
                  <a:xfrm>
                    <a:off x="1521" y="1537"/>
                    <a:ext cx="998" cy="206"/>
                  </a:xfrm>
                  <a:custGeom>
                    <a:avLst/>
                    <a:gdLst>
                      <a:gd name="T0" fmla="*/ 998 w 998"/>
                      <a:gd name="T1" fmla="*/ 0 h 206"/>
                      <a:gd name="T2" fmla="*/ 412 w 998"/>
                      <a:gd name="T3" fmla="*/ 23 h 206"/>
                      <a:gd name="T4" fmla="*/ 119 w 998"/>
                      <a:gd name="T5" fmla="*/ 95 h 206"/>
                      <a:gd name="T6" fmla="*/ 0 w 998"/>
                      <a:gd name="T7" fmla="*/ 206 h 206"/>
                      <a:gd name="T8" fmla="*/ 0 60000 65536"/>
                      <a:gd name="T9" fmla="*/ 0 60000 65536"/>
                      <a:gd name="T10" fmla="*/ 0 60000 65536"/>
                      <a:gd name="T11" fmla="*/ 0 60000 65536"/>
                      <a:gd name="T12" fmla="*/ 0 w 998"/>
                      <a:gd name="T13" fmla="*/ 0 h 206"/>
                      <a:gd name="T14" fmla="*/ 998 w 998"/>
                      <a:gd name="T15" fmla="*/ 206 h 206"/>
                    </a:gdLst>
                    <a:ahLst/>
                    <a:cxnLst>
                      <a:cxn ang="T8">
                        <a:pos x="T0" y="T1"/>
                      </a:cxn>
                      <a:cxn ang="T9">
                        <a:pos x="T2" y="T3"/>
                      </a:cxn>
                      <a:cxn ang="T10">
                        <a:pos x="T4" y="T5"/>
                      </a:cxn>
                      <a:cxn ang="T11">
                        <a:pos x="T6" y="T7"/>
                      </a:cxn>
                    </a:cxnLst>
                    <a:rect l="T12" t="T13" r="T14" b="T15"/>
                    <a:pathLst>
                      <a:path w="998" h="206">
                        <a:moveTo>
                          <a:pt x="998" y="0"/>
                        </a:moveTo>
                        <a:cubicBezTo>
                          <a:pt x="782" y="1"/>
                          <a:pt x="558" y="7"/>
                          <a:pt x="412" y="23"/>
                        </a:cubicBezTo>
                        <a:cubicBezTo>
                          <a:pt x="265" y="38"/>
                          <a:pt x="187" y="64"/>
                          <a:pt x="119" y="95"/>
                        </a:cubicBezTo>
                        <a:cubicBezTo>
                          <a:pt x="50" y="125"/>
                          <a:pt x="24" y="183"/>
                          <a:pt x="0" y="20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6" name="Freeform 44">
                    <a:extLst>
                      <a:ext uri="{FF2B5EF4-FFF2-40B4-BE49-F238E27FC236}">
                        <a16:creationId xmlns:a16="http://schemas.microsoft.com/office/drawing/2014/main" id="{0A5A3D7F-7926-B7CD-44E1-B862EEBAA7B0}"/>
                      </a:ext>
                    </a:extLst>
                  </p:cNvPr>
                  <p:cNvSpPr>
                    <a:spLocks/>
                  </p:cNvSpPr>
                  <p:nvPr/>
                </p:nvSpPr>
                <p:spPr bwMode="auto">
                  <a:xfrm>
                    <a:off x="1172" y="1838"/>
                    <a:ext cx="270" cy="1037"/>
                  </a:xfrm>
                  <a:custGeom>
                    <a:avLst/>
                    <a:gdLst>
                      <a:gd name="T0" fmla="*/ 270 w 270"/>
                      <a:gd name="T1" fmla="*/ 0 h 1037"/>
                      <a:gd name="T2" fmla="*/ 198 w 270"/>
                      <a:gd name="T3" fmla="*/ 134 h 1037"/>
                      <a:gd name="T4" fmla="*/ 80 w 270"/>
                      <a:gd name="T5" fmla="*/ 578 h 1037"/>
                      <a:gd name="T6" fmla="*/ 0 w 270"/>
                      <a:gd name="T7" fmla="*/ 1037 h 1037"/>
                      <a:gd name="T8" fmla="*/ 0 60000 65536"/>
                      <a:gd name="T9" fmla="*/ 0 60000 65536"/>
                      <a:gd name="T10" fmla="*/ 0 60000 65536"/>
                      <a:gd name="T11" fmla="*/ 0 60000 65536"/>
                      <a:gd name="T12" fmla="*/ 0 w 270"/>
                      <a:gd name="T13" fmla="*/ 0 h 1037"/>
                      <a:gd name="T14" fmla="*/ 270 w 270"/>
                      <a:gd name="T15" fmla="*/ 1037 h 1037"/>
                    </a:gdLst>
                    <a:ahLst/>
                    <a:cxnLst>
                      <a:cxn ang="T8">
                        <a:pos x="T0" y="T1"/>
                      </a:cxn>
                      <a:cxn ang="T9">
                        <a:pos x="T2" y="T3"/>
                      </a:cxn>
                      <a:cxn ang="T10">
                        <a:pos x="T4" y="T5"/>
                      </a:cxn>
                      <a:cxn ang="T11">
                        <a:pos x="T6" y="T7"/>
                      </a:cxn>
                    </a:cxnLst>
                    <a:rect l="T12" t="T13" r="T14" b="T15"/>
                    <a:pathLst>
                      <a:path w="270" h="1037">
                        <a:moveTo>
                          <a:pt x="270" y="0"/>
                        </a:moveTo>
                        <a:cubicBezTo>
                          <a:pt x="247" y="28"/>
                          <a:pt x="229" y="37"/>
                          <a:pt x="198" y="134"/>
                        </a:cubicBezTo>
                        <a:cubicBezTo>
                          <a:pt x="166" y="230"/>
                          <a:pt x="112" y="427"/>
                          <a:pt x="80" y="578"/>
                        </a:cubicBezTo>
                        <a:cubicBezTo>
                          <a:pt x="47" y="728"/>
                          <a:pt x="16" y="941"/>
                          <a:pt x="0" y="1037"/>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7" name="Freeform 45">
                    <a:extLst>
                      <a:ext uri="{FF2B5EF4-FFF2-40B4-BE49-F238E27FC236}">
                        <a16:creationId xmlns:a16="http://schemas.microsoft.com/office/drawing/2014/main" id="{916F39CC-03BD-2E14-8EEF-6AB45BF4AEDD}"/>
                      </a:ext>
                    </a:extLst>
                  </p:cNvPr>
                  <p:cNvSpPr>
                    <a:spLocks/>
                  </p:cNvSpPr>
                  <p:nvPr/>
                </p:nvSpPr>
                <p:spPr bwMode="auto">
                  <a:xfrm>
                    <a:off x="2543" y="1545"/>
                    <a:ext cx="1204" cy="166"/>
                  </a:xfrm>
                  <a:custGeom>
                    <a:avLst/>
                    <a:gdLst>
                      <a:gd name="T0" fmla="*/ 1204 w 1204"/>
                      <a:gd name="T1" fmla="*/ 166 h 166"/>
                      <a:gd name="T2" fmla="*/ 800 w 1204"/>
                      <a:gd name="T3" fmla="*/ 158 h 166"/>
                      <a:gd name="T4" fmla="*/ 412 w 1204"/>
                      <a:gd name="T5" fmla="*/ 118 h 166"/>
                      <a:gd name="T6" fmla="*/ 0 w 1204"/>
                      <a:gd name="T7" fmla="*/ 0 h 166"/>
                      <a:gd name="T8" fmla="*/ 0 60000 65536"/>
                      <a:gd name="T9" fmla="*/ 0 60000 65536"/>
                      <a:gd name="T10" fmla="*/ 0 60000 65536"/>
                      <a:gd name="T11" fmla="*/ 0 60000 65536"/>
                      <a:gd name="T12" fmla="*/ 0 w 1204"/>
                      <a:gd name="T13" fmla="*/ 0 h 166"/>
                      <a:gd name="T14" fmla="*/ 1204 w 1204"/>
                      <a:gd name="T15" fmla="*/ 166 h 166"/>
                    </a:gdLst>
                    <a:ahLst/>
                    <a:cxnLst>
                      <a:cxn ang="T8">
                        <a:pos x="T0" y="T1"/>
                      </a:cxn>
                      <a:cxn ang="T9">
                        <a:pos x="T2" y="T3"/>
                      </a:cxn>
                      <a:cxn ang="T10">
                        <a:pos x="T4" y="T5"/>
                      </a:cxn>
                      <a:cxn ang="T11">
                        <a:pos x="T6" y="T7"/>
                      </a:cxn>
                    </a:cxnLst>
                    <a:rect l="T12" t="T13" r="T14" b="T15"/>
                    <a:pathLst>
                      <a:path w="1204" h="166">
                        <a:moveTo>
                          <a:pt x="1204" y="166"/>
                        </a:moveTo>
                        <a:cubicBezTo>
                          <a:pt x="1136" y="164"/>
                          <a:pt x="931" y="165"/>
                          <a:pt x="800" y="158"/>
                        </a:cubicBezTo>
                        <a:cubicBezTo>
                          <a:pt x="668" y="150"/>
                          <a:pt x="545" y="144"/>
                          <a:pt x="412" y="118"/>
                        </a:cubicBezTo>
                        <a:cubicBezTo>
                          <a:pt x="278" y="91"/>
                          <a:pt x="85" y="24"/>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8" name="Freeform 46">
                    <a:extLst>
                      <a:ext uri="{FF2B5EF4-FFF2-40B4-BE49-F238E27FC236}">
                        <a16:creationId xmlns:a16="http://schemas.microsoft.com/office/drawing/2014/main" id="{03F9021B-E57C-9996-6234-BB6F9632EC75}"/>
                      </a:ext>
                    </a:extLst>
                  </p:cNvPr>
                  <p:cNvSpPr>
                    <a:spLocks/>
                  </p:cNvSpPr>
                  <p:nvPr/>
                </p:nvSpPr>
                <p:spPr bwMode="auto">
                  <a:xfrm>
                    <a:off x="4824" y="1244"/>
                    <a:ext cx="301" cy="269"/>
                  </a:xfrm>
                  <a:custGeom>
                    <a:avLst/>
                    <a:gdLst>
                      <a:gd name="T0" fmla="*/ 301 w 301"/>
                      <a:gd name="T1" fmla="*/ 269 h 269"/>
                      <a:gd name="T2" fmla="*/ 174 w 301"/>
                      <a:gd name="T3" fmla="*/ 134 h 269"/>
                      <a:gd name="T4" fmla="*/ 0 w 301"/>
                      <a:gd name="T5" fmla="*/ 0 h 269"/>
                      <a:gd name="T6" fmla="*/ 0 60000 65536"/>
                      <a:gd name="T7" fmla="*/ 0 60000 65536"/>
                      <a:gd name="T8" fmla="*/ 0 60000 65536"/>
                      <a:gd name="T9" fmla="*/ 0 w 301"/>
                      <a:gd name="T10" fmla="*/ 0 h 269"/>
                      <a:gd name="T11" fmla="*/ 301 w 301"/>
                      <a:gd name="T12" fmla="*/ 269 h 269"/>
                    </a:gdLst>
                    <a:ahLst/>
                    <a:cxnLst>
                      <a:cxn ang="T6">
                        <a:pos x="T0" y="T1"/>
                      </a:cxn>
                      <a:cxn ang="T7">
                        <a:pos x="T2" y="T3"/>
                      </a:cxn>
                      <a:cxn ang="T8">
                        <a:pos x="T4" y="T5"/>
                      </a:cxn>
                    </a:cxnLst>
                    <a:rect l="T9" t="T10" r="T11" b="T12"/>
                    <a:pathLst>
                      <a:path w="301" h="269">
                        <a:moveTo>
                          <a:pt x="301" y="269"/>
                        </a:moveTo>
                        <a:cubicBezTo>
                          <a:pt x="262" y="223"/>
                          <a:pt x="224" y="178"/>
                          <a:pt x="174" y="134"/>
                        </a:cubicBezTo>
                        <a:cubicBezTo>
                          <a:pt x="123" y="89"/>
                          <a:pt x="61" y="44"/>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39" name="Freeform 47">
                    <a:extLst>
                      <a:ext uri="{FF2B5EF4-FFF2-40B4-BE49-F238E27FC236}">
                        <a16:creationId xmlns:a16="http://schemas.microsoft.com/office/drawing/2014/main" id="{1D8107FC-5DD2-CBEA-C7A4-CB6B940E9F02}"/>
                      </a:ext>
                    </a:extLst>
                  </p:cNvPr>
                  <p:cNvSpPr>
                    <a:spLocks/>
                  </p:cNvSpPr>
                  <p:nvPr/>
                </p:nvSpPr>
                <p:spPr bwMode="auto">
                  <a:xfrm>
                    <a:off x="3778" y="995"/>
                    <a:ext cx="761" cy="692"/>
                  </a:xfrm>
                  <a:custGeom>
                    <a:avLst/>
                    <a:gdLst>
                      <a:gd name="T0" fmla="*/ 0 w 761"/>
                      <a:gd name="T1" fmla="*/ 692 h 692"/>
                      <a:gd name="T2" fmla="*/ 111 w 761"/>
                      <a:gd name="T3" fmla="*/ 415 h 692"/>
                      <a:gd name="T4" fmla="*/ 246 w 761"/>
                      <a:gd name="T5" fmla="*/ 241 h 692"/>
                      <a:gd name="T6" fmla="*/ 373 w 761"/>
                      <a:gd name="T7" fmla="*/ 98 h 692"/>
                      <a:gd name="T8" fmla="*/ 515 w 761"/>
                      <a:gd name="T9" fmla="*/ 27 h 692"/>
                      <a:gd name="T10" fmla="*/ 642 w 761"/>
                      <a:gd name="T11" fmla="*/ 3 h 692"/>
                      <a:gd name="T12" fmla="*/ 761 w 761"/>
                      <a:gd name="T13" fmla="*/ 11 h 692"/>
                      <a:gd name="T14" fmla="*/ 0 60000 65536"/>
                      <a:gd name="T15" fmla="*/ 0 60000 65536"/>
                      <a:gd name="T16" fmla="*/ 0 60000 65536"/>
                      <a:gd name="T17" fmla="*/ 0 60000 65536"/>
                      <a:gd name="T18" fmla="*/ 0 60000 65536"/>
                      <a:gd name="T19" fmla="*/ 0 60000 65536"/>
                      <a:gd name="T20" fmla="*/ 0 60000 65536"/>
                      <a:gd name="T21" fmla="*/ 0 w 761"/>
                      <a:gd name="T22" fmla="*/ 0 h 692"/>
                      <a:gd name="T23" fmla="*/ 761 w 761"/>
                      <a:gd name="T24" fmla="*/ 692 h 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1" h="692">
                        <a:moveTo>
                          <a:pt x="0" y="692"/>
                        </a:moveTo>
                        <a:cubicBezTo>
                          <a:pt x="33" y="593"/>
                          <a:pt x="70" y="489"/>
                          <a:pt x="111" y="415"/>
                        </a:cubicBezTo>
                        <a:cubicBezTo>
                          <a:pt x="151" y="340"/>
                          <a:pt x="202" y="293"/>
                          <a:pt x="246" y="241"/>
                        </a:cubicBezTo>
                        <a:cubicBezTo>
                          <a:pt x="289" y="188"/>
                          <a:pt x="328" y="133"/>
                          <a:pt x="373" y="98"/>
                        </a:cubicBezTo>
                        <a:cubicBezTo>
                          <a:pt x="417" y="62"/>
                          <a:pt x="470" y="42"/>
                          <a:pt x="515" y="27"/>
                        </a:cubicBezTo>
                        <a:cubicBezTo>
                          <a:pt x="559" y="11"/>
                          <a:pt x="601" y="5"/>
                          <a:pt x="642" y="3"/>
                        </a:cubicBezTo>
                        <a:cubicBezTo>
                          <a:pt x="683" y="0"/>
                          <a:pt x="717" y="5"/>
                          <a:pt x="761" y="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40" name="Freeform 48">
                    <a:extLst>
                      <a:ext uri="{FF2B5EF4-FFF2-40B4-BE49-F238E27FC236}">
                        <a16:creationId xmlns:a16="http://schemas.microsoft.com/office/drawing/2014/main" id="{C9CE7B90-3F74-AB8E-048D-77BCE1E85B42}"/>
                      </a:ext>
                    </a:extLst>
                  </p:cNvPr>
                  <p:cNvSpPr>
                    <a:spLocks/>
                  </p:cNvSpPr>
                  <p:nvPr/>
                </p:nvSpPr>
                <p:spPr bwMode="auto">
                  <a:xfrm>
                    <a:off x="4998" y="1180"/>
                    <a:ext cx="167" cy="301"/>
                  </a:xfrm>
                  <a:custGeom>
                    <a:avLst/>
                    <a:gdLst>
                      <a:gd name="T0" fmla="*/ 0 w 167"/>
                      <a:gd name="T1" fmla="*/ 0 h 301"/>
                      <a:gd name="T2" fmla="*/ 87 w 167"/>
                      <a:gd name="T3" fmla="*/ 103 h 301"/>
                      <a:gd name="T4" fmla="*/ 167 w 167"/>
                      <a:gd name="T5" fmla="*/ 301 h 301"/>
                      <a:gd name="T6" fmla="*/ 0 60000 65536"/>
                      <a:gd name="T7" fmla="*/ 0 60000 65536"/>
                      <a:gd name="T8" fmla="*/ 0 60000 65536"/>
                      <a:gd name="T9" fmla="*/ 0 w 167"/>
                      <a:gd name="T10" fmla="*/ 0 h 301"/>
                      <a:gd name="T11" fmla="*/ 167 w 167"/>
                      <a:gd name="T12" fmla="*/ 301 h 301"/>
                    </a:gdLst>
                    <a:ahLst/>
                    <a:cxnLst>
                      <a:cxn ang="T6">
                        <a:pos x="T0" y="T1"/>
                      </a:cxn>
                      <a:cxn ang="T7">
                        <a:pos x="T2" y="T3"/>
                      </a:cxn>
                      <a:cxn ang="T8">
                        <a:pos x="T4" y="T5"/>
                      </a:cxn>
                    </a:cxnLst>
                    <a:rect l="T9" t="T10" r="T11" b="T12"/>
                    <a:pathLst>
                      <a:path w="167" h="301">
                        <a:moveTo>
                          <a:pt x="0" y="0"/>
                        </a:moveTo>
                        <a:cubicBezTo>
                          <a:pt x="14" y="17"/>
                          <a:pt x="59" y="52"/>
                          <a:pt x="87" y="103"/>
                        </a:cubicBezTo>
                        <a:cubicBezTo>
                          <a:pt x="114" y="153"/>
                          <a:pt x="150" y="259"/>
                          <a:pt x="167" y="30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941" name="Freeform 49">
                    <a:extLst>
                      <a:ext uri="{FF2B5EF4-FFF2-40B4-BE49-F238E27FC236}">
                        <a16:creationId xmlns:a16="http://schemas.microsoft.com/office/drawing/2014/main" id="{BB12B7F3-9F8E-8929-9739-DD374AE0A501}"/>
                      </a:ext>
                    </a:extLst>
                  </p:cNvPr>
                  <p:cNvSpPr>
                    <a:spLocks/>
                  </p:cNvSpPr>
                  <p:nvPr/>
                </p:nvSpPr>
                <p:spPr bwMode="auto">
                  <a:xfrm>
                    <a:off x="3097" y="2368"/>
                    <a:ext cx="2622" cy="1109"/>
                  </a:xfrm>
                  <a:custGeom>
                    <a:avLst/>
                    <a:gdLst>
                      <a:gd name="T0" fmla="*/ 0 w 2622"/>
                      <a:gd name="T1" fmla="*/ 1109 h 1109"/>
                      <a:gd name="T2" fmla="*/ 745 w 2622"/>
                      <a:gd name="T3" fmla="*/ 880 h 1109"/>
                      <a:gd name="T4" fmla="*/ 1830 w 2622"/>
                      <a:gd name="T5" fmla="*/ 404 h 1109"/>
                      <a:gd name="T6" fmla="*/ 2622 w 2622"/>
                      <a:gd name="T7" fmla="*/ 0 h 1109"/>
                      <a:gd name="T8" fmla="*/ 0 60000 65536"/>
                      <a:gd name="T9" fmla="*/ 0 60000 65536"/>
                      <a:gd name="T10" fmla="*/ 0 60000 65536"/>
                      <a:gd name="T11" fmla="*/ 0 60000 65536"/>
                      <a:gd name="T12" fmla="*/ 0 w 2622"/>
                      <a:gd name="T13" fmla="*/ 0 h 1109"/>
                      <a:gd name="T14" fmla="*/ 2622 w 2622"/>
                      <a:gd name="T15" fmla="*/ 1109 h 1109"/>
                    </a:gdLst>
                    <a:ahLst/>
                    <a:cxnLst>
                      <a:cxn ang="T8">
                        <a:pos x="T0" y="T1"/>
                      </a:cxn>
                      <a:cxn ang="T9">
                        <a:pos x="T2" y="T3"/>
                      </a:cxn>
                      <a:cxn ang="T10">
                        <a:pos x="T4" y="T5"/>
                      </a:cxn>
                      <a:cxn ang="T11">
                        <a:pos x="T6" y="T7"/>
                      </a:cxn>
                    </a:cxnLst>
                    <a:rect l="T12" t="T13" r="T14" b="T15"/>
                    <a:pathLst>
                      <a:path w="2622" h="1109">
                        <a:moveTo>
                          <a:pt x="0" y="1109"/>
                        </a:moveTo>
                        <a:cubicBezTo>
                          <a:pt x="220" y="1053"/>
                          <a:pt x="440" y="997"/>
                          <a:pt x="745" y="880"/>
                        </a:cubicBezTo>
                        <a:cubicBezTo>
                          <a:pt x="1049" y="762"/>
                          <a:pt x="1517" y="550"/>
                          <a:pt x="1830" y="404"/>
                        </a:cubicBezTo>
                        <a:cubicBezTo>
                          <a:pt x="2142" y="257"/>
                          <a:pt x="2382" y="128"/>
                          <a:pt x="26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6915" name="Group 50">
                  <a:extLst>
                    <a:ext uri="{FF2B5EF4-FFF2-40B4-BE49-F238E27FC236}">
                      <a16:creationId xmlns:a16="http://schemas.microsoft.com/office/drawing/2014/main" id="{2A150265-6D17-01C8-71B2-3B10AA3E1B83}"/>
                    </a:ext>
                  </a:extLst>
                </p:cNvPr>
                <p:cNvGrpSpPr>
                  <a:grpSpLocks/>
                </p:cNvGrpSpPr>
                <p:nvPr/>
              </p:nvGrpSpPr>
              <p:grpSpPr bwMode="auto">
                <a:xfrm>
                  <a:off x="5163" y="3750"/>
                  <a:ext cx="682" cy="326"/>
                  <a:chOff x="1065" y="1322"/>
                  <a:chExt cx="4880" cy="2335"/>
                </a:xfrm>
              </p:grpSpPr>
              <p:sp>
                <p:nvSpPr>
                  <p:cNvPr id="36916" name="AutoShape 51">
                    <a:extLst>
                      <a:ext uri="{FF2B5EF4-FFF2-40B4-BE49-F238E27FC236}">
                        <a16:creationId xmlns:a16="http://schemas.microsoft.com/office/drawing/2014/main" id="{16F00149-90A5-8D3F-B3DC-678631B501F5}"/>
                      </a:ext>
                    </a:extLst>
                  </p:cNvPr>
                  <p:cNvSpPr>
                    <a:spLocks noChangeArrowheads="1"/>
                  </p:cNvSpPr>
                  <p:nvPr/>
                </p:nvSpPr>
                <p:spPr bwMode="auto">
                  <a:xfrm rot="6388417">
                    <a:off x="5568" y="2199"/>
                    <a:ext cx="447" cy="306"/>
                  </a:xfrm>
                  <a:prstGeom prst="triangle">
                    <a:avLst>
                      <a:gd name="adj" fmla="val 61625"/>
                    </a:avLst>
                  </a:prstGeom>
                  <a:gradFill rotWithShape="0">
                    <a:gsLst>
                      <a:gs pos="0">
                        <a:srgbClr val="FFCC00"/>
                      </a:gs>
                      <a:gs pos="100000">
                        <a:srgbClr val="FF33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917" name="AutoShape 52">
                    <a:extLst>
                      <a:ext uri="{FF2B5EF4-FFF2-40B4-BE49-F238E27FC236}">
                        <a16:creationId xmlns:a16="http://schemas.microsoft.com/office/drawing/2014/main" id="{4AF6E0AC-C37B-B057-A092-341015A0B1CC}"/>
                      </a:ext>
                    </a:extLst>
                  </p:cNvPr>
                  <p:cNvSpPr>
                    <a:spLocks noChangeArrowheads="1"/>
                  </p:cNvSpPr>
                  <p:nvPr/>
                </p:nvSpPr>
                <p:spPr bwMode="auto">
                  <a:xfrm rot="-6316978">
                    <a:off x="3506" y="1573"/>
                    <a:ext cx="447" cy="294"/>
                  </a:xfrm>
                  <a:prstGeom prst="triangle">
                    <a:avLst>
                      <a:gd name="adj" fmla="val 61625"/>
                    </a:avLst>
                  </a:prstGeom>
                  <a:gradFill rotWithShape="0">
                    <a:gsLst>
                      <a:gs pos="0">
                        <a:srgbClr val="FFCC00"/>
                      </a:gs>
                      <a:gs pos="100000">
                        <a:srgbClr val="FF33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918" name="AutoShape 53">
                    <a:extLst>
                      <a:ext uri="{FF2B5EF4-FFF2-40B4-BE49-F238E27FC236}">
                        <a16:creationId xmlns:a16="http://schemas.microsoft.com/office/drawing/2014/main" id="{8DE43163-15AD-A5ED-2F14-86AE4FC4B909}"/>
                      </a:ext>
                    </a:extLst>
                  </p:cNvPr>
                  <p:cNvSpPr>
                    <a:spLocks noChangeArrowheads="1"/>
                  </p:cNvSpPr>
                  <p:nvPr/>
                </p:nvSpPr>
                <p:spPr bwMode="auto">
                  <a:xfrm rot="-2586815">
                    <a:off x="1911" y="2005"/>
                    <a:ext cx="447" cy="287"/>
                  </a:xfrm>
                  <a:prstGeom prst="triangle">
                    <a:avLst>
                      <a:gd name="adj" fmla="val 61625"/>
                    </a:avLst>
                  </a:prstGeom>
                  <a:gradFill rotWithShape="0">
                    <a:gsLst>
                      <a:gs pos="0">
                        <a:srgbClr val="FFCC00"/>
                      </a:gs>
                      <a:gs pos="100000">
                        <a:srgbClr val="FF33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919" name="AutoShape 54">
                    <a:extLst>
                      <a:ext uri="{FF2B5EF4-FFF2-40B4-BE49-F238E27FC236}">
                        <a16:creationId xmlns:a16="http://schemas.microsoft.com/office/drawing/2014/main" id="{6EF12CAB-8F38-E79B-5A5D-538F05F15C70}"/>
                      </a:ext>
                    </a:extLst>
                  </p:cNvPr>
                  <p:cNvSpPr>
                    <a:spLocks noChangeArrowheads="1"/>
                  </p:cNvSpPr>
                  <p:nvPr/>
                </p:nvSpPr>
                <p:spPr bwMode="auto">
                  <a:xfrm rot="9861173" flipH="1">
                    <a:off x="2347" y="1392"/>
                    <a:ext cx="447" cy="306"/>
                  </a:xfrm>
                  <a:prstGeom prst="triangle">
                    <a:avLst>
                      <a:gd name="adj" fmla="val 61625"/>
                    </a:avLst>
                  </a:prstGeom>
                  <a:gradFill rotWithShape="0">
                    <a:gsLst>
                      <a:gs pos="0">
                        <a:srgbClr val="FF3300"/>
                      </a:gs>
                      <a:gs pos="100000">
                        <a:srgbClr val="FFCC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920" name="AutoShape 55">
                    <a:extLst>
                      <a:ext uri="{FF2B5EF4-FFF2-40B4-BE49-F238E27FC236}">
                        <a16:creationId xmlns:a16="http://schemas.microsoft.com/office/drawing/2014/main" id="{15B01893-9470-D00A-0A92-5BFA1C114EB7}"/>
                      </a:ext>
                    </a:extLst>
                  </p:cNvPr>
                  <p:cNvSpPr>
                    <a:spLocks noChangeArrowheads="1"/>
                  </p:cNvSpPr>
                  <p:nvPr/>
                </p:nvSpPr>
                <p:spPr bwMode="auto">
                  <a:xfrm rot="13317295" flipH="1">
                    <a:off x="2829" y="3358"/>
                    <a:ext cx="462" cy="299"/>
                  </a:xfrm>
                  <a:prstGeom prst="triangle">
                    <a:avLst>
                      <a:gd name="adj" fmla="val 57565"/>
                    </a:avLst>
                  </a:prstGeom>
                  <a:gradFill rotWithShape="0">
                    <a:gsLst>
                      <a:gs pos="0">
                        <a:srgbClr val="FF3300"/>
                      </a:gs>
                      <a:gs pos="100000">
                        <a:srgbClr val="FFCC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921" name="AutoShape 56">
                    <a:extLst>
                      <a:ext uri="{FF2B5EF4-FFF2-40B4-BE49-F238E27FC236}">
                        <a16:creationId xmlns:a16="http://schemas.microsoft.com/office/drawing/2014/main" id="{FA153748-5FA8-3882-977B-E61F17A6C707}"/>
                      </a:ext>
                    </a:extLst>
                  </p:cNvPr>
                  <p:cNvSpPr>
                    <a:spLocks noChangeArrowheads="1"/>
                  </p:cNvSpPr>
                  <p:nvPr/>
                </p:nvSpPr>
                <p:spPr bwMode="auto">
                  <a:xfrm rot="848965" flipH="1">
                    <a:off x="4975" y="1322"/>
                    <a:ext cx="447" cy="298"/>
                  </a:xfrm>
                  <a:prstGeom prst="triangle">
                    <a:avLst>
                      <a:gd name="adj" fmla="val 61625"/>
                    </a:avLst>
                  </a:prstGeom>
                  <a:gradFill rotWithShape="0">
                    <a:gsLst>
                      <a:gs pos="0">
                        <a:srgbClr val="FF3300"/>
                      </a:gs>
                      <a:gs pos="100000">
                        <a:srgbClr val="FFCC00"/>
                      </a:gs>
                    </a:gsLst>
                    <a:path path="shape">
                      <a:fillToRect l="50000" t="50000" r="50000" b="5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922" name="AutoShape 57">
                    <a:extLst>
                      <a:ext uri="{FF2B5EF4-FFF2-40B4-BE49-F238E27FC236}">
                        <a16:creationId xmlns:a16="http://schemas.microsoft.com/office/drawing/2014/main" id="{CBCD28E7-39E0-83B9-1D61-98E0471D5AF2}"/>
                      </a:ext>
                    </a:extLst>
                  </p:cNvPr>
                  <p:cNvSpPr>
                    <a:spLocks noChangeArrowheads="1"/>
                  </p:cNvSpPr>
                  <p:nvPr/>
                </p:nvSpPr>
                <p:spPr bwMode="auto">
                  <a:xfrm rot="3584762">
                    <a:off x="954" y="2806"/>
                    <a:ext cx="468" cy="245"/>
                  </a:xfrm>
                  <a:prstGeom prst="triangle">
                    <a:avLst>
                      <a:gd name="adj" fmla="val 48153"/>
                    </a:avLst>
                  </a:prstGeom>
                  <a:gradFill rotWithShape="0">
                    <a:gsLst>
                      <a:gs pos="0">
                        <a:srgbClr val="FF3300"/>
                      </a:gs>
                      <a:gs pos="100000">
                        <a:srgbClr val="FFCC00"/>
                      </a:gs>
                    </a:gsLst>
                    <a:path path="rect">
                      <a:fillToRect l="100000" b="100000"/>
                    </a:path>
                  </a:gradFill>
                  <a:ln w="9525">
                    <a:solidFill>
                      <a:srgbClr val="FF33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grpSp>
      <p:grpSp>
        <p:nvGrpSpPr>
          <p:cNvPr id="11" name="Group 58">
            <a:extLst>
              <a:ext uri="{FF2B5EF4-FFF2-40B4-BE49-F238E27FC236}">
                <a16:creationId xmlns:a16="http://schemas.microsoft.com/office/drawing/2014/main" id="{0DD84436-4723-B8BD-AEA2-C54D6A2F0D2B}"/>
              </a:ext>
            </a:extLst>
          </p:cNvPr>
          <p:cNvGrpSpPr>
            <a:grpSpLocks/>
          </p:cNvGrpSpPr>
          <p:nvPr/>
        </p:nvGrpSpPr>
        <p:grpSpPr bwMode="auto">
          <a:xfrm>
            <a:off x="4670425" y="2855913"/>
            <a:ext cx="1449388" cy="1485900"/>
            <a:chOff x="4188" y="2672"/>
            <a:chExt cx="913" cy="936"/>
          </a:xfrm>
        </p:grpSpPr>
        <p:sp>
          <p:nvSpPr>
            <p:cNvPr id="916539" name="Text Box 59">
              <a:extLst>
                <a:ext uri="{FF2B5EF4-FFF2-40B4-BE49-F238E27FC236}">
                  <a16:creationId xmlns:a16="http://schemas.microsoft.com/office/drawing/2014/main" id="{6824D640-4F3C-4BAF-E9B1-D78608B4E4DA}"/>
                </a:ext>
              </a:extLst>
            </p:cNvPr>
            <p:cNvSpPr txBox="1">
              <a:spLocks noChangeArrowheads="1"/>
            </p:cNvSpPr>
            <p:nvPr/>
          </p:nvSpPr>
          <p:spPr bwMode="auto">
            <a:xfrm rot="5400000">
              <a:off x="4649" y="3365"/>
              <a:ext cx="313" cy="173"/>
            </a:xfrm>
            <a:prstGeom prst="rect">
              <a:avLst/>
            </a:prstGeom>
            <a:noFill/>
            <a:ln w="9525">
              <a:noFill/>
              <a:miter lim="800000"/>
              <a:headEnd/>
              <a:tailEnd/>
            </a:ln>
            <a:effectLst/>
          </p:spPr>
          <p:txBody>
            <a:bodyPr wrap="none">
              <a:spAutoFit/>
            </a:bodyPr>
            <a:lstStyle/>
            <a:p>
              <a:pPr>
                <a:defRPr/>
              </a:pPr>
              <a:r>
                <a:rPr lang="de-DE" sz="1200">
                  <a:effectLst>
                    <a:outerShdw blurRad="38100" dist="38100" dir="2700000" algn="tl">
                      <a:srgbClr val="FFFFFF"/>
                    </a:outerShdw>
                  </a:effectLst>
                  <a:latin typeface="Times" charset="0"/>
                  <a:ea typeface="+mn-ea"/>
                </a:rPr>
                <a:t>signs</a:t>
              </a:r>
            </a:p>
          </p:txBody>
        </p:sp>
        <p:sp>
          <p:nvSpPr>
            <p:cNvPr id="916540" name="Text Box 60">
              <a:extLst>
                <a:ext uri="{FF2B5EF4-FFF2-40B4-BE49-F238E27FC236}">
                  <a16:creationId xmlns:a16="http://schemas.microsoft.com/office/drawing/2014/main" id="{528A6041-91D2-6908-3C2C-2E2937EC4101}"/>
                </a:ext>
              </a:extLst>
            </p:cNvPr>
            <p:cNvSpPr txBox="1">
              <a:spLocks noChangeArrowheads="1"/>
            </p:cNvSpPr>
            <p:nvPr/>
          </p:nvSpPr>
          <p:spPr bwMode="auto">
            <a:xfrm rot="19019659">
              <a:off x="4732" y="2672"/>
              <a:ext cx="369" cy="154"/>
            </a:xfrm>
            <a:prstGeom prst="rect">
              <a:avLst/>
            </a:prstGeom>
            <a:noFill/>
            <a:ln w="9525">
              <a:noFill/>
              <a:miter lim="800000"/>
              <a:headEnd/>
              <a:tailEnd/>
            </a:ln>
            <a:effectLst/>
          </p:spPr>
          <p:txBody>
            <a:bodyPr wrap="none">
              <a:spAutoFit/>
            </a:bodyPr>
            <a:lstStyle/>
            <a:p>
              <a:pPr>
                <a:defRPr/>
              </a:pPr>
              <a:r>
                <a:rPr lang="de-DE" sz="1000">
                  <a:effectLst>
                    <a:outerShdw blurRad="38100" dist="38100" dir="2700000" algn="tl">
                      <a:srgbClr val="FFFFFF"/>
                    </a:outerShdw>
                  </a:effectLst>
                  <a:latin typeface="Times" charset="0"/>
                  <a:ea typeface="+mn-ea"/>
                </a:rPr>
                <a:t>realities</a:t>
              </a:r>
            </a:p>
          </p:txBody>
        </p:sp>
        <p:sp>
          <p:nvSpPr>
            <p:cNvPr id="916541" name="Text Box 61">
              <a:extLst>
                <a:ext uri="{FF2B5EF4-FFF2-40B4-BE49-F238E27FC236}">
                  <a16:creationId xmlns:a16="http://schemas.microsoft.com/office/drawing/2014/main" id="{86D1507C-B0F4-EDED-0312-04E658571164}"/>
                </a:ext>
              </a:extLst>
            </p:cNvPr>
            <p:cNvSpPr txBox="1">
              <a:spLocks noChangeArrowheads="1"/>
            </p:cNvSpPr>
            <p:nvPr/>
          </p:nvSpPr>
          <p:spPr bwMode="auto">
            <a:xfrm>
              <a:off x="4188" y="2833"/>
              <a:ext cx="713" cy="173"/>
            </a:xfrm>
            <a:prstGeom prst="rect">
              <a:avLst/>
            </a:prstGeom>
            <a:noFill/>
            <a:ln w="9525">
              <a:noFill/>
              <a:miter lim="800000"/>
              <a:headEnd/>
              <a:tailEnd/>
            </a:ln>
            <a:effectLst/>
          </p:spPr>
          <p:txBody>
            <a:bodyPr wrap="none">
              <a:spAutoFit/>
            </a:bodyPr>
            <a:lstStyle/>
            <a:p>
              <a:pPr>
                <a:defRPr/>
              </a:pPr>
              <a:r>
                <a:rPr lang="de-DE" sz="1200">
                  <a:effectLst>
                    <a:outerShdw blurRad="38100" dist="38100" dir="2700000" algn="tl">
                      <a:srgbClr val="FFFFFF"/>
                    </a:outerShdw>
                  </a:effectLst>
                  <a:latin typeface="Times" charset="0"/>
                  <a:ea typeface="+mn-ea"/>
                </a:rPr>
                <a:t>communication</a:t>
              </a:r>
            </a:p>
          </p:txBody>
        </p:sp>
      </p:grpSp>
      <p:grpSp>
        <p:nvGrpSpPr>
          <p:cNvPr id="12" name="Group 62">
            <a:extLst>
              <a:ext uri="{FF2B5EF4-FFF2-40B4-BE49-F238E27FC236}">
                <a16:creationId xmlns:a16="http://schemas.microsoft.com/office/drawing/2014/main" id="{A2C1BDDE-F118-3A42-8100-E6622DFA5EFD}"/>
              </a:ext>
            </a:extLst>
          </p:cNvPr>
          <p:cNvGrpSpPr>
            <a:grpSpLocks/>
          </p:cNvGrpSpPr>
          <p:nvPr/>
        </p:nvGrpSpPr>
        <p:grpSpPr bwMode="auto">
          <a:xfrm>
            <a:off x="3589338" y="1970088"/>
            <a:ext cx="4070350" cy="3957637"/>
            <a:chOff x="2249" y="1234"/>
            <a:chExt cx="2564" cy="2493"/>
          </a:xfrm>
        </p:grpSpPr>
        <p:grpSp>
          <p:nvGrpSpPr>
            <p:cNvPr id="36896" name="Group 63">
              <a:extLst>
                <a:ext uri="{FF2B5EF4-FFF2-40B4-BE49-F238E27FC236}">
                  <a16:creationId xmlns:a16="http://schemas.microsoft.com/office/drawing/2014/main" id="{E0A75BA4-ED0E-CCE5-DE9E-BFB7E9A057FC}"/>
                </a:ext>
              </a:extLst>
            </p:cNvPr>
            <p:cNvGrpSpPr>
              <a:grpSpLocks/>
            </p:cNvGrpSpPr>
            <p:nvPr/>
          </p:nvGrpSpPr>
          <p:grpSpPr bwMode="auto">
            <a:xfrm>
              <a:off x="2249" y="1234"/>
              <a:ext cx="2181" cy="1948"/>
              <a:chOff x="2256" y="1251"/>
              <a:chExt cx="2181" cy="1948"/>
            </a:xfrm>
          </p:grpSpPr>
          <p:sp>
            <p:nvSpPr>
              <p:cNvPr id="36901" name="AutoShape 64">
                <a:extLst>
                  <a:ext uri="{FF2B5EF4-FFF2-40B4-BE49-F238E27FC236}">
                    <a16:creationId xmlns:a16="http://schemas.microsoft.com/office/drawing/2014/main" id="{A492F241-D50A-6CC2-FF88-121FEE668C45}"/>
                  </a:ext>
                </a:extLst>
              </p:cNvPr>
              <p:cNvSpPr>
                <a:spLocks noChangeArrowheads="1"/>
              </p:cNvSpPr>
              <p:nvPr/>
            </p:nvSpPr>
            <p:spPr bwMode="auto">
              <a:xfrm>
                <a:off x="2256" y="1251"/>
                <a:ext cx="2181" cy="1948"/>
              </a:xfrm>
              <a:prstGeom prst="cube">
                <a:avLst>
                  <a:gd name="adj" fmla="val 25000"/>
                </a:avLst>
              </a:prstGeom>
              <a:solidFill>
                <a:srgbClr val="09FFF5">
                  <a:alpha val="39999"/>
                </a:srgbClr>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6545" name="Text Box 65">
                <a:extLst>
                  <a:ext uri="{FF2B5EF4-FFF2-40B4-BE49-F238E27FC236}">
                    <a16:creationId xmlns:a16="http://schemas.microsoft.com/office/drawing/2014/main" id="{8C8846BF-666A-84CD-6E2C-529A7309A0AD}"/>
                  </a:ext>
                </a:extLst>
              </p:cNvPr>
              <p:cNvSpPr txBox="1">
                <a:spLocks noChangeArrowheads="1"/>
              </p:cNvSpPr>
              <p:nvPr/>
            </p:nvSpPr>
            <p:spPr bwMode="auto">
              <a:xfrm>
                <a:off x="2260" y="2903"/>
                <a:ext cx="863" cy="288"/>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Processes</a:t>
                </a:r>
              </a:p>
            </p:txBody>
          </p:sp>
        </p:grpSp>
        <p:grpSp>
          <p:nvGrpSpPr>
            <p:cNvPr id="36897" name="Group 66">
              <a:extLst>
                <a:ext uri="{FF2B5EF4-FFF2-40B4-BE49-F238E27FC236}">
                  <a16:creationId xmlns:a16="http://schemas.microsoft.com/office/drawing/2014/main" id="{94795D26-4AB1-ADD4-79B7-6E1EC632AE44}"/>
                </a:ext>
              </a:extLst>
            </p:cNvPr>
            <p:cNvGrpSpPr>
              <a:grpSpLocks/>
            </p:cNvGrpSpPr>
            <p:nvPr/>
          </p:nvGrpSpPr>
          <p:grpSpPr bwMode="auto">
            <a:xfrm>
              <a:off x="3939" y="3189"/>
              <a:ext cx="874" cy="538"/>
              <a:chOff x="896" y="1622"/>
              <a:chExt cx="1954" cy="1200"/>
            </a:xfrm>
          </p:grpSpPr>
          <p:sp>
            <p:nvSpPr>
              <p:cNvPr id="916547" name="Rectangle 67">
                <a:extLst>
                  <a:ext uri="{FF2B5EF4-FFF2-40B4-BE49-F238E27FC236}">
                    <a16:creationId xmlns:a16="http://schemas.microsoft.com/office/drawing/2014/main" id="{768A0A5E-CE6E-509C-807E-58726E15698D}"/>
                  </a:ext>
                </a:extLst>
              </p:cNvPr>
              <p:cNvSpPr>
                <a:spLocks noChangeArrowheads="1"/>
              </p:cNvSpPr>
              <p:nvPr/>
            </p:nvSpPr>
            <p:spPr bwMode="auto">
              <a:xfrm>
                <a:off x="914" y="1622"/>
                <a:ext cx="1936" cy="1200"/>
              </a:xfrm>
              <a:prstGeom prst="rect">
                <a:avLst/>
              </a:prstGeom>
              <a:solidFill>
                <a:srgbClr val="FFFCF9"/>
              </a:solidFill>
              <a:ln w="9525">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h1" charset="0"/>
                  <a:ea typeface="+mn-ea"/>
                </a:endParaRPr>
              </a:p>
            </p:txBody>
          </p:sp>
          <p:pic>
            <p:nvPicPr>
              <p:cNvPr id="36899" name="Picture 68">
                <a:extLst>
                  <a:ext uri="{FF2B5EF4-FFF2-40B4-BE49-F238E27FC236}">
                    <a16:creationId xmlns:a16="http://schemas.microsoft.com/office/drawing/2014/main" id="{0058599C-9C80-108F-6205-FD3F0673FA8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651" r="55966" b="22237"/>
              <a:stretch>
                <a:fillRect/>
              </a:stretch>
            </p:blipFill>
            <p:spPr bwMode="auto">
              <a:xfrm>
                <a:off x="896" y="1684"/>
                <a:ext cx="1849"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0" name="Rectangle 69">
                <a:extLst>
                  <a:ext uri="{FF2B5EF4-FFF2-40B4-BE49-F238E27FC236}">
                    <a16:creationId xmlns:a16="http://schemas.microsoft.com/office/drawing/2014/main" id="{DA766FCA-5BE9-F74F-1CD3-231FC51FB63D}"/>
                  </a:ext>
                </a:extLst>
              </p:cNvPr>
              <p:cNvSpPr>
                <a:spLocks noChangeArrowheads="1"/>
              </p:cNvSpPr>
              <p:nvPr/>
            </p:nvSpPr>
            <p:spPr bwMode="auto">
              <a:xfrm>
                <a:off x="2700" y="1924"/>
                <a:ext cx="57" cy="64"/>
              </a:xfrm>
              <a:prstGeom prst="rect">
                <a:avLst/>
              </a:prstGeom>
              <a:solidFill>
                <a:srgbClr val="FFFC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15" name="Group 70">
            <a:extLst>
              <a:ext uri="{FF2B5EF4-FFF2-40B4-BE49-F238E27FC236}">
                <a16:creationId xmlns:a16="http://schemas.microsoft.com/office/drawing/2014/main" id="{010DCC91-C027-DFDF-0273-0D26857F8AAB}"/>
              </a:ext>
            </a:extLst>
          </p:cNvPr>
          <p:cNvGrpSpPr>
            <a:grpSpLocks/>
          </p:cNvGrpSpPr>
          <p:nvPr/>
        </p:nvGrpSpPr>
        <p:grpSpPr bwMode="auto">
          <a:xfrm>
            <a:off x="3016250" y="1398588"/>
            <a:ext cx="5016500" cy="4986337"/>
            <a:chOff x="1899" y="893"/>
            <a:chExt cx="3160" cy="3141"/>
          </a:xfrm>
        </p:grpSpPr>
        <p:grpSp>
          <p:nvGrpSpPr>
            <p:cNvPr id="36892" name="Group 71">
              <a:extLst>
                <a:ext uri="{FF2B5EF4-FFF2-40B4-BE49-F238E27FC236}">
                  <a16:creationId xmlns:a16="http://schemas.microsoft.com/office/drawing/2014/main" id="{DC8D0669-F8B0-7357-95AC-FBF3190877F9}"/>
                </a:ext>
              </a:extLst>
            </p:cNvPr>
            <p:cNvGrpSpPr>
              <a:grpSpLocks/>
            </p:cNvGrpSpPr>
            <p:nvPr/>
          </p:nvGrpSpPr>
          <p:grpSpPr bwMode="auto">
            <a:xfrm>
              <a:off x="1899" y="893"/>
              <a:ext cx="2926" cy="2615"/>
              <a:chOff x="1892" y="893"/>
              <a:chExt cx="2926" cy="2615"/>
            </a:xfrm>
          </p:grpSpPr>
          <p:sp>
            <p:nvSpPr>
              <p:cNvPr id="36894" name="AutoShape 72">
                <a:extLst>
                  <a:ext uri="{FF2B5EF4-FFF2-40B4-BE49-F238E27FC236}">
                    <a16:creationId xmlns:a16="http://schemas.microsoft.com/office/drawing/2014/main" id="{C94E6036-AAAE-A122-C5FB-4B9970DC11F9}"/>
                  </a:ext>
                </a:extLst>
              </p:cNvPr>
              <p:cNvSpPr>
                <a:spLocks noChangeArrowheads="1"/>
              </p:cNvSpPr>
              <p:nvPr/>
            </p:nvSpPr>
            <p:spPr bwMode="auto">
              <a:xfrm>
                <a:off x="1892" y="893"/>
                <a:ext cx="2926" cy="2615"/>
              </a:xfrm>
              <a:prstGeom prst="cube">
                <a:avLst>
                  <a:gd name="adj" fmla="val 25000"/>
                </a:avLst>
              </a:prstGeom>
              <a:solidFill>
                <a:srgbClr val="FF0000">
                  <a:alpha val="25098"/>
                </a:srgbClr>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16553" name="Text Box 73">
                <a:extLst>
                  <a:ext uri="{FF2B5EF4-FFF2-40B4-BE49-F238E27FC236}">
                    <a16:creationId xmlns:a16="http://schemas.microsoft.com/office/drawing/2014/main" id="{C0342699-905B-2B68-1D89-20822AD6215C}"/>
                  </a:ext>
                </a:extLst>
              </p:cNvPr>
              <p:cNvSpPr txBox="1">
                <a:spLocks noChangeArrowheads="1"/>
              </p:cNvSpPr>
              <p:nvPr/>
            </p:nvSpPr>
            <p:spPr bwMode="auto">
              <a:xfrm>
                <a:off x="1905" y="3215"/>
                <a:ext cx="788" cy="288"/>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Gestures</a:t>
                </a:r>
              </a:p>
            </p:txBody>
          </p:sp>
        </p:grpSp>
        <p:pic>
          <p:nvPicPr>
            <p:cNvPr id="916554" name="Picture 74">
              <a:extLst>
                <a:ext uri="{FF2B5EF4-FFF2-40B4-BE49-F238E27FC236}">
                  <a16:creationId xmlns:a16="http://schemas.microsoft.com/office/drawing/2014/main" id="{CB734408-F4BF-4A33-A1CD-9B0828E4B802}"/>
                </a:ext>
              </a:extLst>
            </p:cNvPr>
            <p:cNvPicPr>
              <a:picLocks noChangeAspect="1" noChangeArrowheads="1"/>
            </p:cNvPicPr>
            <p:nvPr/>
          </p:nvPicPr>
          <p:blipFill>
            <a:blip r:embed="rId5"/>
            <a:srcRect b="4019"/>
            <a:stretch>
              <a:fillRect/>
            </a:stretch>
          </p:blipFill>
          <p:spPr bwMode="auto">
            <a:xfrm>
              <a:off x="4171" y="3502"/>
              <a:ext cx="888" cy="532"/>
            </a:xfrm>
            <a:prstGeom prst="rect">
              <a:avLst/>
            </a:prstGeom>
            <a:noFill/>
            <a:effectLst>
              <a:outerShdw blurRad="63500" dist="107763" dir="2700000" algn="ctr" rotWithShape="0">
                <a:srgbClr val="000000">
                  <a:alpha val="74998"/>
                </a:srgbClr>
              </a:outerShdw>
            </a:effectLst>
          </p:spPr>
        </p:pic>
      </p:grpSp>
      <p:pic>
        <p:nvPicPr>
          <p:cNvPr id="916555" name="Picture 75">
            <a:extLst>
              <a:ext uri="{FF2B5EF4-FFF2-40B4-BE49-F238E27FC236}">
                <a16:creationId xmlns:a16="http://schemas.microsoft.com/office/drawing/2014/main" id="{A8E87FE8-4427-E9BF-0804-178ADD81EC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76" r="1715"/>
          <a:stretch>
            <a:fillRect/>
          </a:stretch>
        </p:blipFill>
        <p:spPr bwMode="auto">
          <a:xfrm>
            <a:off x="0" y="0"/>
            <a:ext cx="990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76">
            <a:extLst>
              <a:ext uri="{FF2B5EF4-FFF2-40B4-BE49-F238E27FC236}">
                <a16:creationId xmlns:a16="http://schemas.microsoft.com/office/drawing/2014/main" id="{B85CA2D5-A455-1E51-4F05-CA23A89D8F71}"/>
              </a:ext>
            </a:extLst>
          </p:cNvPr>
          <p:cNvGrpSpPr>
            <a:grpSpLocks/>
          </p:cNvGrpSpPr>
          <p:nvPr/>
        </p:nvGrpSpPr>
        <p:grpSpPr bwMode="auto">
          <a:xfrm>
            <a:off x="630238" y="366713"/>
            <a:ext cx="8216900" cy="5430837"/>
            <a:chOff x="397" y="231"/>
            <a:chExt cx="5176" cy="3421"/>
          </a:xfrm>
        </p:grpSpPr>
        <p:sp>
          <p:nvSpPr>
            <p:cNvPr id="36873" name="Freeform 77">
              <a:extLst>
                <a:ext uri="{FF2B5EF4-FFF2-40B4-BE49-F238E27FC236}">
                  <a16:creationId xmlns:a16="http://schemas.microsoft.com/office/drawing/2014/main" id="{A32BF8C4-A2A6-EF4A-06D8-D6077C33417C}"/>
                </a:ext>
              </a:extLst>
            </p:cNvPr>
            <p:cNvSpPr>
              <a:spLocks/>
            </p:cNvSpPr>
            <p:nvPr/>
          </p:nvSpPr>
          <p:spPr bwMode="auto">
            <a:xfrm>
              <a:off x="409" y="1411"/>
              <a:ext cx="5154" cy="2241"/>
            </a:xfrm>
            <a:custGeom>
              <a:avLst/>
              <a:gdLst>
                <a:gd name="T0" fmla="*/ 1704 w 5154"/>
                <a:gd name="T1" fmla="*/ 2241 h 2241"/>
                <a:gd name="T2" fmla="*/ 5154 w 5154"/>
                <a:gd name="T3" fmla="*/ 1087 h 2241"/>
                <a:gd name="T4" fmla="*/ 3444 w 5154"/>
                <a:gd name="T5" fmla="*/ 0 h 2241"/>
                <a:gd name="T6" fmla="*/ 0 w 5154"/>
                <a:gd name="T7" fmla="*/ 861 h 2241"/>
                <a:gd name="T8" fmla="*/ 0 60000 65536"/>
                <a:gd name="T9" fmla="*/ 0 60000 65536"/>
                <a:gd name="T10" fmla="*/ 0 60000 65536"/>
                <a:gd name="T11" fmla="*/ 0 60000 65536"/>
                <a:gd name="T12" fmla="*/ 0 w 5154"/>
                <a:gd name="T13" fmla="*/ 0 h 2241"/>
                <a:gd name="T14" fmla="*/ 5154 w 5154"/>
                <a:gd name="T15" fmla="*/ 2241 h 2241"/>
              </a:gdLst>
              <a:ahLst/>
              <a:cxnLst>
                <a:cxn ang="T8">
                  <a:pos x="T0" y="T1"/>
                </a:cxn>
                <a:cxn ang="T9">
                  <a:pos x="T2" y="T3"/>
                </a:cxn>
                <a:cxn ang="T10">
                  <a:pos x="T4" y="T5"/>
                </a:cxn>
                <a:cxn ang="T11">
                  <a:pos x="T6" y="T7"/>
                </a:cxn>
              </a:cxnLst>
              <a:rect l="T12" t="T13" r="T14" b="T15"/>
              <a:pathLst>
                <a:path w="5154" h="2241">
                  <a:moveTo>
                    <a:pt x="1704" y="2241"/>
                  </a:moveTo>
                  <a:lnTo>
                    <a:pt x="5154" y="1087"/>
                  </a:lnTo>
                  <a:lnTo>
                    <a:pt x="3444" y="0"/>
                  </a:lnTo>
                  <a:lnTo>
                    <a:pt x="0" y="861"/>
                  </a:lnTo>
                </a:path>
              </a:pathLst>
            </a:custGeom>
            <a:solidFill>
              <a:srgbClr val="FFAB11">
                <a:alpha val="50980"/>
              </a:srgbClr>
            </a:solidFill>
            <a:ln w="9525">
              <a:solidFill>
                <a:srgbClr val="008000"/>
              </a:solidFill>
              <a:round/>
              <a:headEnd/>
              <a:tailEnd/>
            </a:ln>
          </p:spPr>
          <p:txBody>
            <a:bodyPr wrap="none" anchor="ctr"/>
            <a:lstStyle/>
            <a:p>
              <a:endParaRPr lang="en-US"/>
            </a:p>
          </p:txBody>
        </p:sp>
        <p:sp>
          <p:nvSpPr>
            <p:cNvPr id="36874" name="Line 78">
              <a:extLst>
                <a:ext uri="{FF2B5EF4-FFF2-40B4-BE49-F238E27FC236}">
                  <a16:creationId xmlns:a16="http://schemas.microsoft.com/office/drawing/2014/main" id="{7473AD4F-18A9-44AB-FD8A-1D37F3BE50EC}"/>
                </a:ext>
              </a:extLst>
            </p:cNvPr>
            <p:cNvSpPr>
              <a:spLocks noChangeShapeType="1"/>
            </p:cNvSpPr>
            <p:nvPr/>
          </p:nvSpPr>
          <p:spPr bwMode="auto">
            <a:xfrm flipV="1">
              <a:off x="403" y="1081"/>
              <a:ext cx="0" cy="1191"/>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79">
              <a:extLst>
                <a:ext uri="{FF2B5EF4-FFF2-40B4-BE49-F238E27FC236}">
                  <a16:creationId xmlns:a16="http://schemas.microsoft.com/office/drawing/2014/main" id="{9108647D-A656-3464-3A69-1A61A07C52FC}"/>
                </a:ext>
              </a:extLst>
            </p:cNvPr>
            <p:cNvSpPr>
              <a:spLocks noChangeShapeType="1"/>
            </p:cNvSpPr>
            <p:nvPr/>
          </p:nvSpPr>
          <p:spPr bwMode="auto">
            <a:xfrm flipV="1">
              <a:off x="2111" y="2472"/>
              <a:ext cx="0" cy="1179"/>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6" name="Line 80">
              <a:extLst>
                <a:ext uri="{FF2B5EF4-FFF2-40B4-BE49-F238E27FC236}">
                  <a16:creationId xmlns:a16="http://schemas.microsoft.com/office/drawing/2014/main" id="{0EA44E83-56AF-9AF8-AF17-C77FAFC84B44}"/>
                </a:ext>
              </a:extLst>
            </p:cNvPr>
            <p:cNvSpPr>
              <a:spLocks noChangeShapeType="1"/>
            </p:cNvSpPr>
            <p:nvPr/>
          </p:nvSpPr>
          <p:spPr bwMode="auto">
            <a:xfrm flipV="1">
              <a:off x="5561" y="1305"/>
              <a:ext cx="0" cy="1185"/>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7" name="Freeform 81">
              <a:extLst>
                <a:ext uri="{FF2B5EF4-FFF2-40B4-BE49-F238E27FC236}">
                  <a16:creationId xmlns:a16="http://schemas.microsoft.com/office/drawing/2014/main" id="{B4BD4BBB-2289-B41B-F362-0CFD558901E8}"/>
                </a:ext>
              </a:extLst>
            </p:cNvPr>
            <p:cNvSpPr>
              <a:spLocks/>
            </p:cNvSpPr>
            <p:nvPr/>
          </p:nvSpPr>
          <p:spPr bwMode="auto">
            <a:xfrm>
              <a:off x="419" y="231"/>
              <a:ext cx="5154" cy="2241"/>
            </a:xfrm>
            <a:custGeom>
              <a:avLst/>
              <a:gdLst>
                <a:gd name="T0" fmla="*/ 1704 w 5154"/>
                <a:gd name="T1" fmla="*/ 2241 h 2241"/>
                <a:gd name="T2" fmla="*/ 5154 w 5154"/>
                <a:gd name="T3" fmla="*/ 1087 h 2241"/>
                <a:gd name="T4" fmla="*/ 3444 w 5154"/>
                <a:gd name="T5" fmla="*/ 0 h 2241"/>
                <a:gd name="T6" fmla="*/ 0 w 5154"/>
                <a:gd name="T7" fmla="*/ 861 h 2241"/>
                <a:gd name="T8" fmla="*/ 0 60000 65536"/>
                <a:gd name="T9" fmla="*/ 0 60000 65536"/>
                <a:gd name="T10" fmla="*/ 0 60000 65536"/>
                <a:gd name="T11" fmla="*/ 0 60000 65536"/>
                <a:gd name="T12" fmla="*/ 0 w 5154"/>
                <a:gd name="T13" fmla="*/ 0 h 2241"/>
                <a:gd name="T14" fmla="*/ 5154 w 5154"/>
                <a:gd name="T15" fmla="*/ 2241 h 2241"/>
              </a:gdLst>
              <a:ahLst/>
              <a:cxnLst>
                <a:cxn ang="T8">
                  <a:pos x="T0" y="T1"/>
                </a:cxn>
                <a:cxn ang="T9">
                  <a:pos x="T2" y="T3"/>
                </a:cxn>
                <a:cxn ang="T10">
                  <a:pos x="T4" y="T5"/>
                </a:cxn>
                <a:cxn ang="T11">
                  <a:pos x="T6" y="T7"/>
                </a:cxn>
              </a:cxnLst>
              <a:rect l="T12" t="T13" r="T14" b="T15"/>
              <a:pathLst>
                <a:path w="5154" h="2241">
                  <a:moveTo>
                    <a:pt x="1704" y="2241"/>
                  </a:moveTo>
                  <a:lnTo>
                    <a:pt x="5154" y="1087"/>
                  </a:lnTo>
                  <a:lnTo>
                    <a:pt x="3444" y="0"/>
                  </a:lnTo>
                  <a:lnTo>
                    <a:pt x="0" y="861"/>
                  </a:lnTo>
                </a:path>
              </a:pathLst>
            </a:custGeom>
            <a:solidFill>
              <a:srgbClr val="FFAB11">
                <a:alpha val="50980"/>
              </a:srgbClr>
            </a:solidFill>
            <a:ln w="9525">
              <a:solidFill>
                <a:srgbClr val="008000"/>
              </a:solidFill>
              <a:round/>
              <a:headEnd/>
              <a:tailEnd/>
            </a:ln>
          </p:spPr>
          <p:txBody>
            <a:bodyPr wrap="none" anchor="ctr"/>
            <a:lstStyle/>
            <a:p>
              <a:endParaRPr lang="en-US"/>
            </a:p>
          </p:txBody>
        </p:sp>
        <p:sp>
          <p:nvSpPr>
            <p:cNvPr id="36878" name="Freeform 82">
              <a:extLst>
                <a:ext uri="{FF2B5EF4-FFF2-40B4-BE49-F238E27FC236}">
                  <a16:creationId xmlns:a16="http://schemas.microsoft.com/office/drawing/2014/main" id="{45B90BF6-EFA7-6C54-520B-FE724D53E61A}"/>
                </a:ext>
              </a:extLst>
            </p:cNvPr>
            <p:cNvSpPr>
              <a:spLocks/>
            </p:cNvSpPr>
            <p:nvPr/>
          </p:nvSpPr>
          <p:spPr bwMode="auto">
            <a:xfrm>
              <a:off x="923" y="1323"/>
              <a:ext cx="4103" cy="1767"/>
            </a:xfrm>
            <a:custGeom>
              <a:avLst/>
              <a:gdLst>
                <a:gd name="T0" fmla="*/ 1294 w 4103"/>
                <a:gd name="T1" fmla="*/ 1767 h 1767"/>
                <a:gd name="T2" fmla="*/ 4103 w 4103"/>
                <a:gd name="T3" fmla="*/ 900 h 1767"/>
                <a:gd name="T4" fmla="*/ 2640 w 4103"/>
                <a:gd name="T5" fmla="*/ 0 h 1767"/>
                <a:gd name="T6" fmla="*/ 0 w 4103"/>
                <a:gd name="T7" fmla="*/ 664 h 1767"/>
                <a:gd name="T8" fmla="*/ 0 60000 65536"/>
                <a:gd name="T9" fmla="*/ 0 60000 65536"/>
                <a:gd name="T10" fmla="*/ 0 60000 65536"/>
                <a:gd name="T11" fmla="*/ 0 60000 65536"/>
                <a:gd name="T12" fmla="*/ 0 w 4103"/>
                <a:gd name="T13" fmla="*/ 0 h 1767"/>
                <a:gd name="T14" fmla="*/ 4103 w 4103"/>
                <a:gd name="T15" fmla="*/ 1767 h 1767"/>
              </a:gdLst>
              <a:ahLst/>
              <a:cxnLst>
                <a:cxn ang="T8">
                  <a:pos x="T0" y="T1"/>
                </a:cxn>
                <a:cxn ang="T9">
                  <a:pos x="T2" y="T3"/>
                </a:cxn>
                <a:cxn ang="T10">
                  <a:pos x="T4" y="T5"/>
                </a:cxn>
                <a:cxn ang="T11">
                  <a:pos x="T6" y="T7"/>
                </a:cxn>
              </a:cxnLst>
              <a:rect l="T12" t="T13" r="T14" b="T15"/>
              <a:pathLst>
                <a:path w="4103" h="1767">
                  <a:moveTo>
                    <a:pt x="1294" y="1767"/>
                  </a:moveTo>
                  <a:lnTo>
                    <a:pt x="4103" y="900"/>
                  </a:lnTo>
                  <a:lnTo>
                    <a:pt x="2640" y="0"/>
                  </a:lnTo>
                  <a:lnTo>
                    <a:pt x="0" y="664"/>
                  </a:lnTo>
                </a:path>
              </a:pathLst>
            </a:custGeom>
            <a:solidFill>
              <a:schemeClr val="accent1">
                <a:alpha val="50980"/>
              </a:schemeClr>
            </a:solidFill>
            <a:ln w="9525">
              <a:solidFill>
                <a:srgbClr val="008000"/>
              </a:solidFill>
              <a:round/>
              <a:headEnd/>
              <a:tailEnd/>
            </a:ln>
          </p:spPr>
          <p:txBody>
            <a:bodyPr wrap="none" anchor="ctr"/>
            <a:lstStyle/>
            <a:p>
              <a:endParaRPr lang="en-US"/>
            </a:p>
          </p:txBody>
        </p:sp>
        <p:sp>
          <p:nvSpPr>
            <p:cNvPr id="36879" name="Freeform 83">
              <a:extLst>
                <a:ext uri="{FF2B5EF4-FFF2-40B4-BE49-F238E27FC236}">
                  <a16:creationId xmlns:a16="http://schemas.microsoft.com/office/drawing/2014/main" id="{974A90ED-A44E-C06C-02A4-561475E0FCC6}"/>
                </a:ext>
              </a:extLst>
            </p:cNvPr>
            <p:cNvSpPr>
              <a:spLocks/>
            </p:cNvSpPr>
            <p:nvPr/>
          </p:nvSpPr>
          <p:spPr bwMode="auto">
            <a:xfrm>
              <a:off x="909" y="660"/>
              <a:ext cx="4111" cy="1824"/>
            </a:xfrm>
            <a:custGeom>
              <a:avLst/>
              <a:gdLst>
                <a:gd name="T0" fmla="*/ 1385 w 4111"/>
                <a:gd name="T1" fmla="*/ 1824 h 1824"/>
                <a:gd name="T2" fmla="*/ 4111 w 4111"/>
                <a:gd name="T3" fmla="*/ 897 h 1824"/>
                <a:gd name="T4" fmla="*/ 2694 w 4111"/>
                <a:gd name="T5" fmla="*/ 0 h 1824"/>
                <a:gd name="T6" fmla="*/ 0 w 4111"/>
                <a:gd name="T7" fmla="*/ 702 h 1824"/>
                <a:gd name="T8" fmla="*/ 0 60000 65536"/>
                <a:gd name="T9" fmla="*/ 0 60000 65536"/>
                <a:gd name="T10" fmla="*/ 0 60000 65536"/>
                <a:gd name="T11" fmla="*/ 0 60000 65536"/>
                <a:gd name="T12" fmla="*/ 0 w 4111"/>
                <a:gd name="T13" fmla="*/ 0 h 1824"/>
                <a:gd name="T14" fmla="*/ 4111 w 4111"/>
                <a:gd name="T15" fmla="*/ 1824 h 1824"/>
              </a:gdLst>
              <a:ahLst/>
              <a:cxnLst>
                <a:cxn ang="T8">
                  <a:pos x="T0" y="T1"/>
                </a:cxn>
                <a:cxn ang="T9">
                  <a:pos x="T2" y="T3"/>
                </a:cxn>
                <a:cxn ang="T10">
                  <a:pos x="T4" y="T5"/>
                </a:cxn>
                <a:cxn ang="T11">
                  <a:pos x="T6" y="T7"/>
                </a:cxn>
              </a:cxnLst>
              <a:rect l="T12" t="T13" r="T14" b="T15"/>
              <a:pathLst>
                <a:path w="4111" h="1824">
                  <a:moveTo>
                    <a:pt x="1385" y="1824"/>
                  </a:moveTo>
                  <a:lnTo>
                    <a:pt x="4111" y="897"/>
                  </a:lnTo>
                  <a:lnTo>
                    <a:pt x="2694" y="0"/>
                  </a:lnTo>
                  <a:lnTo>
                    <a:pt x="0" y="702"/>
                  </a:lnTo>
                </a:path>
              </a:pathLst>
            </a:custGeom>
            <a:solidFill>
              <a:schemeClr val="accent1">
                <a:alpha val="50980"/>
              </a:schemeClr>
            </a:solidFill>
            <a:ln w="9525">
              <a:solidFill>
                <a:srgbClr val="008000"/>
              </a:solidFill>
              <a:round/>
              <a:headEnd/>
              <a:tailEnd/>
            </a:ln>
          </p:spPr>
          <p:txBody>
            <a:bodyPr wrap="none" anchor="ctr"/>
            <a:lstStyle/>
            <a:p>
              <a:endParaRPr lang="en-US"/>
            </a:p>
          </p:txBody>
        </p:sp>
        <p:sp>
          <p:nvSpPr>
            <p:cNvPr id="36880" name="Freeform 84">
              <a:extLst>
                <a:ext uri="{FF2B5EF4-FFF2-40B4-BE49-F238E27FC236}">
                  <a16:creationId xmlns:a16="http://schemas.microsoft.com/office/drawing/2014/main" id="{E60C616D-B9ED-50BE-601A-3E845A4CEFC3}"/>
                </a:ext>
              </a:extLst>
            </p:cNvPr>
            <p:cNvSpPr>
              <a:spLocks/>
            </p:cNvSpPr>
            <p:nvPr/>
          </p:nvSpPr>
          <p:spPr bwMode="auto">
            <a:xfrm>
              <a:off x="1369" y="1260"/>
              <a:ext cx="2944" cy="1280"/>
            </a:xfrm>
            <a:custGeom>
              <a:avLst/>
              <a:gdLst>
                <a:gd name="T0" fmla="*/ 1 w 5154"/>
                <a:gd name="T1" fmla="*/ 2 h 2241"/>
                <a:gd name="T2" fmla="*/ 3 w 5154"/>
                <a:gd name="T3" fmla="*/ 1 h 2241"/>
                <a:gd name="T4" fmla="*/ 2 w 5154"/>
                <a:gd name="T5" fmla="*/ 0 h 2241"/>
                <a:gd name="T6" fmla="*/ 0 w 5154"/>
                <a:gd name="T7" fmla="*/ 1 h 2241"/>
                <a:gd name="T8" fmla="*/ 0 60000 65536"/>
                <a:gd name="T9" fmla="*/ 0 60000 65536"/>
                <a:gd name="T10" fmla="*/ 0 60000 65536"/>
                <a:gd name="T11" fmla="*/ 0 60000 65536"/>
                <a:gd name="T12" fmla="*/ 0 w 5154"/>
                <a:gd name="T13" fmla="*/ 0 h 2241"/>
                <a:gd name="T14" fmla="*/ 5154 w 5154"/>
                <a:gd name="T15" fmla="*/ 2241 h 2241"/>
              </a:gdLst>
              <a:ahLst/>
              <a:cxnLst>
                <a:cxn ang="T8">
                  <a:pos x="T0" y="T1"/>
                </a:cxn>
                <a:cxn ang="T9">
                  <a:pos x="T2" y="T3"/>
                </a:cxn>
                <a:cxn ang="T10">
                  <a:pos x="T4" y="T5"/>
                </a:cxn>
                <a:cxn ang="T11">
                  <a:pos x="T6" y="T7"/>
                </a:cxn>
              </a:cxnLst>
              <a:rect l="T12" t="T13" r="T14" b="T15"/>
              <a:pathLst>
                <a:path w="5154" h="2241">
                  <a:moveTo>
                    <a:pt x="1704" y="2241"/>
                  </a:moveTo>
                  <a:lnTo>
                    <a:pt x="5154" y="1087"/>
                  </a:lnTo>
                  <a:lnTo>
                    <a:pt x="3444" y="0"/>
                  </a:lnTo>
                  <a:lnTo>
                    <a:pt x="0" y="861"/>
                  </a:lnTo>
                </a:path>
              </a:pathLst>
            </a:custGeom>
            <a:solidFill>
              <a:srgbClr val="9800E8">
                <a:alpha val="50980"/>
              </a:srgbClr>
            </a:solidFill>
            <a:ln w="9525">
              <a:solidFill>
                <a:srgbClr val="008000"/>
              </a:solidFill>
              <a:round/>
              <a:headEnd/>
              <a:tailEnd/>
            </a:ln>
          </p:spPr>
          <p:txBody>
            <a:bodyPr wrap="none" anchor="ctr"/>
            <a:lstStyle/>
            <a:p>
              <a:endParaRPr lang="en-US"/>
            </a:p>
          </p:txBody>
        </p:sp>
        <p:sp>
          <p:nvSpPr>
            <p:cNvPr id="36881" name="Freeform 85">
              <a:extLst>
                <a:ext uri="{FF2B5EF4-FFF2-40B4-BE49-F238E27FC236}">
                  <a16:creationId xmlns:a16="http://schemas.microsoft.com/office/drawing/2014/main" id="{BED109BB-1F86-6DCD-FD05-0EA7233362E5}"/>
                </a:ext>
              </a:extLst>
            </p:cNvPr>
            <p:cNvSpPr>
              <a:spLocks/>
            </p:cNvSpPr>
            <p:nvPr/>
          </p:nvSpPr>
          <p:spPr bwMode="auto">
            <a:xfrm>
              <a:off x="1380" y="1070"/>
              <a:ext cx="2944" cy="1280"/>
            </a:xfrm>
            <a:custGeom>
              <a:avLst/>
              <a:gdLst>
                <a:gd name="T0" fmla="*/ 1 w 5154"/>
                <a:gd name="T1" fmla="*/ 2 h 2241"/>
                <a:gd name="T2" fmla="*/ 3 w 5154"/>
                <a:gd name="T3" fmla="*/ 1 h 2241"/>
                <a:gd name="T4" fmla="*/ 2 w 5154"/>
                <a:gd name="T5" fmla="*/ 0 h 2241"/>
                <a:gd name="T6" fmla="*/ 0 w 5154"/>
                <a:gd name="T7" fmla="*/ 1 h 2241"/>
                <a:gd name="T8" fmla="*/ 0 60000 65536"/>
                <a:gd name="T9" fmla="*/ 0 60000 65536"/>
                <a:gd name="T10" fmla="*/ 0 60000 65536"/>
                <a:gd name="T11" fmla="*/ 0 60000 65536"/>
                <a:gd name="T12" fmla="*/ 0 w 5154"/>
                <a:gd name="T13" fmla="*/ 0 h 2241"/>
                <a:gd name="T14" fmla="*/ 5154 w 5154"/>
                <a:gd name="T15" fmla="*/ 2241 h 2241"/>
              </a:gdLst>
              <a:ahLst/>
              <a:cxnLst>
                <a:cxn ang="T8">
                  <a:pos x="T0" y="T1"/>
                </a:cxn>
                <a:cxn ang="T9">
                  <a:pos x="T2" y="T3"/>
                </a:cxn>
                <a:cxn ang="T10">
                  <a:pos x="T4" y="T5"/>
                </a:cxn>
                <a:cxn ang="T11">
                  <a:pos x="T6" y="T7"/>
                </a:cxn>
              </a:cxnLst>
              <a:rect l="T12" t="T13" r="T14" b="T15"/>
              <a:pathLst>
                <a:path w="5154" h="2241">
                  <a:moveTo>
                    <a:pt x="1704" y="2241"/>
                  </a:moveTo>
                  <a:lnTo>
                    <a:pt x="5154" y="1087"/>
                  </a:lnTo>
                  <a:lnTo>
                    <a:pt x="3444" y="0"/>
                  </a:lnTo>
                  <a:lnTo>
                    <a:pt x="0" y="861"/>
                  </a:lnTo>
                </a:path>
              </a:pathLst>
            </a:custGeom>
            <a:solidFill>
              <a:srgbClr val="9800E8">
                <a:alpha val="50980"/>
              </a:srgbClr>
            </a:solidFill>
            <a:ln w="9525">
              <a:solidFill>
                <a:srgbClr val="008000"/>
              </a:solidFill>
              <a:round/>
              <a:headEnd/>
              <a:tailEnd/>
            </a:ln>
          </p:spPr>
          <p:txBody>
            <a:bodyPr wrap="none" anchor="ctr"/>
            <a:lstStyle/>
            <a:p>
              <a:endParaRPr lang="en-US"/>
            </a:p>
          </p:txBody>
        </p:sp>
        <p:sp>
          <p:nvSpPr>
            <p:cNvPr id="36882" name="Line 86">
              <a:extLst>
                <a:ext uri="{FF2B5EF4-FFF2-40B4-BE49-F238E27FC236}">
                  <a16:creationId xmlns:a16="http://schemas.microsoft.com/office/drawing/2014/main" id="{8F748980-3BE2-A121-BDBB-478ACE122098}"/>
                </a:ext>
              </a:extLst>
            </p:cNvPr>
            <p:cNvSpPr>
              <a:spLocks noChangeShapeType="1"/>
            </p:cNvSpPr>
            <p:nvPr/>
          </p:nvSpPr>
          <p:spPr bwMode="auto">
            <a:xfrm flipV="1">
              <a:off x="914" y="1379"/>
              <a:ext cx="0" cy="605"/>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3" name="Freeform 87">
              <a:extLst>
                <a:ext uri="{FF2B5EF4-FFF2-40B4-BE49-F238E27FC236}">
                  <a16:creationId xmlns:a16="http://schemas.microsoft.com/office/drawing/2014/main" id="{60107DA3-8431-746A-BCD2-525119949760}"/>
                </a:ext>
              </a:extLst>
            </p:cNvPr>
            <p:cNvSpPr>
              <a:spLocks/>
            </p:cNvSpPr>
            <p:nvPr/>
          </p:nvSpPr>
          <p:spPr bwMode="auto">
            <a:xfrm>
              <a:off x="5017" y="1566"/>
              <a:ext cx="3" cy="651"/>
            </a:xfrm>
            <a:custGeom>
              <a:avLst/>
              <a:gdLst>
                <a:gd name="T0" fmla="*/ 3 w 3"/>
                <a:gd name="T1" fmla="*/ 651 h 651"/>
                <a:gd name="T2" fmla="*/ 0 w 3"/>
                <a:gd name="T3" fmla="*/ 0 h 651"/>
                <a:gd name="T4" fmla="*/ 0 60000 65536"/>
                <a:gd name="T5" fmla="*/ 0 60000 65536"/>
                <a:gd name="T6" fmla="*/ 0 w 3"/>
                <a:gd name="T7" fmla="*/ 0 h 651"/>
                <a:gd name="T8" fmla="*/ 3 w 3"/>
                <a:gd name="T9" fmla="*/ 651 h 651"/>
              </a:gdLst>
              <a:ahLst/>
              <a:cxnLst>
                <a:cxn ang="T4">
                  <a:pos x="T0" y="T1"/>
                </a:cxn>
                <a:cxn ang="T5">
                  <a:pos x="T2" y="T3"/>
                </a:cxn>
              </a:cxnLst>
              <a:rect l="T6" t="T7" r="T8" b="T9"/>
              <a:pathLst>
                <a:path w="3" h="651">
                  <a:moveTo>
                    <a:pt x="3" y="651"/>
                  </a:moveTo>
                  <a:lnTo>
                    <a:pt x="0" y="0"/>
                  </a:ln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884" name="Line 88">
              <a:extLst>
                <a:ext uri="{FF2B5EF4-FFF2-40B4-BE49-F238E27FC236}">
                  <a16:creationId xmlns:a16="http://schemas.microsoft.com/office/drawing/2014/main" id="{C370AAF5-5CCC-CBBA-AB96-D2304D76A7F1}"/>
                </a:ext>
              </a:extLst>
            </p:cNvPr>
            <p:cNvSpPr>
              <a:spLocks noChangeShapeType="1"/>
            </p:cNvSpPr>
            <p:nvPr/>
          </p:nvSpPr>
          <p:spPr bwMode="auto">
            <a:xfrm flipV="1">
              <a:off x="4311" y="1687"/>
              <a:ext cx="0" cy="207"/>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5" name="Line 89">
              <a:extLst>
                <a:ext uri="{FF2B5EF4-FFF2-40B4-BE49-F238E27FC236}">
                  <a16:creationId xmlns:a16="http://schemas.microsoft.com/office/drawing/2014/main" id="{9E086B5B-5774-E767-CB4F-11729339ABBF}"/>
                </a:ext>
              </a:extLst>
            </p:cNvPr>
            <p:cNvSpPr>
              <a:spLocks noChangeShapeType="1"/>
            </p:cNvSpPr>
            <p:nvPr/>
          </p:nvSpPr>
          <p:spPr bwMode="auto">
            <a:xfrm flipV="1">
              <a:off x="2349" y="2333"/>
              <a:ext cx="0" cy="207"/>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6" name="Line 90">
              <a:extLst>
                <a:ext uri="{FF2B5EF4-FFF2-40B4-BE49-F238E27FC236}">
                  <a16:creationId xmlns:a16="http://schemas.microsoft.com/office/drawing/2014/main" id="{A67A05E5-932B-05AA-4E9D-8A54F6545049}"/>
                </a:ext>
              </a:extLst>
            </p:cNvPr>
            <p:cNvSpPr>
              <a:spLocks noChangeShapeType="1"/>
            </p:cNvSpPr>
            <p:nvPr/>
          </p:nvSpPr>
          <p:spPr bwMode="auto">
            <a:xfrm flipV="1">
              <a:off x="1378" y="1563"/>
              <a:ext cx="0" cy="207"/>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7" name="Line 91">
              <a:extLst>
                <a:ext uri="{FF2B5EF4-FFF2-40B4-BE49-F238E27FC236}">
                  <a16:creationId xmlns:a16="http://schemas.microsoft.com/office/drawing/2014/main" id="{9949E9FB-A3D9-D38C-C0E3-876667CF8101}"/>
                </a:ext>
              </a:extLst>
            </p:cNvPr>
            <p:cNvSpPr>
              <a:spLocks noChangeShapeType="1"/>
            </p:cNvSpPr>
            <p:nvPr/>
          </p:nvSpPr>
          <p:spPr bwMode="auto">
            <a:xfrm flipV="1">
              <a:off x="397" y="1753"/>
              <a:ext cx="971" cy="519"/>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8" name="Line 92">
              <a:extLst>
                <a:ext uri="{FF2B5EF4-FFF2-40B4-BE49-F238E27FC236}">
                  <a16:creationId xmlns:a16="http://schemas.microsoft.com/office/drawing/2014/main" id="{2F074A56-725D-DEAE-1A02-B86F9EE45BC0}"/>
                </a:ext>
              </a:extLst>
            </p:cNvPr>
            <p:cNvSpPr>
              <a:spLocks noChangeShapeType="1"/>
            </p:cNvSpPr>
            <p:nvPr/>
          </p:nvSpPr>
          <p:spPr bwMode="auto">
            <a:xfrm flipV="1">
              <a:off x="2111" y="2540"/>
              <a:ext cx="226" cy="1092"/>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9" name="Line 93">
              <a:extLst>
                <a:ext uri="{FF2B5EF4-FFF2-40B4-BE49-F238E27FC236}">
                  <a16:creationId xmlns:a16="http://schemas.microsoft.com/office/drawing/2014/main" id="{B76739C0-AB46-28A8-F1A2-2582D86372B4}"/>
                </a:ext>
              </a:extLst>
            </p:cNvPr>
            <p:cNvSpPr>
              <a:spLocks noChangeShapeType="1"/>
            </p:cNvSpPr>
            <p:nvPr/>
          </p:nvSpPr>
          <p:spPr bwMode="auto">
            <a:xfrm flipH="1" flipV="1">
              <a:off x="4315" y="1873"/>
              <a:ext cx="1240" cy="617"/>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94">
              <a:extLst>
                <a:ext uri="{FF2B5EF4-FFF2-40B4-BE49-F238E27FC236}">
                  <a16:creationId xmlns:a16="http://schemas.microsoft.com/office/drawing/2014/main" id="{A35055A9-3009-9665-D509-C63CCFD3B244}"/>
                </a:ext>
              </a:extLst>
            </p:cNvPr>
            <p:cNvSpPr>
              <a:spLocks noChangeShapeType="1"/>
            </p:cNvSpPr>
            <p:nvPr/>
          </p:nvSpPr>
          <p:spPr bwMode="auto">
            <a:xfrm flipV="1">
              <a:off x="3354" y="241"/>
              <a:ext cx="514" cy="831"/>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95">
              <a:extLst>
                <a:ext uri="{FF2B5EF4-FFF2-40B4-BE49-F238E27FC236}">
                  <a16:creationId xmlns:a16="http://schemas.microsoft.com/office/drawing/2014/main" id="{88F96BE3-0581-1B66-1F2C-7DDE43F730CD}"/>
                </a:ext>
              </a:extLst>
            </p:cNvPr>
            <p:cNvSpPr>
              <a:spLocks noChangeShapeType="1"/>
            </p:cNvSpPr>
            <p:nvPr/>
          </p:nvSpPr>
          <p:spPr bwMode="auto">
            <a:xfrm>
              <a:off x="409" y="1093"/>
              <a:ext cx="965" cy="47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165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xit" presetSubtype="0" fill="hold" nodeType="clickEffect">
                                  <p:stCondLst>
                                    <p:cond delay="0"/>
                                  </p:stCondLst>
                                  <p:childTnLst>
                                    <p:set>
                                      <p:cBhvr>
                                        <p:cTn id="14" dur="1" fill="hold">
                                          <p:stCondLst>
                                            <p:cond delay="499"/>
                                          </p:stCondLst>
                                        </p:cTn>
                                        <p:tgtEl>
                                          <p:spTgt spid="17"/>
                                        </p:tgtEl>
                                        <p:attrNameLst>
                                          <p:attrName>style.visibility</p:attrName>
                                        </p:attrNameLst>
                                      </p:cBhvr>
                                      <p:to>
                                        <p:strVal val="hidden"/>
                                      </p:to>
                                    </p:set>
                                  </p:childTnLst>
                                </p:cTn>
                              </p:par>
                            </p:childTnLst>
                          </p:cTn>
                        </p:par>
                        <p:par>
                          <p:cTn id="15" fill="hold" nodeType="afterGroup">
                            <p:stCondLst>
                              <p:cond delay="500"/>
                            </p:stCondLst>
                            <p:childTnLst>
                              <p:par>
                                <p:cTn id="16" presetID="1" presetClass="exit" presetSubtype="0" fill="hold" nodeType="afterEffect">
                                  <p:stCondLst>
                                    <p:cond delay="0"/>
                                  </p:stCondLst>
                                  <p:childTnLst>
                                    <p:set>
                                      <p:cBhvr>
                                        <p:cTn id="17" dur="1" fill="hold">
                                          <p:stCondLst>
                                            <p:cond delay="499"/>
                                          </p:stCondLst>
                                        </p:cTn>
                                        <p:tgtEl>
                                          <p:spTgt spid="916555"/>
                                        </p:tgtEl>
                                        <p:attrNameLst>
                                          <p:attrName>style.visibility</p:attrName>
                                        </p:attrNameLst>
                                      </p:cBhvr>
                                      <p:to>
                                        <p:strVal val="hidden"/>
                                      </p:to>
                                    </p:set>
                                  </p:childTnLst>
                                </p:cTn>
                              </p:par>
                            </p:childTnLst>
                          </p:cTn>
                        </p:par>
                        <p:par>
                          <p:cTn id="18" fill="hold" nodeType="afterGroup">
                            <p:stCondLst>
                              <p:cond delay="1000"/>
                            </p:stCondLst>
                            <p:childTnLst>
                              <p:par>
                                <p:cTn id="19" presetID="1" presetClass="entr" presetSubtype="0" fill="hold" nodeType="afterEffect">
                                  <p:stCondLst>
                                    <p:cond delay="0"/>
                                  </p:stCondLst>
                                  <p:childTnLst>
                                    <p:set>
                                      <p:cBhvr>
                                        <p:cTn id="20" dur="1" fill="hold">
                                          <p:stCondLst>
                                            <p:cond delay="499"/>
                                          </p:stCondLst>
                                        </p:cTn>
                                        <p:tgtEl>
                                          <p:spTgt spid="91649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 calcmode="lin" valueType="num">
                                      <p:cBhvr>
                                        <p:cTn id="27" dur="500" fill="hold"/>
                                        <p:tgtEl>
                                          <p:spTgt spid="3"/>
                                        </p:tgtEl>
                                        <p:attrNameLst>
                                          <p:attrName>ppt_x</p:attrName>
                                        </p:attrNameLst>
                                      </p:cBhvr>
                                      <p:tavLst>
                                        <p:tav tm="0">
                                          <p:val>
                                            <p:fltVal val="0.5"/>
                                          </p:val>
                                        </p:tav>
                                        <p:tav tm="100000">
                                          <p:val>
                                            <p:strVal val="#ppt_x"/>
                                          </p:val>
                                        </p:tav>
                                      </p:tavLst>
                                    </p:anim>
                                    <p:anim calcmode="lin" valueType="num">
                                      <p:cBhvr>
                                        <p:cTn id="28" dur="500" fill="hold"/>
                                        <p:tgtEl>
                                          <p:spTgt spid="3"/>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childTnLst>
                          </p:cTn>
                        </p:par>
                        <p:par>
                          <p:cTn id="42" fill="hold" nodeType="afterGroup">
                            <p:stCondLst>
                              <p:cond delay="500"/>
                            </p:stCondLst>
                            <p:childTnLst>
                              <p:par>
                                <p:cTn id="43" presetID="23" presetClass="exit" presetSubtype="32" fill="hold"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ppt_x</p:attrName>
                                        </p:attrNameLst>
                                      </p:cBhvr>
                                      <p:tavLst>
                                        <p:tav tm="0">
                                          <p:val>
                                            <p:fltVal val="0.5"/>
                                          </p:val>
                                        </p:tav>
                                        <p:tav tm="100000">
                                          <p:val>
                                            <p:strVal val="#ppt_x"/>
                                          </p:val>
                                        </p:tav>
                                      </p:tavLst>
                                    </p:anim>
                                    <p:anim calcmode="lin" valueType="num">
                                      <p:cBhvr>
                                        <p:cTn id="54" dur="500" fill="hold"/>
                                        <p:tgtEl>
                                          <p:spTgt spid="15"/>
                                        </p:tgtEl>
                                        <p:attrNameLst>
                                          <p:attrName>ppt_y</p:attrName>
                                        </p:attrNameLst>
                                      </p:cBhvr>
                                      <p:tavLst>
                                        <p:tav tm="0">
                                          <p:val>
                                            <p:fltVal val="0.5"/>
                                          </p:val>
                                        </p:tav>
                                        <p:tav tm="100000">
                                          <p:val>
                                            <p:strVal val="#ppt_y"/>
                                          </p:val>
                                        </p:tav>
                                      </p:tavLst>
                                    </p:anim>
                                  </p:childTnLst>
                                </p:cTn>
                              </p:par>
                            </p:childTnLst>
                          </p:cTn>
                        </p:par>
                        <p:par>
                          <p:cTn id="55" fill="hold" nodeType="afterGroup">
                            <p:stCondLst>
                              <p:cond delay="500"/>
                            </p:stCondLst>
                            <p:childTnLst>
                              <p:par>
                                <p:cTn id="56" presetID="23" presetClass="entr" presetSubtype="528"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 calcmode="lin" valueType="num">
                                      <p:cBhvr>
                                        <p:cTn id="60" dur="500" fill="hold"/>
                                        <p:tgtEl>
                                          <p:spTgt spid="2"/>
                                        </p:tgtEl>
                                        <p:attrNameLst>
                                          <p:attrName>ppt_x</p:attrName>
                                        </p:attrNameLst>
                                      </p:cBhvr>
                                      <p:tavLst>
                                        <p:tav tm="0">
                                          <p:val>
                                            <p:fltVal val="0.5"/>
                                          </p:val>
                                        </p:tav>
                                        <p:tav tm="100000">
                                          <p:val>
                                            <p:strVal val="#ppt_x"/>
                                          </p:val>
                                        </p:tav>
                                      </p:tavLst>
                                    </p:anim>
                                    <p:anim calcmode="lin" valueType="num">
                                      <p:cBhvr>
                                        <p:cTn id="6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9" name="Picture 3" descr="A_1.tiff                                                       000065BDExtra                          BF316153:">
            <a:extLst>
              <a:ext uri="{FF2B5EF4-FFF2-40B4-BE49-F238E27FC236}">
                <a16:creationId xmlns:a16="http://schemas.microsoft.com/office/drawing/2014/main" id="{C8A5D5CF-5C56-9022-0689-487FD21F4931}"/>
              </a:ext>
            </a:extLst>
          </p:cNvPr>
          <p:cNvPicPr>
            <a:picLocks noChangeAspect="1" noChangeArrowheads="1"/>
          </p:cNvPicPr>
          <p:nvPr/>
        </p:nvPicPr>
        <p:blipFill>
          <a:blip r:embed="rId2"/>
          <a:srcRect/>
          <a:stretch>
            <a:fillRect/>
          </a:stretch>
        </p:blipFill>
        <p:spPr bwMode="auto">
          <a:xfrm>
            <a:off x="3114675" y="977900"/>
            <a:ext cx="4395788" cy="4816475"/>
          </a:xfrm>
          <a:prstGeom prst="rect">
            <a:avLst/>
          </a:prstGeom>
          <a:noFill/>
          <a:effectLst>
            <a:outerShdw blurRad="63500" dist="107763" dir="2700000" algn="ctr" rotWithShape="0">
              <a:srgbClr val="000000">
                <a:alpha val="74998"/>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AE798EA-F3EB-D8D1-3855-E5B66508A0D8}"/>
              </a:ext>
            </a:extLst>
          </p:cNvPr>
          <p:cNvGrpSpPr>
            <a:grpSpLocks/>
          </p:cNvGrpSpPr>
          <p:nvPr/>
        </p:nvGrpSpPr>
        <p:grpSpPr bwMode="auto">
          <a:xfrm>
            <a:off x="1893888" y="288925"/>
            <a:ext cx="1758950" cy="6310313"/>
            <a:chOff x="2117" y="182"/>
            <a:chExt cx="1108" cy="3975"/>
          </a:xfrm>
        </p:grpSpPr>
        <p:sp>
          <p:nvSpPr>
            <p:cNvPr id="38940" name="AutoShape 4">
              <a:extLst>
                <a:ext uri="{FF2B5EF4-FFF2-40B4-BE49-F238E27FC236}">
                  <a16:creationId xmlns:a16="http://schemas.microsoft.com/office/drawing/2014/main" id="{7EB78FC5-4048-A28E-7129-CC7BCE9E562A}"/>
                </a:ext>
              </a:extLst>
            </p:cNvPr>
            <p:cNvSpPr>
              <a:spLocks noChangeArrowheads="1"/>
            </p:cNvSpPr>
            <p:nvPr/>
          </p:nvSpPr>
          <p:spPr bwMode="auto">
            <a:xfrm rot="5400000" flipV="1">
              <a:off x="870" y="2152"/>
              <a:ext cx="3900" cy="110"/>
            </a:xfrm>
            <a:prstGeom prst="rightArrow">
              <a:avLst>
                <a:gd name="adj1" fmla="val 49093"/>
                <a:gd name="adj2" fmla="val 518851"/>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1909" name="Text Box 5">
              <a:extLst>
                <a:ext uri="{FF2B5EF4-FFF2-40B4-BE49-F238E27FC236}">
                  <a16:creationId xmlns:a16="http://schemas.microsoft.com/office/drawing/2014/main" id="{358D9974-1955-7233-872D-C17C40D93333}"/>
                </a:ext>
              </a:extLst>
            </p:cNvPr>
            <p:cNvSpPr txBox="1">
              <a:spLocks noChangeArrowheads="1"/>
            </p:cNvSpPr>
            <p:nvPr/>
          </p:nvSpPr>
          <p:spPr bwMode="auto">
            <a:xfrm>
              <a:off x="2117" y="182"/>
              <a:ext cx="1108"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Embodiment</a:t>
              </a:r>
              <a:endParaRPr lang="de-CH" altLang="en-US" sz="2400">
                <a:solidFill>
                  <a:schemeClr val="accent2"/>
                </a:solidFill>
                <a:effectLst>
                  <a:outerShdw blurRad="38100" dist="38100" dir="2700000" algn="tl">
                    <a:srgbClr val="000000"/>
                  </a:outerShdw>
                </a:effectLst>
                <a:latin typeface="Symbol" pitchFamily="2" charset="2"/>
              </a:endParaRPr>
            </a:p>
          </p:txBody>
        </p:sp>
      </p:grpSp>
      <p:grpSp>
        <p:nvGrpSpPr>
          <p:cNvPr id="3" name="Group 46">
            <a:extLst>
              <a:ext uri="{FF2B5EF4-FFF2-40B4-BE49-F238E27FC236}">
                <a16:creationId xmlns:a16="http://schemas.microsoft.com/office/drawing/2014/main" id="{3EFE93F8-7C1D-E631-3B40-73B85E543BE8}"/>
              </a:ext>
            </a:extLst>
          </p:cNvPr>
          <p:cNvGrpSpPr>
            <a:grpSpLocks/>
          </p:cNvGrpSpPr>
          <p:nvPr/>
        </p:nvGrpSpPr>
        <p:grpSpPr bwMode="auto">
          <a:xfrm>
            <a:off x="1955800" y="5251450"/>
            <a:ext cx="1150938" cy="457200"/>
            <a:chOff x="1232" y="3308"/>
            <a:chExt cx="725" cy="288"/>
          </a:xfrm>
        </p:grpSpPr>
        <p:sp>
          <p:nvSpPr>
            <p:cNvPr id="38938" name="AutoShape 8">
              <a:extLst>
                <a:ext uri="{FF2B5EF4-FFF2-40B4-BE49-F238E27FC236}">
                  <a16:creationId xmlns:a16="http://schemas.microsoft.com/office/drawing/2014/main" id="{1519CEDA-1592-C0C2-D2FF-74B32AE6FCC3}"/>
                </a:ext>
              </a:extLst>
            </p:cNvPr>
            <p:cNvSpPr>
              <a:spLocks noChangeArrowheads="1"/>
            </p:cNvSpPr>
            <p:nvPr/>
          </p:nvSpPr>
          <p:spPr bwMode="auto">
            <a:xfrm>
              <a:off x="1839" y="340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1913" name="Text Box 9">
              <a:extLst>
                <a:ext uri="{FF2B5EF4-FFF2-40B4-BE49-F238E27FC236}">
                  <a16:creationId xmlns:a16="http://schemas.microsoft.com/office/drawing/2014/main" id="{F6361D19-624F-F80C-73C3-1EFB86A9ADFF}"/>
                </a:ext>
              </a:extLst>
            </p:cNvPr>
            <p:cNvSpPr txBox="1">
              <a:spLocks noChangeArrowheads="1"/>
            </p:cNvSpPr>
            <p:nvPr/>
          </p:nvSpPr>
          <p:spPr bwMode="auto">
            <a:xfrm>
              <a:off x="1232" y="3308"/>
              <a:ext cx="521"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Facts</a:t>
              </a:r>
              <a:endParaRPr lang="de-CH" altLang="en-US" sz="2400">
                <a:effectLst>
                  <a:outerShdw blurRad="38100" dist="38100" dir="2700000" algn="tl">
                    <a:srgbClr val="FFFFFF"/>
                  </a:outerShdw>
                </a:effectLst>
                <a:latin typeface="Symbol" pitchFamily="2" charset="2"/>
              </a:endParaRPr>
            </a:p>
          </p:txBody>
        </p:sp>
      </p:grpSp>
      <p:grpSp>
        <p:nvGrpSpPr>
          <p:cNvPr id="4" name="Group 45">
            <a:extLst>
              <a:ext uri="{FF2B5EF4-FFF2-40B4-BE49-F238E27FC236}">
                <a16:creationId xmlns:a16="http://schemas.microsoft.com/office/drawing/2014/main" id="{D44BEB9D-79F6-888F-0B4B-1A8F06E08B99}"/>
              </a:ext>
            </a:extLst>
          </p:cNvPr>
          <p:cNvGrpSpPr>
            <a:grpSpLocks/>
          </p:cNvGrpSpPr>
          <p:nvPr/>
        </p:nvGrpSpPr>
        <p:grpSpPr bwMode="auto">
          <a:xfrm>
            <a:off x="1666875" y="3357563"/>
            <a:ext cx="1439863" cy="457200"/>
            <a:chOff x="1050" y="2115"/>
            <a:chExt cx="907" cy="288"/>
          </a:xfrm>
        </p:grpSpPr>
        <p:sp>
          <p:nvSpPr>
            <p:cNvPr id="38936" name="AutoShape 14">
              <a:extLst>
                <a:ext uri="{FF2B5EF4-FFF2-40B4-BE49-F238E27FC236}">
                  <a16:creationId xmlns:a16="http://schemas.microsoft.com/office/drawing/2014/main" id="{A3AC00B5-A52F-24CC-8BC7-67B413F1ECCF}"/>
                </a:ext>
              </a:extLst>
            </p:cNvPr>
            <p:cNvSpPr>
              <a:spLocks noChangeArrowheads="1"/>
            </p:cNvSpPr>
            <p:nvPr/>
          </p:nvSpPr>
          <p:spPr bwMode="auto">
            <a:xfrm>
              <a:off x="1839" y="2205"/>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1919" name="Text Box 15">
              <a:extLst>
                <a:ext uri="{FF2B5EF4-FFF2-40B4-BE49-F238E27FC236}">
                  <a16:creationId xmlns:a16="http://schemas.microsoft.com/office/drawing/2014/main" id="{F7681F86-7C78-6255-9979-7008E8838093}"/>
                </a:ext>
              </a:extLst>
            </p:cNvPr>
            <p:cNvSpPr txBox="1">
              <a:spLocks noChangeArrowheads="1"/>
            </p:cNvSpPr>
            <p:nvPr/>
          </p:nvSpPr>
          <p:spPr bwMode="auto">
            <a:xfrm>
              <a:off x="1050" y="2115"/>
              <a:ext cx="70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Process</a:t>
              </a:r>
              <a:endParaRPr lang="de-CH" altLang="en-US" sz="2400">
                <a:effectLst>
                  <a:outerShdw blurRad="38100" dist="38100" dir="2700000" algn="tl">
                    <a:srgbClr val="FFFFFF"/>
                  </a:outerShdw>
                </a:effectLst>
                <a:latin typeface="Symbol" pitchFamily="2" charset="2"/>
              </a:endParaRPr>
            </a:p>
          </p:txBody>
        </p:sp>
      </p:grpSp>
      <p:grpSp>
        <p:nvGrpSpPr>
          <p:cNvPr id="5" name="Group 44">
            <a:extLst>
              <a:ext uri="{FF2B5EF4-FFF2-40B4-BE49-F238E27FC236}">
                <a16:creationId xmlns:a16="http://schemas.microsoft.com/office/drawing/2014/main" id="{985F9B8D-2C6F-0116-8F15-A88DD0B6CB5A}"/>
              </a:ext>
            </a:extLst>
          </p:cNvPr>
          <p:cNvGrpSpPr>
            <a:grpSpLocks/>
          </p:cNvGrpSpPr>
          <p:nvPr/>
        </p:nvGrpSpPr>
        <p:grpSpPr bwMode="auto">
          <a:xfrm>
            <a:off x="1651000" y="1549400"/>
            <a:ext cx="1454150" cy="457200"/>
            <a:chOff x="1040" y="976"/>
            <a:chExt cx="916" cy="288"/>
          </a:xfrm>
        </p:grpSpPr>
        <p:sp>
          <p:nvSpPr>
            <p:cNvPr id="38934" name="AutoShape 20">
              <a:extLst>
                <a:ext uri="{FF2B5EF4-FFF2-40B4-BE49-F238E27FC236}">
                  <a16:creationId xmlns:a16="http://schemas.microsoft.com/office/drawing/2014/main" id="{AA351A5A-8A6C-52EB-3B86-D93E8A221603}"/>
                </a:ext>
              </a:extLst>
            </p:cNvPr>
            <p:cNvSpPr>
              <a:spLocks noChangeArrowheads="1"/>
            </p:cNvSpPr>
            <p:nvPr/>
          </p:nvSpPr>
          <p:spPr bwMode="auto">
            <a:xfrm>
              <a:off x="1838" y="106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1925" name="Text Box 21">
              <a:extLst>
                <a:ext uri="{FF2B5EF4-FFF2-40B4-BE49-F238E27FC236}">
                  <a16:creationId xmlns:a16="http://schemas.microsoft.com/office/drawing/2014/main" id="{6C564437-8D73-D790-DE16-47D46E5A1537}"/>
                </a:ext>
              </a:extLst>
            </p:cNvPr>
            <p:cNvSpPr txBox="1">
              <a:spLocks noChangeArrowheads="1"/>
            </p:cNvSpPr>
            <p:nvPr/>
          </p:nvSpPr>
          <p:spPr bwMode="auto">
            <a:xfrm>
              <a:off x="1040" y="976"/>
              <a:ext cx="71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Gesture</a:t>
              </a:r>
              <a:endParaRPr lang="de-CH" altLang="en-US" sz="2400">
                <a:effectLst>
                  <a:outerShdw blurRad="38100" dist="38100" dir="2700000" algn="tl">
                    <a:srgbClr val="FFFFFF"/>
                  </a:outerShdw>
                </a:effectLst>
                <a:latin typeface="Symbol" pitchFamily="2" charset="2"/>
              </a:endParaRPr>
            </a:p>
          </p:txBody>
        </p:sp>
      </p:grpSp>
      <p:grpSp>
        <p:nvGrpSpPr>
          <p:cNvPr id="6" name="Group 47">
            <a:extLst>
              <a:ext uri="{FF2B5EF4-FFF2-40B4-BE49-F238E27FC236}">
                <a16:creationId xmlns:a16="http://schemas.microsoft.com/office/drawing/2014/main" id="{31050893-7044-F532-4838-F5BD3C5DB40A}"/>
              </a:ext>
            </a:extLst>
          </p:cNvPr>
          <p:cNvGrpSpPr>
            <a:grpSpLocks/>
          </p:cNvGrpSpPr>
          <p:nvPr/>
        </p:nvGrpSpPr>
        <p:grpSpPr bwMode="auto">
          <a:xfrm>
            <a:off x="3263900" y="909638"/>
            <a:ext cx="4408488" cy="1690687"/>
            <a:chOff x="2056" y="573"/>
            <a:chExt cx="2777" cy="1065"/>
          </a:xfrm>
        </p:grpSpPr>
        <p:sp>
          <p:nvSpPr>
            <p:cNvPr id="38928" name="AutoShape 23">
              <a:extLst>
                <a:ext uri="{FF2B5EF4-FFF2-40B4-BE49-F238E27FC236}">
                  <a16:creationId xmlns:a16="http://schemas.microsoft.com/office/drawing/2014/main" id="{94374279-6269-1783-C824-D6033641C066}"/>
                </a:ext>
              </a:extLst>
            </p:cNvPr>
            <p:cNvSpPr>
              <a:spLocks noChangeArrowheads="1"/>
            </p:cNvSpPr>
            <p:nvPr/>
          </p:nvSpPr>
          <p:spPr bwMode="auto">
            <a:xfrm rot="-5400000">
              <a:off x="2114" y="515"/>
              <a:ext cx="1065"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38929" name="Group 29">
              <a:extLst>
                <a:ext uri="{FF2B5EF4-FFF2-40B4-BE49-F238E27FC236}">
                  <a16:creationId xmlns:a16="http://schemas.microsoft.com/office/drawing/2014/main" id="{7BAE9440-0571-17E4-AA09-D9AF04EBB1AC}"/>
                </a:ext>
              </a:extLst>
            </p:cNvPr>
            <p:cNvGrpSpPr>
              <a:grpSpLocks/>
            </p:cNvGrpSpPr>
            <p:nvPr/>
          </p:nvGrpSpPr>
          <p:grpSpPr bwMode="auto">
            <a:xfrm>
              <a:off x="3199" y="683"/>
              <a:ext cx="1634" cy="719"/>
              <a:chOff x="1152" y="344"/>
              <a:chExt cx="1840" cy="1859"/>
            </a:xfrm>
          </p:grpSpPr>
          <p:sp>
            <p:nvSpPr>
              <p:cNvPr id="38931" name="Line 30">
                <a:extLst>
                  <a:ext uri="{FF2B5EF4-FFF2-40B4-BE49-F238E27FC236}">
                    <a16:creationId xmlns:a16="http://schemas.microsoft.com/office/drawing/2014/main" id="{D32B21F5-7A11-0B37-D04D-EF2FE111A0DB}"/>
                  </a:ext>
                </a:extLst>
              </p:cNvPr>
              <p:cNvSpPr>
                <a:spLocks noChangeShapeType="1"/>
              </p:cNvSpPr>
              <p:nvPr/>
            </p:nvSpPr>
            <p:spPr bwMode="auto">
              <a:xfrm>
                <a:off x="1154" y="1676"/>
                <a:ext cx="933" cy="527"/>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32" name="Line 31">
                <a:extLst>
                  <a:ext uri="{FF2B5EF4-FFF2-40B4-BE49-F238E27FC236}">
                    <a16:creationId xmlns:a16="http://schemas.microsoft.com/office/drawing/2014/main" id="{967ADBA7-88EE-A361-8289-69D88EA3E7CC}"/>
                  </a:ext>
                </a:extLst>
              </p:cNvPr>
              <p:cNvSpPr>
                <a:spLocks noChangeShapeType="1"/>
              </p:cNvSpPr>
              <p:nvPr/>
            </p:nvSpPr>
            <p:spPr bwMode="auto">
              <a:xfrm>
                <a:off x="1152" y="1680"/>
                <a:ext cx="1840" cy="0"/>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33" name="Line 32">
                <a:extLst>
                  <a:ext uri="{FF2B5EF4-FFF2-40B4-BE49-F238E27FC236}">
                    <a16:creationId xmlns:a16="http://schemas.microsoft.com/office/drawing/2014/main" id="{5C13B34E-FF63-1507-EBAD-46944791AEFA}"/>
                  </a:ext>
                </a:extLst>
              </p:cNvPr>
              <p:cNvSpPr>
                <a:spLocks noChangeShapeType="1"/>
              </p:cNvSpPr>
              <p:nvPr/>
            </p:nvSpPr>
            <p:spPr bwMode="auto">
              <a:xfrm flipV="1">
                <a:off x="1152" y="344"/>
                <a:ext cx="0" cy="1336"/>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38930" name="Picture 34">
              <a:extLst>
                <a:ext uri="{FF2B5EF4-FFF2-40B4-BE49-F238E27FC236}">
                  <a16:creationId xmlns:a16="http://schemas.microsoft.com/office/drawing/2014/main" id="{229974B6-A9F5-C786-61FB-CB62C787EDF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6" y="648"/>
              <a:ext cx="1055"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9">
            <a:extLst>
              <a:ext uri="{FF2B5EF4-FFF2-40B4-BE49-F238E27FC236}">
                <a16:creationId xmlns:a16="http://schemas.microsoft.com/office/drawing/2014/main" id="{9AA20E8E-142A-418B-2B79-6D821EB3FA68}"/>
              </a:ext>
            </a:extLst>
          </p:cNvPr>
          <p:cNvGrpSpPr>
            <a:grpSpLocks/>
          </p:cNvGrpSpPr>
          <p:nvPr/>
        </p:nvGrpSpPr>
        <p:grpSpPr bwMode="auto">
          <a:xfrm>
            <a:off x="3259138" y="4713288"/>
            <a:ext cx="4610100" cy="1604962"/>
            <a:chOff x="2053" y="2969"/>
            <a:chExt cx="2904" cy="1011"/>
          </a:xfrm>
        </p:grpSpPr>
        <p:sp>
          <p:nvSpPr>
            <p:cNvPr id="38926" name="AutoShape 11">
              <a:extLst>
                <a:ext uri="{FF2B5EF4-FFF2-40B4-BE49-F238E27FC236}">
                  <a16:creationId xmlns:a16="http://schemas.microsoft.com/office/drawing/2014/main" id="{76A28D18-EFE3-3166-B1F5-44CD56728D12}"/>
                </a:ext>
              </a:extLst>
            </p:cNvPr>
            <p:cNvSpPr>
              <a:spLocks noChangeArrowheads="1"/>
            </p:cNvSpPr>
            <p:nvPr/>
          </p:nvSpPr>
          <p:spPr bwMode="auto">
            <a:xfrm rot="-5400000">
              <a:off x="2138" y="2884"/>
              <a:ext cx="1011" cy="1181"/>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891940" name="Picture 36">
              <a:extLst>
                <a:ext uri="{FF2B5EF4-FFF2-40B4-BE49-F238E27FC236}">
                  <a16:creationId xmlns:a16="http://schemas.microsoft.com/office/drawing/2014/main" id="{67C98229-F10C-B10A-7F60-0DFA1D7F5108}"/>
                </a:ext>
              </a:extLst>
            </p:cNvPr>
            <p:cNvPicPr>
              <a:picLocks noChangeAspect="1" noChangeArrowheads="1"/>
            </p:cNvPicPr>
            <p:nvPr/>
          </p:nvPicPr>
          <p:blipFill>
            <a:blip r:embed="rId4"/>
            <a:srcRect l="644" t="5579" r="18703" b="12090"/>
            <a:stretch>
              <a:fillRect/>
            </a:stretch>
          </p:blipFill>
          <p:spPr bwMode="auto">
            <a:xfrm>
              <a:off x="3236" y="3058"/>
              <a:ext cx="1721" cy="812"/>
            </a:xfrm>
            <a:prstGeom prst="rect">
              <a:avLst/>
            </a:prstGeom>
            <a:noFill/>
            <a:effectLst>
              <a:outerShdw blurRad="63500" dist="107763" dir="18900000" algn="ctr" rotWithShape="0">
                <a:srgbClr val="000000">
                  <a:alpha val="74998"/>
                </a:srgbClr>
              </a:outerShdw>
            </a:effectLst>
          </p:spPr>
        </p:pic>
      </p:grpSp>
      <p:sp>
        <p:nvSpPr>
          <p:cNvPr id="891944" name="Text Box 40">
            <a:extLst>
              <a:ext uri="{FF2B5EF4-FFF2-40B4-BE49-F238E27FC236}">
                <a16:creationId xmlns:a16="http://schemas.microsoft.com/office/drawing/2014/main" id="{ED32C031-3BB5-8F17-378E-9DC050D15DD5}"/>
              </a:ext>
            </a:extLst>
          </p:cNvPr>
          <p:cNvSpPr txBox="1">
            <a:spLocks noChangeArrowheads="1"/>
          </p:cNvSpPr>
          <p:nvPr/>
        </p:nvSpPr>
        <p:spPr bwMode="auto">
          <a:xfrm>
            <a:off x="8756650" y="1544638"/>
            <a:ext cx="1157288"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to make</a:t>
            </a:r>
            <a:endParaRPr lang="de-CH" altLang="en-US" sz="2400">
              <a:effectLst>
                <a:outerShdw blurRad="38100" dist="38100" dir="2700000" algn="tl">
                  <a:srgbClr val="FFFFFF"/>
                </a:outerShdw>
              </a:effectLst>
              <a:latin typeface="Symbol" pitchFamily="2" charset="2"/>
            </a:endParaRPr>
          </a:p>
        </p:txBody>
      </p:sp>
      <p:sp>
        <p:nvSpPr>
          <p:cNvPr id="891945" name="Text Box 41">
            <a:extLst>
              <a:ext uri="{FF2B5EF4-FFF2-40B4-BE49-F238E27FC236}">
                <a16:creationId xmlns:a16="http://schemas.microsoft.com/office/drawing/2014/main" id="{4018EFBA-8086-B646-F182-86FE244EE4CF}"/>
              </a:ext>
            </a:extLst>
          </p:cNvPr>
          <p:cNvSpPr txBox="1">
            <a:spLocks noChangeArrowheads="1"/>
          </p:cNvSpPr>
          <p:nvPr/>
        </p:nvSpPr>
        <p:spPr bwMode="auto">
          <a:xfrm>
            <a:off x="8528050" y="3263900"/>
            <a:ext cx="1385888"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to refer to</a:t>
            </a:r>
            <a:endParaRPr lang="de-CH" altLang="en-US" sz="2400">
              <a:effectLst>
                <a:outerShdw blurRad="38100" dist="38100" dir="2700000" algn="tl">
                  <a:srgbClr val="FFFFFF"/>
                </a:outerShdw>
              </a:effectLst>
              <a:latin typeface="Symbol" pitchFamily="2" charset="2"/>
            </a:endParaRPr>
          </a:p>
        </p:txBody>
      </p:sp>
      <p:sp>
        <p:nvSpPr>
          <p:cNvPr id="891946" name="Text Box 42">
            <a:extLst>
              <a:ext uri="{FF2B5EF4-FFF2-40B4-BE49-F238E27FC236}">
                <a16:creationId xmlns:a16="http://schemas.microsoft.com/office/drawing/2014/main" id="{B892E865-1C56-8684-5DD6-E9EB9A1BBCCC}"/>
              </a:ext>
            </a:extLst>
          </p:cNvPr>
          <p:cNvSpPr txBox="1">
            <a:spLocks noChangeArrowheads="1"/>
          </p:cNvSpPr>
          <p:nvPr/>
        </p:nvSpPr>
        <p:spPr bwMode="auto">
          <a:xfrm>
            <a:off x="8067675" y="5213350"/>
            <a:ext cx="1835150"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to be the case</a:t>
            </a:r>
            <a:endParaRPr lang="de-CH" altLang="en-US" sz="2400">
              <a:effectLst>
                <a:outerShdw blurRad="38100" dist="38100" dir="2700000" algn="tl">
                  <a:srgbClr val="FFFFFF"/>
                </a:outerShdw>
              </a:effectLst>
              <a:latin typeface="Symbol" pitchFamily="2" charset="2"/>
            </a:endParaRPr>
          </a:p>
        </p:txBody>
      </p:sp>
      <p:grpSp>
        <p:nvGrpSpPr>
          <p:cNvPr id="9" name="Group 48">
            <a:extLst>
              <a:ext uri="{FF2B5EF4-FFF2-40B4-BE49-F238E27FC236}">
                <a16:creationId xmlns:a16="http://schemas.microsoft.com/office/drawing/2014/main" id="{47F8293E-1B75-93A3-84C1-E6975876E280}"/>
              </a:ext>
            </a:extLst>
          </p:cNvPr>
          <p:cNvGrpSpPr>
            <a:grpSpLocks/>
          </p:cNvGrpSpPr>
          <p:nvPr/>
        </p:nvGrpSpPr>
        <p:grpSpPr bwMode="auto">
          <a:xfrm>
            <a:off x="3235325" y="2936875"/>
            <a:ext cx="5262563" cy="1343025"/>
            <a:chOff x="2038" y="1850"/>
            <a:chExt cx="3315" cy="846"/>
          </a:xfrm>
        </p:grpSpPr>
        <p:sp>
          <p:nvSpPr>
            <p:cNvPr id="38923" name="AutoShape 17">
              <a:extLst>
                <a:ext uri="{FF2B5EF4-FFF2-40B4-BE49-F238E27FC236}">
                  <a16:creationId xmlns:a16="http://schemas.microsoft.com/office/drawing/2014/main" id="{F46B9D4F-EA48-8C09-0EEC-110DD22F54FA}"/>
                </a:ext>
              </a:extLst>
            </p:cNvPr>
            <p:cNvSpPr>
              <a:spLocks noChangeArrowheads="1"/>
            </p:cNvSpPr>
            <p:nvPr/>
          </p:nvSpPr>
          <p:spPr bwMode="auto">
            <a:xfrm rot="-5400000">
              <a:off x="2206" y="1682"/>
              <a:ext cx="846"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38924" name="Picture 38" descr="&#9;midi3.jpg                                                      00063E96Extra                          BF31C3C3:">
              <a:extLst>
                <a:ext uri="{FF2B5EF4-FFF2-40B4-BE49-F238E27FC236}">
                  <a16:creationId xmlns:a16="http://schemas.microsoft.com/office/drawing/2014/main" id="{069E1551-43A5-0E63-27B8-528B12095F1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240"/>
            <a:stretch>
              <a:fillRect/>
            </a:stretch>
          </p:blipFill>
          <p:spPr bwMode="auto">
            <a:xfrm>
              <a:off x="2809" y="1977"/>
              <a:ext cx="254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47" name="Text Box 43">
              <a:extLst>
                <a:ext uri="{FF2B5EF4-FFF2-40B4-BE49-F238E27FC236}">
                  <a16:creationId xmlns:a16="http://schemas.microsoft.com/office/drawing/2014/main" id="{2C75E2E2-EE38-F21E-EB8E-6136B9856060}"/>
                </a:ext>
              </a:extLst>
            </p:cNvPr>
            <p:cNvSpPr txBox="1">
              <a:spLocks noChangeArrowheads="1"/>
            </p:cNvSpPr>
            <p:nvPr/>
          </p:nvSpPr>
          <p:spPr bwMode="auto">
            <a:xfrm>
              <a:off x="3984" y="1884"/>
              <a:ext cx="542"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i="1">
                  <a:effectLst>
                    <a:outerShdw blurRad="38100" dist="38100" dir="2700000" algn="tl">
                      <a:srgbClr val="FFFFFF"/>
                    </a:outerShdw>
                  </a:effectLst>
                  <a:latin typeface="Times" pitchFamily="2" charset="0"/>
                </a:rPr>
                <a:t>MIDI</a:t>
              </a:r>
              <a:endParaRPr lang="de-CH" altLang="en-US" sz="2400" i="1">
                <a:effectLst>
                  <a:outerShdw blurRad="38100" dist="38100" dir="2700000" algn="tl">
                    <a:srgbClr val="FFFFFF"/>
                  </a:outerShdw>
                </a:effectLst>
                <a:latin typeface="Symbol"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ppt_w/2"/>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ppt_w/2"/>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ppt_x</p:attrName>
                                        </p:attrNameLst>
                                      </p:cBhvr>
                                      <p:tavLst>
                                        <p:tav tm="0">
                                          <p:val>
                                            <p:strVal val="#ppt_x-#ppt_w/2"/>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500"/>
                            </p:stCondLst>
                            <p:childTnLst>
                              <p:par>
                                <p:cTn id="44" presetID="1" presetClass="entr" presetSubtype="0" fill="hold" nodeType="afterEffect">
                                  <p:stCondLst>
                                    <p:cond delay="0"/>
                                  </p:stCondLst>
                                  <p:childTnLst>
                                    <p:set>
                                      <p:cBhvr>
                                        <p:cTn id="45" dur="1" fill="hold">
                                          <p:stCondLst>
                                            <p:cond delay="499"/>
                                          </p:stCondLst>
                                        </p:cTn>
                                        <p:tgtEl>
                                          <p:spTgt spid="89194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2"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ppt_x</p:attrName>
                                        </p:attrNameLst>
                                      </p:cBhvr>
                                      <p:tavLst>
                                        <p:tav tm="0">
                                          <p:val>
                                            <p:strVal val="#ppt_x+#ppt_w/2"/>
                                          </p:val>
                                        </p:tav>
                                        <p:tav tm="100000">
                                          <p:val>
                                            <p:strVal val="#ppt_x"/>
                                          </p:val>
                                        </p:tav>
                                      </p:tavLst>
                                    </p:anim>
                                    <p:anim calcmode="lin" valueType="num">
                                      <p:cBhvr>
                                        <p:cTn id="51" dur="500" fill="hold"/>
                                        <p:tgtEl>
                                          <p:spTgt spid="9"/>
                                        </p:tgtEl>
                                        <p:attrNameLst>
                                          <p:attrName>ppt_y</p:attrName>
                                        </p:attrNameLst>
                                      </p:cBhvr>
                                      <p:tavLst>
                                        <p:tav tm="0">
                                          <p:val>
                                            <p:strVal val="#ppt_y"/>
                                          </p:val>
                                        </p:tav>
                                        <p:tav tm="100000">
                                          <p:val>
                                            <p:strVal val="#ppt_y"/>
                                          </p:val>
                                        </p:tav>
                                      </p:tavLst>
                                    </p:anim>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strVal val="#ppt_h"/>
                                          </p:val>
                                        </p:tav>
                                        <p:tav tm="100000">
                                          <p:val>
                                            <p:strVal val="#ppt_h"/>
                                          </p:val>
                                        </p:tav>
                                      </p:tavLst>
                                    </p:anim>
                                  </p:childTnLst>
                                </p:cTn>
                              </p:par>
                            </p:childTnLst>
                          </p:cTn>
                        </p:par>
                        <p:par>
                          <p:cTn id="54" fill="hold" nodeType="afterGroup">
                            <p:stCondLst>
                              <p:cond delay="500"/>
                            </p:stCondLst>
                            <p:childTnLst>
                              <p:par>
                                <p:cTn id="55" presetID="1" presetClass="entr" presetSubtype="0" fill="hold" nodeType="afterEffect">
                                  <p:stCondLst>
                                    <p:cond delay="0"/>
                                  </p:stCondLst>
                                  <p:childTnLst>
                                    <p:set>
                                      <p:cBhvr>
                                        <p:cTn id="56" dur="1" fill="hold">
                                          <p:stCondLst>
                                            <p:cond delay="499"/>
                                          </p:stCondLst>
                                        </p:cTn>
                                        <p:tgtEl>
                                          <p:spTgt spid="89194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8"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ppt_x</p:attrName>
                                        </p:attrNameLst>
                                      </p:cBhvr>
                                      <p:tavLst>
                                        <p:tav tm="0">
                                          <p:val>
                                            <p:strVal val="#ppt_x-#ppt_w/2"/>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500"/>
                            </p:stCondLst>
                            <p:childTnLst>
                              <p:par>
                                <p:cTn id="66" presetID="1" presetClass="entr" presetSubtype="0" fill="hold" nodeType="afterEffect">
                                  <p:stCondLst>
                                    <p:cond delay="0"/>
                                  </p:stCondLst>
                                  <p:childTnLst>
                                    <p:set>
                                      <p:cBhvr>
                                        <p:cTn id="67" dur="1" fill="hold">
                                          <p:stCondLst>
                                            <p:cond delay="499"/>
                                          </p:stCondLst>
                                        </p:cTn>
                                        <p:tgtEl>
                                          <p:spTgt spid="891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44" grpId="0" autoUpdateAnimBg="0"/>
      <p:bldP spid="891945" grpId="0" autoUpdateAnimBg="0"/>
      <p:bldP spid="8919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41">
            <a:extLst>
              <a:ext uri="{FF2B5EF4-FFF2-40B4-BE49-F238E27FC236}">
                <a16:creationId xmlns:a16="http://schemas.microsoft.com/office/drawing/2014/main" id="{14CAD7D8-4A84-2B3E-FE59-9F0C7B779950}"/>
              </a:ext>
            </a:extLst>
          </p:cNvPr>
          <p:cNvGrpSpPr>
            <a:grpSpLocks/>
          </p:cNvGrpSpPr>
          <p:nvPr/>
        </p:nvGrpSpPr>
        <p:grpSpPr bwMode="auto">
          <a:xfrm>
            <a:off x="1651000" y="288925"/>
            <a:ext cx="3489325" cy="6310313"/>
            <a:chOff x="1040" y="182"/>
            <a:chExt cx="2198" cy="3975"/>
          </a:xfrm>
        </p:grpSpPr>
        <p:grpSp>
          <p:nvGrpSpPr>
            <p:cNvPr id="40967" name="Group 40">
              <a:extLst>
                <a:ext uri="{FF2B5EF4-FFF2-40B4-BE49-F238E27FC236}">
                  <a16:creationId xmlns:a16="http://schemas.microsoft.com/office/drawing/2014/main" id="{8BC5D70E-F9EE-9A0E-2664-6C8E9656A5E9}"/>
                </a:ext>
              </a:extLst>
            </p:cNvPr>
            <p:cNvGrpSpPr>
              <a:grpSpLocks/>
            </p:cNvGrpSpPr>
            <p:nvPr/>
          </p:nvGrpSpPr>
          <p:grpSpPr bwMode="auto">
            <a:xfrm>
              <a:off x="1040" y="182"/>
              <a:ext cx="1261" cy="3975"/>
              <a:chOff x="1040" y="182"/>
              <a:chExt cx="1261" cy="3975"/>
            </a:xfrm>
          </p:grpSpPr>
          <p:grpSp>
            <p:nvGrpSpPr>
              <p:cNvPr id="40971" name="Group 2">
                <a:extLst>
                  <a:ext uri="{FF2B5EF4-FFF2-40B4-BE49-F238E27FC236}">
                    <a16:creationId xmlns:a16="http://schemas.microsoft.com/office/drawing/2014/main" id="{358C0B5A-9A54-4B08-B00C-90DE1DF338D8}"/>
                  </a:ext>
                </a:extLst>
              </p:cNvPr>
              <p:cNvGrpSpPr>
                <a:grpSpLocks/>
              </p:cNvGrpSpPr>
              <p:nvPr/>
            </p:nvGrpSpPr>
            <p:grpSpPr bwMode="auto">
              <a:xfrm>
                <a:off x="1193" y="182"/>
                <a:ext cx="1108" cy="3975"/>
                <a:chOff x="2117" y="182"/>
                <a:chExt cx="1108" cy="3975"/>
              </a:xfrm>
            </p:grpSpPr>
            <p:sp>
              <p:nvSpPr>
                <p:cNvPr id="40981" name="AutoShape 3">
                  <a:extLst>
                    <a:ext uri="{FF2B5EF4-FFF2-40B4-BE49-F238E27FC236}">
                      <a16:creationId xmlns:a16="http://schemas.microsoft.com/office/drawing/2014/main" id="{6EEEF8A5-57A2-0642-0B40-EFBA17BB8935}"/>
                    </a:ext>
                  </a:extLst>
                </p:cNvPr>
                <p:cNvSpPr>
                  <a:spLocks noChangeArrowheads="1"/>
                </p:cNvSpPr>
                <p:nvPr/>
              </p:nvSpPr>
              <p:spPr bwMode="auto">
                <a:xfrm rot="5400000" flipV="1">
                  <a:off x="870" y="2152"/>
                  <a:ext cx="3900" cy="110"/>
                </a:xfrm>
                <a:prstGeom prst="rightArrow">
                  <a:avLst>
                    <a:gd name="adj1" fmla="val 49093"/>
                    <a:gd name="adj2" fmla="val 518851"/>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3956" name="Text Box 4">
                  <a:extLst>
                    <a:ext uri="{FF2B5EF4-FFF2-40B4-BE49-F238E27FC236}">
                      <a16:creationId xmlns:a16="http://schemas.microsoft.com/office/drawing/2014/main" id="{4F424418-1A17-AAF8-A4D4-D1D98B53DA07}"/>
                    </a:ext>
                  </a:extLst>
                </p:cNvPr>
                <p:cNvSpPr txBox="1">
                  <a:spLocks noChangeArrowheads="1"/>
                </p:cNvSpPr>
                <p:nvPr/>
              </p:nvSpPr>
              <p:spPr bwMode="auto">
                <a:xfrm>
                  <a:off x="2117" y="182"/>
                  <a:ext cx="1108"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Embodiment</a:t>
                  </a:r>
                  <a:endParaRPr lang="de-CH" altLang="en-US" sz="2400">
                    <a:solidFill>
                      <a:schemeClr val="accent2"/>
                    </a:solidFill>
                    <a:effectLst>
                      <a:outerShdw blurRad="38100" dist="38100" dir="2700000" algn="tl">
                        <a:srgbClr val="000000"/>
                      </a:outerShdw>
                    </a:effectLst>
                    <a:latin typeface="Symbol" pitchFamily="2" charset="2"/>
                  </a:endParaRPr>
                </a:p>
              </p:txBody>
            </p:sp>
          </p:grpSp>
          <p:grpSp>
            <p:nvGrpSpPr>
              <p:cNvPr id="40972" name="Group 5">
                <a:extLst>
                  <a:ext uri="{FF2B5EF4-FFF2-40B4-BE49-F238E27FC236}">
                    <a16:creationId xmlns:a16="http://schemas.microsoft.com/office/drawing/2014/main" id="{179C9D10-0A75-C5AB-FC20-CAD5FF93F749}"/>
                  </a:ext>
                </a:extLst>
              </p:cNvPr>
              <p:cNvGrpSpPr>
                <a:grpSpLocks/>
              </p:cNvGrpSpPr>
              <p:nvPr/>
            </p:nvGrpSpPr>
            <p:grpSpPr bwMode="auto">
              <a:xfrm>
                <a:off x="1232" y="3308"/>
                <a:ext cx="725" cy="288"/>
                <a:chOff x="1232" y="3308"/>
                <a:chExt cx="725" cy="288"/>
              </a:xfrm>
            </p:grpSpPr>
            <p:sp>
              <p:nvSpPr>
                <p:cNvPr id="40979" name="AutoShape 6">
                  <a:extLst>
                    <a:ext uri="{FF2B5EF4-FFF2-40B4-BE49-F238E27FC236}">
                      <a16:creationId xmlns:a16="http://schemas.microsoft.com/office/drawing/2014/main" id="{6140176A-7896-20CA-83AD-99DC3B6E220F}"/>
                    </a:ext>
                  </a:extLst>
                </p:cNvPr>
                <p:cNvSpPr>
                  <a:spLocks noChangeArrowheads="1"/>
                </p:cNvSpPr>
                <p:nvPr/>
              </p:nvSpPr>
              <p:spPr bwMode="auto">
                <a:xfrm>
                  <a:off x="1839" y="340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3959" name="Text Box 7">
                  <a:extLst>
                    <a:ext uri="{FF2B5EF4-FFF2-40B4-BE49-F238E27FC236}">
                      <a16:creationId xmlns:a16="http://schemas.microsoft.com/office/drawing/2014/main" id="{4571CB2A-740E-A707-E05B-0D0B80F4CE16}"/>
                    </a:ext>
                  </a:extLst>
                </p:cNvPr>
                <p:cNvSpPr txBox="1">
                  <a:spLocks noChangeArrowheads="1"/>
                </p:cNvSpPr>
                <p:nvPr/>
              </p:nvSpPr>
              <p:spPr bwMode="auto">
                <a:xfrm>
                  <a:off x="1232" y="3308"/>
                  <a:ext cx="521"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Facts</a:t>
                  </a:r>
                  <a:endParaRPr lang="de-CH" altLang="en-US" sz="2400">
                    <a:effectLst>
                      <a:outerShdw blurRad="38100" dist="38100" dir="2700000" algn="tl">
                        <a:srgbClr val="FFFFFF"/>
                      </a:outerShdw>
                    </a:effectLst>
                    <a:latin typeface="Symbol" pitchFamily="2" charset="2"/>
                  </a:endParaRPr>
                </a:p>
              </p:txBody>
            </p:sp>
          </p:grpSp>
          <p:grpSp>
            <p:nvGrpSpPr>
              <p:cNvPr id="40973" name="Group 8">
                <a:extLst>
                  <a:ext uri="{FF2B5EF4-FFF2-40B4-BE49-F238E27FC236}">
                    <a16:creationId xmlns:a16="http://schemas.microsoft.com/office/drawing/2014/main" id="{3DDC7EC6-713E-7D64-4FF6-5628476F0466}"/>
                  </a:ext>
                </a:extLst>
              </p:cNvPr>
              <p:cNvGrpSpPr>
                <a:grpSpLocks/>
              </p:cNvGrpSpPr>
              <p:nvPr/>
            </p:nvGrpSpPr>
            <p:grpSpPr bwMode="auto">
              <a:xfrm>
                <a:off x="1050" y="2115"/>
                <a:ext cx="907" cy="288"/>
                <a:chOff x="1050" y="2115"/>
                <a:chExt cx="907" cy="288"/>
              </a:xfrm>
            </p:grpSpPr>
            <p:sp>
              <p:nvSpPr>
                <p:cNvPr id="40977" name="AutoShape 9">
                  <a:extLst>
                    <a:ext uri="{FF2B5EF4-FFF2-40B4-BE49-F238E27FC236}">
                      <a16:creationId xmlns:a16="http://schemas.microsoft.com/office/drawing/2014/main" id="{6E19FFFC-856C-9E5E-DB4C-8FA6F2E49EE3}"/>
                    </a:ext>
                  </a:extLst>
                </p:cNvPr>
                <p:cNvSpPr>
                  <a:spLocks noChangeArrowheads="1"/>
                </p:cNvSpPr>
                <p:nvPr/>
              </p:nvSpPr>
              <p:spPr bwMode="auto">
                <a:xfrm>
                  <a:off x="1839" y="2205"/>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3962" name="Text Box 10">
                  <a:extLst>
                    <a:ext uri="{FF2B5EF4-FFF2-40B4-BE49-F238E27FC236}">
                      <a16:creationId xmlns:a16="http://schemas.microsoft.com/office/drawing/2014/main" id="{67B2C645-784C-2FD9-36A7-D58C17BC1D0A}"/>
                    </a:ext>
                  </a:extLst>
                </p:cNvPr>
                <p:cNvSpPr txBox="1">
                  <a:spLocks noChangeArrowheads="1"/>
                </p:cNvSpPr>
                <p:nvPr/>
              </p:nvSpPr>
              <p:spPr bwMode="auto">
                <a:xfrm>
                  <a:off x="1050" y="2115"/>
                  <a:ext cx="70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Process</a:t>
                  </a:r>
                  <a:endParaRPr lang="de-CH" altLang="en-US" sz="2400">
                    <a:effectLst>
                      <a:outerShdw blurRad="38100" dist="38100" dir="2700000" algn="tl">
                        <a:srgbClr val="FFFFFF"/>
                      </a:outerShdw>
                    </a:effectLst>
                    <a:latin typeface="Symbol" pitchFamily="2" charset="2"/>
                  </a:endParaRPr>
                </a:p>
              </p:txBody>
            </p:sp>
          </p:grpSp>
          <p:grpSp>
            <p:nvGrpSpPr>
              <p:cNvPr id="40974" name="Group 11">
                <a:extLst>
                  <a:ext uri="{FF2B5EF4-FFF2-40B4-BE49-F238E27FC236}">
                    <a16:creationId xmlns:a16="http://schemas.microsoft.com/office/drawing/2014/main" id="{7F693D96-773E-C8C7-EBC4-14AD214F4956}"/>
                  </a:ext>
                </a:extLst>
              </p:cNvPr>
              <p:cNvGrpSpPr>
                <a:grpSpLocks/>
              </p:cNvGrpSpPr>
              <p:nvPr/>
            </p:nvGrpSpPr>
            <p:grpSpPr bwMode="auto">
              <a:xfrm>
                <a:off x="1040" y="976"/>
                <a:ext cx="916" cy="288"/>
                <a:chOff x="1040" y="976"/>
                <a:chExt cx="916" cy="288"/>
              </a:xfrm>
            </p:grpSpPr>
            <p:sp>
              <p:nvSpPr>
                <p:cNvPr id="40975" name="AutoShape 12">
                  <a:extLst>
                    <a:ext uri="{FF2B5EF4-FFF2-40B4-BE49-F238E27FC236}">
                      <a16:creationId xmlns:a16="http://schemas.microsoft.com/office/drawing/2014/main" id="{A5DEF9A3-4D1C-D3CB-80E2-D34E13DF8038}"/>
                    </a:ext>
                  </a:extLst>
                </p:cNvPr>
                <p:cNvSpPr>
                  <a:spLocks noChangeArrowheads="1"/>
                </p:cNvSpPr>
                <p:nvPr/>
              </p:nvSpPr>
              <p:spPr bwMode="auto">
                <a:xfrm>
                  <a:off x="1838" y="106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893965" name="Text Box 13">
                  <a:extLst>
                    <a:ext uri="{FF2B5EF4-FFF2-40B4-BE49-F238E27FC236}">
                      <a16:creationId xmlns:a16="http://schemas.microsoft.com/office/drawing/2014/main" id="{861E7C85-79D8-9605-4575-FF850C0EB1F6}"/>
                    </a:ext>
                  </a:extLst>
                </p:cNvPr>
                <p:cNvSpPr txBox="1">
                  <a:spLocks noChangeArrowheads="1"/>
                </p:cNvSpPr>
                <p:nvPr/>
              </p:nvSpPr>
              <p:spPr bwMode="auto">
                <a:xfrm>
                  <a:off x="1040" y="976"/>
                  <a:ext cx="71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Gesture</a:t>
                  </a:r>
                  <a:endParaRPr lang="de-CH" altLang="en-US" sz="2400">
                    <a:effectLst>
                      <a:outerShdw blurRad="38100" dist="38100" dir="2700000" algn="tl">
                        <a:srgbClr val="FFFFFF"/>
                      </a:outerShdw>
                    </a:effectLst>
                    <a:latin typeface="Symbol" pitchFamily="2" charset="2"/>
                  </a:endParaRPr>
                </a:p>
              </p:txBody>
            </p:sp>
          </p:grpSp>
        </p:grpSp>
        <p:sp>
          <p:nvSpPr>
            <p:cNvPr id="40968" name="AutoShape 15">
              <a:extLst>
                <a:ext uri="{FF2B5EF4-FFF2-40B4-BE49-F238E27FC236}">
                  <a16:creationId xmlns:a16="http://schemas.microsoft.com/office/drawing/2014/main" id="{0859F831-5E13-825D-D675-4A32BBCB20FC}"/>
                </a:ext>
              </a:extLst>
            </p:cNvPr>
            <p:cNvSpPr>
              <a:spLocks noChangeArrowheads="1"/>
            </p:cNvSpPr>
            <p:nvPr/>
          </p:nvSpPr>
          <p:spPr bwMode="auto">
            <a:xfrm rot="-5400000">
              <a:off x="2114" y="515"/>
              <a:ext cx="1065"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0969" name="AutoShape 22">
              <a:extLst>
                <a:ext uri="{FF2B5EF4-FFF2-40B4-BE49-F238E27FC236}">
                  <a16:creationId xmlns:a16="http://schemas.microsoft.com/office/drawing/2014/main" id="{D6E5BD82-C47A-5176-BBC8-294D094F68EB}"/>
                </a:ext>
              </a:extLst>
            </p:cNvPr>
            <p:cNvSpPr>
              <a:spLocks noChangeArrowheads="1"/>
            </p:cNvSpPr>
            <p:nvPr/>
          </p:nvSpPr>
          <p:spPr bwMode="auto">
            <a:xfrm rot="-5400000">
              <a:off x="2138" y="2884"/>
              <a:ext cx="1011" cy="1181"/>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0970" name="AutoShape 28">
              <a:extLst>
                <a:ext uri="{FF2B5EF4-FFF2-40B4-BE49-F238E27FC236}">
                  <a16:creationId xmlns:a16="http://schemas.microsoft.com/office/drawing/2014/main" id="{73C938A8-469D-A7F2-B9F3-A46DD26BBE82}"/>
                </a:ext>
              </a:extLst>
            </p:cNvPr>
            <p:cNvSpPr>
              <a:spLocks noChangeArrowheads="1"/>
            </p:cNvSpPr>
            <p:nvPr/>
          </p:nvSpPr>
          <p:spPr bwMode="auto">
            <a:xfrm rot="-5400000">
              <a:off x="2206" y="1682"/>
              <a:ext cx="846"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893984" name="AutoShape 32">
            <a:extLst>
              <a:ext uri="{FF2B5EF4-FFF2-40B4-BE49-F238E27FC236}">
                <a16:creationId xmlns:a16="http://schemas.microsoft.com/office/drawing/2014/main" id="{43A4475B-A2D0-411B-9DAA-6EB7392C3927}"/>
              </a:ext>
            </a:extLst>
          </p:cNvPr>
          <p:cNvSpPr>
            <a:spLocks noChangeArrowheads="1"/>
          </p:cNvSpPr>
          <p:nvPr/>
        </p:nvSpPr>
        <p:spPr bwMode="auto">
          <a:xfrm rot="2483286">
            <a:off x="7424738" y="3314700"/>
            <a:ext cx="536575" cy="922338"/>
          </a:xfrm>
          <a:prstGeom prst="upDownArrow">
            <a:avLst>
              <a:gd name="adj1" fmla="val 26648"/>
              <a:gd name="adj2" fmla="val 60330"/>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52228" name="iphone.mov" descr="/Users/mazzola/MaMuTh/SchoolOfMusic/courses/spring07/materials/iphone.mov">
            <a:hlinkClick r:id="" action="ppaction://media"/>
            <a:extLst>
              <a:ext uri="{FF2B5EF4-FFF2-40B4-BE49-F238E27FC236}">
                <a16:creationId xmlns:a16="http://schemas.microsoft.com/office/drawing/2014/main" id="{1840AE96-46F8-4F13-3842-2C80FA69342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435725" y="76200"/>
            <a:ext cx="2813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DDB7F33E-E670-FD0F-3C43-7FABD1DF6998}"/>
              </a:ext>
            </a:extLst>
          </p:cNvPr>
          <p:cNvGrpSpPr>
            <a:grpSpLocks/>
          </p:cNvGrpSpPr>
          <p:nvPr/>
        </p:nvGrpSpPr>
        <p:grpSpPr bwMode="auto">
          <a:xfrm>
            <a:off x="5665788" y="4835525"/>
            <a:ext cx="3905250" cy="1562100"/>
            <a:chOff x="3569" y="3046"/>
            <a:chExt cx="2460" cy="984"/>
          </a:xfrm>
        </p:grpSpPr>
        <p:pic>
          <p:nvPicPr>
            <p:cNvPr id="40965" name="Picture 38" descr="&#9;face.tiff                                                      000E82EDExtra                          BF316153:">
              <a:extLst>
                <a:ext uri="{FF2B5EF4-FFF2-40B4-BE49-F238E27FC236}">
                  <a16:creationId xmlns:a16="http://schemas.microsoft.com/office/drawing/2014/main" id="{E485D01E-06F8-6B95-7A41-EE748CA17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9" y="3304"/>
              <a:ext cx="689"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39" descr="&#9;face.tiff                                                      000E82EDExtra                          BF316153:">
              <a:extLst>
                <a:ext uri="{FF2B5EF4-FFF2-40B4-BE49-F238E27FC236}">
                  <a16:creationId xmlns:a16="http://schemas.microsoft.com/office/drawing/2014/main" id="{9163596F-3A93-7CA0-FFD2-C70BEA84F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29"/>
            <a:stretch>
              <a:fillRect/>
            </a:stretch>
          </p:blipFill>
          <p:spPr bwMode="auto">
            <a:xfrm>
              <a:off x="4569" y="3046"/>
              <a:ext cx="1460"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59625" fill="hold"/>
                                        <p:tgtEl>
                                          <p:spTgt spid="52228"/>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893984"/>
                                        </p:tgtEl>
                                        <p:attrNameLst>
                                          <p:attrName>style.visibility</p:attrName>
                                        </p:attrNameLst>
                                      </p:cBhvr>
                                      <p:to>
                                        <p:strVal val="visible"/>
                                      </p:to>
                                    </p:set>
                                    <p:anim calcmode="lin" valueType="num">
                                      <p:cBhvr>
                                        <p:cTn id="15" dur="500" fill="hold"/>
                                        <p:tgtEl>
                                          <p:spTgt spid="893984"/>
                                        </p:tgtEl>
                                        <p:attrNameLst>
                                          <p:attrName>ppt_x</p:attrName>
                                        </p:attrNameLst>
                                      </p:cBhvr>
                                      <p:tavLst>
                                        <p:tav tm="0">
                                          <p:val>
                                            <p:strVal val="#ppt_x-#ppt_w/2"/>
                                          </p:val>
                                        </p:tav>
                                        <p:tav tm="100000">
                                          <p:val>
                                            <p:strVal val="#ppt_x"/>
                                          </p:val>
                                        </p:tav>
                                      </p:tavLst>
                                    </p:anim>
                                    <p:anim calcmode="lin" valueType="num">
                                      <p:cBhvr>
                                        <p:cTn id="16" dur="500" fill="hold"/>
                                        <p:tgtEl>
                                          <p:spTgt spid="893984"/>
                                        </p:tgtEl>
                                        <p:attrNameLst>
                                          <p:attrName>ppt_y</p:attrName>
                                        </p:attrNameLst>
                                      </p:cBhvr>
                                      <p:tavLst>
                                        <p:tav tm="0">
                                          <p:val>
                                            <p:strVal val="#ppt_y"/>
                                          </p:val>
                                        </p:tav>
                                        <p:tav tm="100000">
                                          <p:val>
                                            <p:strVal val="#ppt_y"/>
                                          </p:val>
                                        </p:tav>
                                      </p:tavLst>
                                    </p:anim>
                                    <p:anim calcmode="lin" valueType="num">
                                      <p:cBhvr>
                                        <p:cTn id="17" dur="500" fill="hold"/>
                                        <p:tgtEl>
                                          <p:spTgt spid="893984"/>
                                        </p:tgtEl>
                                        <p:attrNameLst>
                                          <p:attrName>ppt_w</p:attrName>
                                        </p:attrNameLst>
                                      </p:cBhvr>
                                      <p:tavLst>
                                        <p:tav tm="0">
                                          <p:val>
                                            <p:fltVal val="0"/>
                                          </p:val>
                                        </p:tav>
                                        <p:tav tm="100000">
                                          <p:val>
                                            <p:strVal val="#ppt_w"/>
                                          </p:val>
                                        </p:tav>
                                      </p:tavLst>
                                    </p:anim>
                                    <p:anim calcmode="lin" valueType="num">
                                      <p:cBhvr>
                                        <p:cTn id="18" dur="500" fill="hold"/>
                                        <p:tgtEl>
                                          <p:spTgt spid="893984"/>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display="0">
                  <p:stCondLst>
                    <p:cond delay="indefinite"/>
                  </p:stCondLst>
                  <p:endCondLst>
                    <p:cond evt="onNext" delay="0">
                      <p:tgtEl>
                        <p:sldTgt/>
                      </p:tgtEl>
                    </p:cond>
                    <p:cond evt="onPrev" delay="0">
                      <p:tgtEl>
                        <p:sldTgt/>
                      </p:tgtEl>
                    </p:cond>
                  </p:endCondLst>
                </p:cTn>
                <p:tgtEl>
                  <p:spTgt spid="52228"/>
                </p:tgtEl>
              </p:cMediaNode>
            </p:video>
          </p:childTnLst>
        </p:cTn>
      </p:par>
    </p:tnLst>
    <p:bldLst>
      <p:bldP spid="8939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3">
            <a:extLst>
              <a:ext uri="{FF2B5EF4-FFF2-40B4-BE49-F238E27FC236}">
                <a16:creationId xmlns:a16="http://schemas.microsoft.com/office/drawing/2014/main" id="{858F51D6-E844-358D-FE02-2540E9B53E11}"/>
              </a:ext>
            </a:extLst>
          </p:cNvPr>
          <p:cNvGrpSpPr>
            <a:grpSpLocks/>
          </p:cNvGrpSpPr>
          <p:nvPr/>
        </p:nvGrpSpPr>
        <p:grpSpPr bwMode="auto">
          <a:xfrm>
            <a:off x="1651000" y="288925"/>
            <a:ext cx="2001838" cy="6310313"/>
            <a:chOff x="1040" y="182"/>
            <a:chExt cx="1261" cy="3975"/>
          </a:xfrm>
        </p:grpSpPr>
        <p:grpSp>
          <p:nvGrpSpPr>
            <p:cNvPr id="43016" name="Group 4">
              <a:extLst>
                <a:ext uri="{FF2B5EF4-FFF2-40B4-BE49-F238E27FC236}">
                  <a16:creationId xmlns:a16="http://schemas.microsoft.com/office/drawing/2014/main" id="{EC13D921-14D0-936A-DBCF-451CBCA8B0BB}"/>
                </a:ext>
              </a:extLst>
            </p:cNvPr>
            <p:cNvGrpSpPr>
              <a:grpSpLocks/>
            </p:cNvGrpSpPr>
            <p:nvPr/>
          </p:nvGrpSpPr>
          <p:grpSpPr bwMode="auto">
            <a:xfrm>
              <a:off x="1193" y="182"/>
              <a:ext cx="1108" cy="3975"/>
              <a:chOff x="2117" y="182"/>
              <a:chExt cx="1108" cy="3975"/>
            </a:xfrm>
          </p:grpSpPr>
          <p:sp>
            <p:nvSpPr>
              <p:cNvPr id="43026" name="AutoShape 5">
                <a:extLst>
                  <a:ext uri="{FF2B5EF4-FFF2-40B4-BE49-F238E27FC236}">
                    <a16:creationId xmlns:a16="http://schemas.microsoft.com/office/drawing/2014/main" id="{9E155685-FEAF-9547-4E76-A7F3B1A55B1B}"/>
                  </a:ext>
                </a:extLst>
              </p:cNvPr>
              <p:cNvSpPr>
                <a:spLocks noChangeArrowheads="1"/>
              </p:cNvSpPr>
              <p:nvPr/>
            </p:nvSpPr>
            <p:spPr bwMode="auto">
              <a:xfrm rot="5400000" flipV="1">
                <a:off x="870" y="2152"/>
                <a:ext cx="3900" cy="110"/>
              </a:xfrm>
              <a:prstGeom prst="rightArrow">
                <a:avLst>
                  <a:gd name="adj1" fmla="val 49093"/>
                  <a:gd name="adj2" fmla="val 518851"/>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39014" name="Text Box 6">
                <a:extLst>
                  <a:ext uri="{FF2B5EF4-FFF2-40B4-BE49-F238E27FC236}">
                    <a16:creationId xmlns:a16="http://schemas.microsoft.com/office/drawing/2014/main" id="{356FCAF0-673A-E137-81A5-CBE2335046F8}"/>
                  </a:ext>
                </a:extLst>
              </p:cNvPr>
              <p:cNvSpPr txBox="1">
                <a:spLocks noChangeArrowheads="1"/>
              </p:cNvSpPr>
              <p:nvPr/>
            </p:nvSpPr>
            <p:spPr bwMode="auto">
              <a:xfrm>
                <a:off x="2117" y="182"/>
                <a:ext cx="1108"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Embodiment</a:t>
                </a:r>
                <a:endParaRPr lang="de-CH" altLang="en-US" sz="2400">
                  <a:solidFill>
                    <a:schemeClr val="accent2"/>
                  </a:solidFill>
                  <a:effectLst>
                    <a:outerShdw blurRad="38100" dist="38100" dir="2700000" algn="tl">
                      <a:srgbClr val="000000"/>
                    </a:outerShdw>
                  </a:effectLst>
                  <a:latin typeface="Symbol" pitchFamily="2" charset="2"/>
                </a:endParaRPr>
              </a:p>
            </p:txBody>
          </p:sp>
        </p:grpSp>
        <p:grpSp>
          <p:nvGrpSpPr>
            <p:cNvPr id="43017" name="Group 7">
              <a:extLst>
                <a:ext uri="{FF2B5EF4-FFF2-40B4-BE49-F238E27FC236}">
                  <a16:creationId xmlns:a16="http://schemas.microsoft.com/office/drawing/2014/main" id="{C8CFAE03-3AFC-DC0D-6BC7-4D43B522D6AB}"/>
                </a:ext>
              </a:extLst>
            </p:cNvPr>
            <p:cNvGrpSpPr>
              <a:grpSpLocks/>
            </p:cNvGrpSpPr>
            <p:nvPr/>
          </p:nvGrpSpPr>
          <p:grpSpPr bwMode="auto">
            <a:xfrm>
              <a:off x="1232" y="3308"/>
              <a:ext cx="725" cy="288"/>
              <a:chOff x="1232" y="3308"/>
              <a:chExt cx="725" cy="288"/>
            </a:xfrm>
          </p:grpSpPr>
          <p:sp>
            <p:nvSpPr>
              <p:cNvPr id="43024" name="AutoShape 8">
                <a:extLst>
                  <a:ext uri="{FF2B5EF4-FFF2-40B4-BE49-F238E27FC236}">
                    <a16:creationId xmlns:a16="http://schemas.microsoft.com/office/drawing/2014/main" id="{260E4A00-63CC-420A-F46D-A5EA61F12E1C}"/>
                  </a:ext>
                </a:extLst>
              </p:cNvPr>
              <p:cNvSpPr>
                <a:spLocks noChangeArrowheads="1"/>
              </p:cNvSpPr>
              <p:nvPr/>
            </p:nvSpPr>
            <p:spPr bwMode="auto">
              <a:xfrm>
                <a:off x="1839" y="340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39017" name="Text Box 9">
                <a:extLst>
                  <a:ext uri="{FF2B5EF4-FFF2-40B4-BE49-F238E27FC236}">
                    <a16:creationId xmlns:a16="http://schemas.microsoft.com/office/drawing/2014/main" id="{18D44158-37D8-8EA2-B965-6C329ABD3FD5}"/>
                  </a:ext>
                </a:extLst>
              </p:cNvPr>
              <p:cNvSpPr txBox="1">
                <a:spLocks noChangeArrowheads="1"/>
              </p:cNvSpPr>
              <p:nvPr/>
            </p:nvSpPr>
            <p:spPr bwMode="auto">
              <a:xfrm>
                <a:off x="1232" y="3308"/>
                <a:ext cx="521"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Facts</a:t>
                </a:r>
                <a:endParaRPr lang="de-CH" altLang="en-US" sz="2400">
                  <a:effectLst>
                    <a:outerShdw blurRad="38100" dist="38100" dir="2700000" algn="tl">
                      <a:srgbClr val="FFFFFF"/>
                    </a:outerShdw>
                  </a:effectLst>
                  <a:latin typeface="Symbol" pitchFamily="2" charset="2"/>
                </a:endParaRPr>
              </a:p>
            </p:txBody>
          </p:sp>
        </p:grpSp>
        <p:grpSp>
          <p:nvGrpSpPr>
            <p:cNvPr id="43018" name="Group 10">
              <a:extLst>
                <a:ext uri="{FF2B5EF4-FFF2-40B4-BE49-F238E27FC236}">
                  <a16:creationId xmlns:a16="http://schemas.microsoft.com/office/drawing/2014/main" id="{01147E06-E619-772E-1D31-CDB331F4D253}"/>
                </a:ext>
              </a:extLst>
            </p:cNvPr>
            <p:cNvGrpSpPr>
              <a:grpSpLocks/>
            </p:cNvGrpSpPr>
            <p:nvPr/>
          </p:nvGrpSpPr>
          <p:grpSpPr bwMode="auto">
            <a:xfrm>
              <a:off x="1050" y="2115"/>
              <a:ext cx="907" cy="288"/>
              <a:chOff x="1050" y="2115"/>
              <a:chExt cx="907" cy="288"/>
            </a:xfrm>
          </p:grpSpPr>
          <p:sp>
            <p:nvSpPr>
              <p:cNvPr id="43022" name="AutoShape 11">
                <a:extLst>
                  <a:ext uri="{FF2B5EF4-FFF2-40B4-BE49-F238E27FC236}">
                    <a16:creationId xmlns:a16="http://schemas.microsoft.com/office/drawing/2014/main" id="{4E8857C1-E846-E7D0-183B-9AB8F12A92DE}"/>
                  </a:ext>
                </a:extLst>
              </p:cNvPr>
              <p:cNvSpPr>
                <a:spLocks noChangeArrowheads="1"/>
              </p:cNvSpPr>
              <p:nvPr/>
            </p:nvSpPr>
            <p:spPr bwMode="auto">
              <a:xfrm>
                <a:off x="1839" y="2205"/>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39020" name="Text Box 12">
                <a:extLst>
                  <a:ext uri="{FF2B5EF4-FFF2-40B4-BE49-F238E27FC236}">
                    <a16:creationId xmlns:a16="http://schemas.microsoft.com/office/drawing/2014/main" id="{69B494D5-585E-F205-91CA-0D7A20AA58B4}"/>
                  </a:ext>
                </a:extLst>
              </p:cNvPr>
              <p:cNvSpPr txBox="1">
                <a:spLocks noChangeArrowheads="1"/>
              </p:cNvSpPr>
              <p:nvPr/>
            </p:nvSpPr>
            <p:spPr bwMode="auto">
              <a:xfrm>
                <a:off x="1050" y="2115"/>
                <a:ext cx="70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Process</a:t>
                </a:r>
                <a:endParaRPr lang="de-CH" altLang="en-US" sz="2400">
                  <a:effectLst>
                    <a:outerShdw blurRad="38100" dist="38100" dir="2700000" algn="tl">
                      <a:srgbClr val="FFFFFF"/>
                    </a:outerShdw>
                  </a:effectLst>
                  <a:latin typeface="Symbol" pitchFamily="2" charset="2"/>
                </a:endParaRPr>
              </a:p>
            </p:txBody>
          </p:sp>
        </p:grpSp>
        <p:grpSp>
          <p:nvGrpSpPr>
            <p:cNvPr id="43019" name="Group 13">
              <a:extLst>
                <a:ext uri="{FF2B5EF4-FFF2-40B4-BE49-F238E27FC236}">
                  <a16:creationId xmlns:a16="http://schemas.microsoft.com/office/drawing/2014/main" id="{CF99BF98-DCC0-F081-FE6A-33074EB33D46}"/>
                </a:ext>
              </a:extLst>
            </p:cNvPr>
            <p:cNvGrpSpPr>
              <a:grpSpLocks/>
            </p:cNvGrpSpPr>
            <p:nvPr/>
          </p:nvGrpSpPr>
          <p:grpSpPr bwMode="auto">
            <a:xfrm>
              <a:off x="1040" y="976"/>
              <a:ext cx="916" cy="288"/>
              <a:chOff x="1040" y="976"/>
              <a:chExt cx="916" cy="288"/>
            </a:xfrm>
          </p:grpSpPr>
          <p:sp>
            <p:nvSpPr>
              <p:cNvPr id="43020" name="AutoShape 14">
                <a:extLst>
                  <a:ext uri="{FF2B5EF4-FFF2-40B4-BE49-F238E27FC236}">
                    <a16:creationId xmlns:a16="http://schemas.microsoft.com/office/drawing/2014/main" id="{2C0D5417-6CB1-EDBD-9636-7F4901352A4C}"/>
                  </a:ext>
                </a:extLst>
              </p:cNvPr>
              <p:cNvSpPr>
                <a:spLocks noChangeArrowheads="1"/>
              </p:cNvSpPr>
              <p:nvPr/>
            </p:nvSpPr>
            <p:spPr bwMode="auto">
              <a:xfrm>
                <a:off x="1838" y="106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39023" name="Text Box 15">
                <a:extLst>
                  <a:ext uri="{FF2B5EF4-FFF2-40B4-BE49-F238E27FC236}">
                    <a16:creationId xmlns:a16="http://schemas.microsoft.com/office/drawing/2014/main" id="{0BBEFCA6-C899-C3BE-E2F9-68F4AE0DFA17}"/>
                  </a:ext>
                </a:extLst>
              </p:cNvPr>
              <p:cNvSpPr txBox="1">
                <a:spLocks noChangeArrowheads="1"/>
              </p:cNvSpPr>
              <p:nvPr/>
            </p:nvSpPr>
            <p:spPr bwMode="auto">
              <a:xfrm>
                <a:off x="1040" y="976"/>
                <a:ext cx="71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Gesture</a:t>
                </a:r>
                <a:endParaRPr lang="de-CH" altLang="en-US" sz="2400">
                  <a:effectLst>
                    <a:outerShdw blurRad="38100" dist="38100" dir="2700000" algn="tl">
                      <a:srgbClr val="FFFFFF"/>
                    </a:outerShdw>
                  </a:effectLst>
                  <a:latin typeface="Symbol" pitchFamily="2" charset="2"/>
                </a:endParaRPr>
              </a:p>
            </p:txBody>
          </p:sp>
        </p:grpSp>
      </p:grpSp>
      <p:grpSp>
        <p:nvGrpSpPr>
          <p:cNvPr id="7" name="Group 30">
            <a:extLst>
              <a:ext uri="{FF2B5EF4-FFF2-40B4-BE49-F238E27FC236}">
                <a16:creationId xmlns:a16="http://schemas.microsoft.com/office/drawing/2014/main" id="{550BFE8F-DF6C-B99B-C1DF-4661A23335E8}"/>
              </a:ext>
            </a:extLst>
          </p:cNvPr>
          <p:cNvGrpSpPr>
            <a:grpSpLocks/>
          </p:cNvGrpSpPr>
          <p:nvPr/>
        </p:nvGrpSpPr>
        <p:grpSpPr bwMode="auto">
          <a:xfrm>
            <a:off x="3790950" y="1685925"/>
            <a:ext cx="5956300" cy="1984375"/>
            <a:chOff x="2388" y="1069"/>
            <a:chExt cx="3752" cy="1250"/>
          </a:xfrm>
        </p:grpSpPr>
        <p:sp>
          <p:nvSpPr>
            <p:cNvPr id="43014" name="AutoShape 24">
              <a:extLst>
                <a:ext uri="{FF2B5EF4-FFF2-40B4-BE49-F238E27FC236}">
                  <a16:creationId xmlns:a16="http://schemas.microsoft.com/office/drawing/2014/main" id="{6AA80673-8352-49AC-54FA-90391760820B}"/>
                </a:ext>
              </a:extLst>
            </p:cNvPr>
            <p:cNvSpPr>
              <a:spLocks noChangeArrowheads="1"/>
            </p:cNvSpPr>
            <p:nvPr/>
          </p:nvSpPr>
          <p:spPr bwMode="auto">
            <a:xfrm rot="16200000" flipH="1">
              <a:off x="2032" y="1425"/>
              <a:ext cx="1250" cy="537"/>
            </a:xfrm>
            <a:prstGeom prst="curvedUpArrow">
              <a:avLst>
                <a:gd name="adj1" fmla="val 46555"/>
                <a:gd name="adj2" fmla="val 93110"/>
                <a:gd name="adj3" fmla="val 33333"/>
              </a:avLst>
            </a:prstGeom>
            <a:gradFill rotWithShape="0">
              <a:gsLst>
                <a:gs pos="0">
                  <a:srgbClr val="FF020B"/>
                </a:gs>
                <a:gs pos="100000">
                  <a:srgbClr val="6699FF"/>
                </a:gs>
              </a:gsLst>
              <a:lin ang="0" scaled="1"/>
            </a:gra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39033" name="Text Box 25">
              <a:extLst>
                <a:ext uri="{FF2B5EF4-FFF2-40B4-BE49-F238E27FC236}">
                  <a16:creationId xmlns:a16="http://schemas.microsoft.com/office/drawing/2014/main" id="{16774DEF-4077-1B02-4CB8-3548F3FA3D19}"/>
                </a:ext>
              </a:extLst>
            </p:cNvPr>
            <p:cNvSpPr txBox="1">
              <a:spLocks noChangeArrowheads="1"/>
            </p:cNvSpPr>
            <p:nvPr/>
          </p:nvSpPr>
          <p:spPr bwMode="auto">
            <a:xfrm>
              <a:off x="3190" y="1569"/>
              <a:ext cx="2950" cy="288"/>
            </a:xfrm>
            <a:prstGeom prst="rect">
              <a:avLst/>
            </a:prstGeom>
            <a:noFill/>
            <a:ln w="9525">
              <a:noFill/>
              <a:miter lim="800000"/>
              <a:headEnd/>
              <a:tailEnd/>
            </a:ln>
            <a:effectLst/>
          </p:spPr>
          <p:txBody>
            <a:bodyPr>
              <a:spAutoFit/>
            </a:bodyPr>
            <a:lstStyle/>
            <a:p>
              <a:pPr>
                <a:defRPr/>
              </a:pPr>
              <a:r>
                <a:rPr lang="de-DE" sz="2400">
                  <a:effectLst>
                    <a:outerShdw blurRad="38100" dist="38100" dir="2700000" algn="tl">
                      <a:srgbClr val="FFFFFF"/>
                    </a:outerShdw>
                  </a:effectLst>
                  <a:latin typeface="Times" charset="0"/>
                  <a:ea typeface="+mn-ea"/>
                </a:rPr>
                <a:t>disembodiment &amp; schematization</a:t>
              </a:r>
            </a:p>
          </p:txBody>
        </p:sp>
      </p:grpSp>
      <p:grpSp>
        <p:nvGrpSpPr>
          <p:cNvPr id="8" name="Group 29">
            <a:extLst>
              <a:ext uri="{FF2B5EF4-FFF2-40B4-BE49-F238E27FC236}">
                <a16:creationId xmlns:a16="http://schemas.microsoft.com/office/drawing/2014/main" id="{DC114208-9302-09E7-4ECE-E0BC50ACA0FD}"/>
              </a:ext>
            </a:extLst>
          </p:cNvPr>
          <p:cNvGrpSpPr>
            <a:grpSpLocks/>
          </p:cNvGrpSpPr>
          <p:nvPr/>
        </p:nvGrpSpPr>
        <p:grpSpPr bwMode="auto">
          <a:xfrm>
            <a:off x="3798888" y="3700463"/>
            <a:ext cx="4584700" cy="1984375"/>
            <a:chOff x="2393" y="2331"/>
            <a:chExt cx="2888" cy="1250"/>
          </a:xfrm>
        </p:grpSpPr>
        <p:sp>
          <p:nvSpPr>
            <p:cNvPr id="43012" name="AutoShape 26">
              <a:extLst>
                <a:ext uri="{FF2B5EF4-FFF2-40B4-BE49-F238E27FC236}">
                  <a16:creationId xmlns:a16="http://schemas.microsoft.com/office/drawing/2014/main" id="{AF642D6F-518D-C86E-F1F6-15D1A5E5C045}"/>
                </a:ext>
              </a:extLst>
            </p:cNvPr>
            <p:cNvSpPr>
              <a:spLocks noChangeArrowheads="1"/>
            </p:cNvSpPr>
            <p:nvPr/>
          </p:nvSpPr>
          <p:spPr bwMode="auto">
            <a:xfrm rot="16200000" flipH="1">
              <a:off x="2037" y="2687"/>
              <a:ext cx="1250" cy="537"/>
            </a:xfrm>
            <a:prstGeom prst="curvedUpArrow">
              <a:avLst>
                <a:gd name="adj1" fmla="val 46555"/>
                <a:gd name="adj2" fmla="val 93110"/>
                <a:gd name="adj3" fmla="val 33333"/>
              </a:avLst>
            </a:prstGeom>
            <a:gradFill rotWithShape="0">
              <a:gsLst>
                <a:gs pos="0">
                  <a:srgbClr val="6699FF"/>
                </a:gs>
                <a:gs pos="100000">
                  <a:srgbClr val="FDFECA"/>
                </a:gs>
              </a:gsLst>
              <a:lin ang="0" scaled="1"/>
            </a:gradFill>
            <a:ln w="9525">
              <a:solidFill>
                <a:schemeClr val="tx1"/>
              </a:solidFill>
              <a:miter lim="800000"/>
              <a:headEnd/>
              <a:tailEnd/>
            </a:ln>
          </p:spPr>
          <p:txBody>
            <a:bodyPr vert="eaVert"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endParaRPr lang="de-DE" altLang="en-US" sz="2400"/>
            </a:p>
          </p:txBody>
        </p:sp>
        <p:sp>
          <p:nvSpPr>
            <p:cNvPr id="939035" name="Text Box 27">
              <a:extLst>
                <a:ext uri="{FF2B5EF4-FFF2-40B4-BE49-F238E27FC236}">
                  <a16:creationId xmlns:a16="http://schemas.microsoft.com/office/drawing/2014/main" id="{EF5FE156-9979-5768-9C36-1AAC3B67CB89}"/>
                </a:ext>
              </a:extLst>
            </p:cNvPr>
            <p:cNvSpPr txBox="1">
              <a:spLocks noChangeArrowheads="1"/>
            </p:cNvSpPr>
            <p:nvPr/>
          </p:nvSpPr>
          <p:spPr bwMode="auto">
            <a:xfrm>
              <a:off x="3190" y="2831"/>
              <a:ext cx="2091" cy="288"/>
            </a:xfrm>
            <a:prstGeom prst="rect">
              <a:avLst/>
            </a:prstGeom>
            <a:noFill/>
            <a:ln w="9525">
              <a:noFill/>
              <a:miter lim="800000"/>
              <a:headEnd/>
              <a:tailEnd/>
            </a:ln>
            <a:effectLst/>
          </p:spPr>
          <p:txBody>
            <a:bodyPr>
              <a:spAutoFit/>
            </a:bodyPr>
            <a:lstStyle/>
            <a:p>
              <a:pPr>
                <a:defRPr/>
              </a:pPr>
              <a:r>
                <a:rPr lang="de-DE" sz="2400">
                  <a:effectLst>
                    <a:outerShdw blurRad="38100" dist="38100" dir="2700000" algn="tl">
                      <a:srgbClr val="FFFFFF"/>
                    </a:outerShdw>
                  </a:effectLst>
                  <a:latin typeface="Times" charset="0"/>
                  <a:ea typeface="+mn-ea"/>
                </a:rPr>
                <a:t>evaluation &amp; dissection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3" name="Text Box 3">
            <a:extLst>
              <a:ext uri="{FF2B5EF4-FFF2-40B4-BE49-F238E27FC236}">
                <a16:creationId xmlns:a16="http://schemas.microsoft.com/office/drawing/2014/main" id="{948045C4-7AF6-0941-186E-DD6F2D31DD62}"/>
              </a:ext>
            </a:extLst>
          </p:cNvPr>
          <p:cNvSpPr txBox="1">
            <a:spLocks noChangeArrowheads="1"/>
          </p:cNvSpPr>
          <p:nvPr/>
        </p:nvSpPr>
        <p:spPr bwMode="auto">
          <a:xfrm>
            <a:off x="1960563" y="220663"/>
            <a:ext cx="7472362" cy="6413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3600">
                <a:effectLst>
                  <a:outerShdw blurRad="38100" dist="38100" dir="2700000" algn="tl">
                    <a:srgbClr val="FFFFFF"/>
                  </a:outerShdw>
                </a:effectLst>
                <a:latin typeface="Times" pitchFamily="2" charset="0"/>
              </a:rPr>
              <a:t>Louis Hjelmslev‘s Babuschka-Principle</a:t>
            </a:r>
            <a:endParaRPr lang="de-CH" altLang="en-US" sz="2400">
              <a:latin typeface="Times" pitchFamily="2" charset="0"/>
            </a:endParaRPr>
          </a:p>
        </p:txBody>
      </p:sp>
      <p:sp>
        <p:nvSpPr>
          <p:cNvPr id="896004" name="Text Box 4">
            <a:extLst>
              <a:ext uri="{FF2B5EF4-FFF2-40B4-BE49-F238E27FC236}">
                <a16:creationId xmlns:a16="http://schemas.microsoft.com/office/drawing/2014/main" id="{1BAF0AC9-7D80-2E9B-648C-17D2890F1028}"/>
              </a:ext>
            </a:extLst>
          </p:cNvPr>
          <p:cNvSpPr txBox="1">
            <a:spLocks noChangeArrowheads="1"/>
          </p:cNvSpPr>
          <p:nvPr/>
        </p:nvSpPr>
        <p:spPr bwMode="auto">
          <a:xfrm>
            <a:off x="2322513" y="4332288"/>
            <a:ext cx="5102225" cy="2227262"/>
          </a:xfrm>
          <a:prstGeom prst="rect">
            <a:avLst/>
          </a:prstGeom>
          <a:noFill/>
          <a:ln w="9525">
            <a:noFill/>
            <a:miter lim="800000"/>
            <a:headEnd/>
            <a:tailEnd/>
          </a:ln>
          <a:effectLst/>
        </p:spPr>
        <p:txBody>
          <a:bodyPr wrap="none">
            <a:spAutoFit/>
          </a:bodyPr>
          <a:lstStyle/>
          <a:p>
            <a:pPr>
              <a:defRPr/>
            </a:pPr>
            <a:r>
              <a:rPr lang="de-CH">
                <a:effectLst>
                  <a:outerShdw blurRad="38100" dist="38100" dir="2700000" algn="tl">
                    <a:srgbClr val="FFFFFF"/>
                  </a:outerShdw>
                </a:effectLst>
                <a:latin typeface="Times" charset="0"/>
                <a:ea typeface="+mn-ea"/>
              </a:rPr>
              <a:t>Sign systems are boxed systems, </a:t>
            </a:r>
          </a:p>
          <a:p>
            <a:pPr>
              <a:defRPr/>
            </a:pPr>
            <a:r>
              <a:rPr lang="de-CH">
                <a:effectLst>
                  <a:outerShdw blurRad="38100" dist="38100" dir="2700000" algn="tl">
                    <a:srgbClr val="FFFFFF"/>
                  </a:outerShdw>
                </a:effectLst>
                <a:latin typeface="Times" charset="0"/>
                <a:ea typeface="+mn-ea"/>
              </a:rPr>
              <a:t>having components, which </a:t>
            </a:r>
          </a:p>
          <a:p>
            <a:pPr>
              <a:defRPr/>
            </a:pPr>
            <a:r>
              <a:rPr lang="de-CH">
                <a:effectLst>
                  <a:outerShdw blurRad="38100" dist="38100" dir="2700000" algn="tl">
                    <a:srgbClr val="FFFFFF"/>
                  </a:outerShdw>
                </a:effectLst>
                <a:latin typeface="Times" charset="0"/>
                <a:ea typeface="+mn-ea"/>
              </a:rPr>
              <a:t>are composed of sign subsystems, </a:t>
            </a:r>
          </a:p>
          <a:p>
            <a:pPr>
              <a:defRPr/>
            </a:pPr>
            <a:r>
              <a:rPr lang="de-CH">
                <a:effectLst>
                  <a:outerShdw blurRad="38100" dist="38100" dir="2700000" algn="tl">
                    <a:srgbClr val="FFFFFF"/>
                  </a:outerShdw>
                </a:effectLst>
                <a:latin typeface="Times" charset="0"/>
                <a:ea typeface="+mn-ea"/>
              </a:rPr>
              <a:t>which are again composed of</a:t>
            </a:r>
          </a:p>
          <a:p>
            <a:pPr>
              <a:defRPr/>
            </a:pPr>
            <a:r>
              <a:rPr lang="de-CH">
                <a:effectLst>
                  <a:outerShdw blurRad="38100" dist="38100" dir="2700000" algn="tl">
                    <a:srgbClr val="FFFFFF"/>
                  </a:outerShdw>
                </a:effectLst>
                <a:latin typeface="Times" charset="0"/>
                <a:ea typeface="+mn-ea"/>
              </a:rPr>
              <a:t>sign subsystems, etc.  </a:t>
            </a:r>
          </a:p>
        </p:txBody>
      </p:sp>
      <p:pic>
        <p:nvPicPr>
          <p:cNvPr id="896005" name="Picture 5" descr="Matrioshka.jpg                                                 00000816MaMuTh                         B652C206:">
            <a:extLst>
              <a:ext uri="{FF2B5EF4-FFF2-40B4-BE49-F238E27FC236}">
                <a16:creationId xmlns:a16="http://schemas.microsoft.com/office/drawing/2014/main" id="{C508EBD0-B0B9-707B-C872-1739BA394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911225"/>
            <a:ext cx="5940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60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dissolve">
                                      <p:cBhvr>
                                        <p:cTn id="11" dur="500"/>
                                        <p:tgtEl>
                                          <p:spTgt spid="89600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8" fill="hold" nodeType="clickEffect">
                                  <p:stCondLst>
                                    <p:cond delay="0"/>
                                  </p:stCondLst>
                                  <p:iterate type="wd">
                                    <p:tmPct val="100000"/>
                                  </p:iterate>
                                  <p:childTnLst>
                                    <p:set>
                                      <p:cBhvr>
                                        <p:cTn id="15" dur="1" fill="hold">
                                          <p:stCondLst>
                                            <p:cond delay="0"/>
                                          </p:stCondLst>
                                        </p:cTn>
                                        <p:tgtEl>
                                          <p:spTgt spid="896004"/>
                                        </p:tgtEl>
                                        <p:attrNameLst>
                                          <p:attrName>style.visibility</p:attrName>
                                        </p:attrNameLst>
                                      </p:cBhvr>
                                      <p:to>
                                        <p:strVal val="visible"/>
                                      </p:to>
                                    </p:set>
                                    <p:animEffect transition="in" filter="slide(fromLeft)">
                                      <p:cBhvr>
                                        <p:cTn id="16" dur="3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P spid="89600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52587D83-0AF0-7CF6-49DB-48EB48891D43}"/>
              </a:ext>
            </a:extLst>
          </p:cNvPr>
          <p:cNvGrpSpPr>
            <a:grpSpLocks/>
          </p:cNvGrpSpPr>
          <p:nvPr/>
        </p:nvGrpSpPr>
        <p:grpSpPr bwMode="auto">
          <a:xfrm>
            <a:off x="1725613" y="2922588"/>
            <a:ext cx="4148137" cy="2392362"/>
            <a:chOff x="1087" y="1461"/>
            <a:chExt cx="2614" cy="1507"/>
          </a:xfrm>
        </p:grpSpPr>
        <p:grpSp>
          <p:nvGrpSpPr>
            <p:cNvPr id="47133" name="Group 4">
              <a:extLst>
                <a:ext uri="{FF2B5EF4-FFF2-40B4-BE49-F238E27FC236}">
                  <a16:creationId xmlns:a16="http://schemas.microsoft.com/office/drawing/2014/main" id="{EBA35384-AAD9-FCF0-B64E-55F0659EE2E8}"/>
                </a:ext>
              </a:extLst>
            </p:cNvPr>
            <p:cNvGrpSpPr>
              <a:grpSpLocks/>
            </p:cNvGrpSpPr>
            <p:nvPr/>
          </p:nvGrpSpPr>
          <p:grpSpPr bwMode="auto">
            <a:xfrm>
              <a:off x="1087" y="2536"/>
              <a:ext cx="2614" cy="432"/>
              <a:chOff x="2709" y="3602"/>
              <a:chExt cx="2955" cy="564"/>
            </a:xfrm>
          </p:grpSpPr>
          <p:sp>
            <p:nvSpPr>
              <p:cNvPr id="887813" name="AutoShape 5">
                <a:extLst>
                  <a:ext uri="{FF2B5EF4-FFF2-40B4-BE49-F238E27FC236}">
                    <a16:creationId xmlns:a16="http://schemas.microsoft.com/office/drawing/2014/main" id="{F739AA34-6AB1-5C35-11C9-1C4204FD7FBA}"/>
                  </a:ext>
                </a:extLst>
              </p:cNvPr>
              <p:cNvSpPr>
                <a:spLocks noChangeArrowheads="1"/>
              </p:cNvSpPr>
              <p:nvPr/>
            </p:nvSpPr>
            <p:spPr bwMode="auto">
              <a:xfrm>
                <a:off x="2709" y="3602"/>
                <a:ext cx="1049" cy="564"/>
              </a:xfrm>
              <a:prstGeom prst="cube">
                <a:avLst>
                  <a:gd name="adj" fmla="val 24968"/>
                </a:avLst>
              </a:prstGeom>
              <a:gradFill rotWithShape="0">
                <a:gsLst>
                  <a:gs pos="0">
                    <a:srgbClr val="FFFF00"/>
                  </a:gs>
                  <a:gs pos="50000">
                    <a:schemeClr val="hlink"/>
                  </a:gs>
                  <a:gs pos="100000">
                    <a:srgbClr val="FFFF00"/>
                  </a:gs>
                </a:gsLst>
                <a:lin ang="5400000" scaled="1"/>
              </a:gradFill>
              <a:ln w="9525">
                <a:solidFill>
                  <a:schemeClr val="tx1"/>
                </a:solidFill>
                <a:miter lim="800000"/>
                <a:headEnd/>
                <a:tailEnd/>
              </a:ln>
              <a:effectLst/>
            </p:spPr>
            <p:txBody>
              <a:bodyPr wrap="none" anchor="ctr"/>
              <a:lstStyle/>
              <a:p>
                <a:pPr algn="ctr">
                  <a:defRPr/>
                </a:pPr>
                <a:r>
                  <a:rPr lang="en-US" sz="1600">
                    <a:solidFill>
                      <a:srgbClr val="000066"/>
                    </a:solidFill>
                    <a:latin typeface="Times" charset="0"/>
                    <a:ea typeface="Osaka" charset="-128"/>
                    <a:cs typeface="Osaka" charset="-128"/>
                  </a:rPr>
                  <a:t>Expression</a:t>
                </a:r>
              </a:p>
            </p:txBody>
          </p:sp>
          <p:sp>
            <p:nvSpPr>
              <p:cNvPr id="887814" name="AutoShape 6">
                <a:extLst>
                  <a:ext uri="{FF2B5EF4-FFF2-40B4-BE49-F238E27FC236}">
                    <a16:creationId xmlns:a16="http://schemas.microsoft.com/office/drawing/2014/main" id="{19C8D129-E80D-0E29-84ED-290FDB746332}"/>
                  </a:ext>
                </a:extLst>
              </p:cNvPr>
              <p:cNvSpPr>
                <a:spLocks noChangeArrowheads="1"/>
              </p:cNvSpPr>
              <p:nvPr/>
            </p:nvSpPr>
            <p:spPr bwMode="auto">
              <a:xfrm>
                <a:off x="3662" y="3602"/>
                <a:ext cx="1047" cy="564"/>
              </a:xfrm>
              <a:prstGeom prst="cube">
                <a:avLst>
                  <a:gd name="adj" fmla="val 24968"/>
                </a:avLst>
              </a:prstGeom>
              <a:gradFill rotWithShape="0">
                <a:gsLst>
                  <a:gs pos="0">
                    <a:srgbClr val="FFFF00"/>
                  </a:gs>
                  <a:gs pos="50000">
                    <a:schemeClr val="hlink"/>
                  </a:gs>
                  <a:gs pos="100000">
                    <a:srgbClr val="FFFF00"/>
                  </a:gs>
                </a:gsLst>
                <a:lin ang="5400000" scaled="1"/>
              </a:gradFill>
              <a:ln w="9525">
                <a:solidFill>
                  <a:schemeClr val="tx1"/>
                </a:solidFill>
                <a:miter lim="800000"/>
                <a:headEnd/>
                <a:tailEnd/>
              </a:ln>
              <a:effectLst/>
            </p:spPr>
            <p:txBody>
              <a:bodyPr wrap="none" anchor="ctr"/>
              <a:lstStyle/>
              <a:p>
                <a:pPr algn="ctr">
                  <a:defRPr/>
                </a:pPr>
                <a:r>
                  <a:rPr lang="en-US" sz="1600">
                    <a:solidFill>
                      <a:srgbClr val="000066"/>
                    </a:solidFill>
                    <a:latin typeface="Times" charset="0"/>
                    <a:ea typeface="Osaka" charset="-128"/>
                    <a:cs typeface="Osaka" charset="-128"/>
                  </a:rPr>
                  <a:t>Signification</a:t>
                </a:r>
              </a:p>
            </p:txBody>
          </p:sp>
          <p:sp>
            <p:nvSpPr>
              <p:cNvPr id="887815" name="AutoShape 7">
                <a:extLst>
                  <a:ext uri="{FF2B5EF4-FFF2-40B4-BE49-F238E27FC236}">
                    <a16:creationId xmlns:a16="http://schemas.microsoft.com/office/drawing/2014/main" id="{2CD58316-C169-C542-C604-1DD40D1021A4}"/>
                  </a:ext>
                </a:extLst>
              </p:cNvPr>
              <p:cNvSpPr>
                <a:spLocks noChangeArrowheads="1"/>
              </p:cNvSpPr>
              <p:nvPr/>
            </p:nvSpPr>
            <p:spPr bwMode="auto">
              <a:xfrm>
                <a:off x="4615" y="3602"/>
                <a:ext cx="1049" cy="564"/>
              </a:xfrm>
              <a:prstGeom prst="cube">
                <a:avLst>
                  <a:gd name="adj" fmla="val 24968"/>
                </a:avLst>
              </a:prstGeom>
              <a:gradFill rotWithShape="0">
                <a:gsLst>
                  <a:gs pos="0">
                    <a:srgbClr val="FFFF00"/>
                  </a:gs>
                  <a:gs pos="50000">
                    <a:schemeClr val="hlink"/>
                  </a:gs>
                  <a:gs pos="100000">
                    <a:srgbClr val="FFFF00"/>
                  </a:gs>
                </a:gsLst>
                <a:lin ang="5400000" scaled="1"/>
              </a:gradFill>
              <a:ln w="9525">
                <a:solidFill>
                  <a:schemeClr val="tx1"/>
                </a:solidFill>
                <a:miter lim="800000"/>
                <a:headEnd/>
                <a:tailEnd/>
              </a:ln>
              <a:effectLst/>
            </p:spPr>
            <p:txBody>
              <a:bodyPr wrap="none" anchor="ctr"/>
              <a:lstStyle/>
              <a:p>
                <a:pPr algn="ctr">
                  <a:defRPr/>
                </a:pPr>
                <a:r>
                  <a:rPr lang="en-US" sz="1600">
                    <a:solidFill>
                      <a:srgbClr val="000066"/>
                    </a:solidFill>
                    <a:latin typeface="Times" charset="0"/>
                    <a:ea typeface="Osaka" charset="-128"/>
                    <a:cs typeface="Osaka" charset="-128"/>
                  </a:rPr>
                  <a:t>Content</a:t>
                </a:r>
              </a:p>
            </p:txBody>
          </p:sp>
        </p:grpSp>
        <p:sp>
          <p:nvSpPr>
            <p:cNvPr id="47134" name="AutoShape 8">
              <a:extLst>
                <a:ext uri="{FF2B5EF4-FFF2-40B4-BE49-F238E27FC236}">
                  <a16:creationId xmlns:a16="http://schemas.microsoft.com/office/drawing/2014/main" id="{AB3EBFF6-0A5C-CB74-D8A3-99DC0123F233}"/>
                </a:ext>
              </a:extLst>
            </p:cNvPr>
            <p:cNvSpPr>
              <a:spLocks noChangeArrowheads="1"/>
            </p:cNvSpPr>
            <p:nvPr/>
          </p:nvSpPr>
          <p:spPr bwMode="auto">
            <a:xfrm rot="5400000">
              <a:off x="1920" y="1924"/>
              <a:ext cx="1133"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4 w 21600"/>
                <a:gd name="T13" fmla="*/ 5400 h 21600"/>
                <a:gd name="T14" fmla="*/ 1889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0000"/>
                </a:gs>
                <a:gs pos="100000">
                  <a:srgbClr val="FFFF00"/>
                </a:gs>
              </a:gsLst>
              <a:lin ang="5400000" scaled="1"/>
            </a:gradFill>
            <a:ln w="12700">
              <a:solidFill>
                <a:srgbClr val="0000FF"/>
              </a:solidFill>
              <a:miter lim="800000"/>
              <a:headEnd/>
              <a:tailEnd/>
            </a:ln>
          </p:spPr>
          <p:txBody>
            <a:bodyPr wrap="none" anchor="ctr"/>
            <a:lstStyle/>
            <a:p>
              <a:endParaRPr lang="en-US"/>
            </a:p>
          </p:txBody>
        </p:sp>
      </p:grpSp>
      <p:sp>
        <p:nvSpPr>
          <p:cNvPr id="887817" name="Rectangle 9">
            <a:extLst>
              <a:ext uri="{FF2B5EF4-FFF2-40B4-BE49-F238E27FC236}">
                <a16:creationId xmlns:a16="http://schemas.microsoft.com/office/drawing/2014/main" id="{47BF38B0-4D7C-D196-6EB5-C6813D2972BC}"/>
              </a:ext>
            </a:extLst>
          </p:cNvPr>
          <p:cNvSpPr>
            <a:spLocks noChangeArrowheads="1"/>
          </p:cNvSpPr>
          <p:nvPr/>
        </p:nvSpPr>
        <p:spPr bwMode="auto">
          <a:xfrm>
            <a:off x="2114550" y="3629025"/>
            <a:ext cx="1677988" cy="366713"/>
          </a:xfrm>
          <a:prstGeom prst="rect">
            <a:avLst/>
          </a:prstGeom>
          <a:solidFill>
            <a:srgbClr val="FF0000"/>
          </a:solidFill>
          <a:ln w="12700">
            <a:solidFill>
              <a:srgbClr val="00FFFF"/>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r>
              <a:rPr lang="en-US" altLang="en-US" sz="2400">
                <a:solidFill>
                  <a:schemeClr val="bg1"/>
                </a:solidFill>
                <a:latin typeface="Times" charset="0"/>
                <a:ea typeface="Osaka" panose="020B0600000000000000" charset="-128"/>
              </a:rPr>
              <a:t>Connotation</a:t>
            </a:r>
            <a:endParaRPr lang="en-US" altLang="en-US">
              <a:solidFill>
                <a:schemeClr val="tx2"/>
              </a:solidFill>
              <a:latin typeface="Times" charset="0"/>
              <a:ea typeface="Osaka" panose="020B0600000000000000" charset="-128"/>
            </a:endParaRPr>
          </a:p>
        </p:txBody>
      </p:sp>
      <p:sp>
        <p:nvSpPr>
          <p:cNvPr id="887825" name="Text Box 17">
            <a:extLst>
              <a:ext uri="{FF2B5EF4-FFF2-40B4-BE49-F238E27FC236}">
                <a16:creationId xmlns:a16="http://schemas.microsoft.com/office/drawing/2014/main" id="{356A6697-91EA-D24A-E049-61A58F118660}"/>
              </a:ext>
            </a:extLst>
          </p:cNvPr>
          <p:cNvSpPr txBox="1">
            <a:spLocks noChangeArrowheads="1"/>
          </p:cNvSpPr>
          <p:nvPr/>
        </p:nvSpPr>
        <p:spPr bwMode="auto">
          <a:xfrm>
            <a:off x="1697038" y="570865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1800">
                <a:latin typeface="Times" charset="0"/>
              </a:rPr>
              <a:t>„Firework“</a:t>
            </a:r>
            <a:endParaRPr lang="de-CH" altLang="en-US" sz="2400">
              <a:latin typeface="Times" charset="0"/>
            </a:endParaRPr>
          </a:p>
        </p:txBody>
      </p:sp>
      <p:graphicFrame>
        <p:nvGraphicFramePr>
          <p:cNvPr id="887826" name="Object 2">
            <a:extLst>
              <a:ext uri="{FF2B5EF4-FFF2-40B4-BE49-F238E27FC236}">
                <a16:creationId xmlns:a16="http://schemas.microsoft.com/office/drawing/2014/main" id="{43783AB2-EE80-BC02-C401-BEEFE1BE9EAC}"/>
              </a:ext>
            </a:extLst>
          </p:cNvPr>
          <p:cNvGraphicFramePr>
            <a:graphicFrameLocks noChangeAspect="1"/>
          </p:cNvGraphicFramePr>
          <p:nvPr/>
        </p:nvGraphicFramePr>
        <p:xfrm>
          <a:off x="3451225" y="5514975"/>
          <a:ext cx="715963" cy="993775"/>
        </p:xfrm>
        <a:graphic>
          <a:graphicData uri="http://schemas.openxmlformats.org/presentationml/2006/ole">
            <mc:AlternateContent xmlns:mc="http://schemas.openxmlformats.org/markup-compatibility/2006">
              <mc:Choice xmlns:v="urn:schemas-microsoft-com:vml" Requires="v">
                <p:oleObj r:id="rId3" imgW="1828800" imgH="2540000" progId="MS_ClipArt_Gallery">
                  <p:embed/>
                </p:oleObj>
              </mc:Choice>
              <mc:Fallback>
                <p:oleObj r:id="rId3" imgW="1828800" imgH="2540000" progId="MS_ClipArt_Gallery">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225" y="5514975"/>
                        <a:ext cx="715963" cy="99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 name="Group 19">
            <a:extLst>
              <a:ext uri="{FF2B5EF4-FFF2-40B4-BE49-F238E27FC236}">
                <a16:creationId xmlns:a16="http://schemas.microsoft.com/office/drawing/2014/main" id="{44C45137-7FCB-8BF2-2495-087BF5FA846B}"/>
              </a:ext>
            </a:extLst>
          </p:cNvPr>
          <p:cNvGrpSpPr>
            <a:grpSpLocks/>
          </p:cNvGrpSpPr>
          <p:nvPr/>
        </p:nvGrpSpPr>
        <p:grpSpPr bwMode="auto">
          <a:xfrm>
            <a:off x="4592638" y="5545138"/>
            <a:ext cx="2027237" cy="731837"/>
            <a:chOff x="2894" y="3493"/>
            <a:chExt cx="1277" cy="461"/>
          </a:xfrm>
        </p:grpSpPr>
        <p:sp>
          <p:nvSpPr>
            <p:cNvPr id="47118" name="Freeform 20">
              <a:extLst>
                <a:ext uri="{FF2B5EF4-FFF2-40B4-BE49-F238E27FC236}">
                  <a16:creationId xmlns:a16="http://schemas.microsoft.com/office/drawing/2014/main" id="{730E0DC7-1D23-278F-8E0A-8F22F651E28D}"/>
                </a:ext>
              </a:extLst>
            </p:cNvPr>
            <p:cNvSpPr>
              <a:spLocks/>
            </p:cNvSpPr>
            <p:nvPr/>
          </p:nvSpPr>
          <p:spPr bwMode="auto">
            <a:xfrm>
              <a:off x="3532" y="3564"/>
              <a:ext cx="57" cy="390"/>
            </a:xfrm>
            <a:custGeom>
              <a:avLst/>
              <a:gdLst>
                <a:gd name="T0" fmla="*/ 27 w 57"/>
                <a:gd name="T1" fmla="*/ 0 h 390"/>
                <a:gd name="T2" fmla="*/ 31 w 57"/>
                <a:gd name="T3" fmla="*/ 8 h 390"/>
                <a:gd name="T4" fmla="*/ 36 w 57"/>
                <a:gd name="T5" fmla="*/ 24 h 390"/>
                <a:gd name="T6" fmla="*/ 39 w 57"/>
                <a:gd name="T7" fmla="*/ 36 h 390"/>
                <a:gd name="T8" fmla="*/ 43 w 57"/>
                <a:gd name="T9" fmla="*/ 50 h 390"/>
                <a:gd name="T10" fmla="*/ 46 w 57"/>
                <a:gd name="T11" fmla="*/ 64 h 390"/>
                <a:gd name="T12" fmla="*/ 48 w 57"/>
                <a:gd name="T13" fmla="*/ 79 h 390"/>
                <a:gd name="T14" fmla="*/ 51 w 57"/>
                <a:gd name="T15" fmla="*/ 95 h 390"/>
                <a:gd name="T16" fmla="*/ 53 w 57"/>
                <a:gd name="T17" fmla="*/ 114 h 390"/>
                <a:gd name="T18" fmla="*/ 55 w 57"/>
                <a:gd name="T19" fmla="*/ 128 h 390"/>
                <a:gd name="T20" fmla="*/ 55 w 57"/>
                <a:gd name="T21" fmla="*/ 145 h 390"/>
                <a:gd name="T22" fmla="*/ 57 w 57"/>
                <a:gd name="T23" fmla="*/ 160 h 390"/>
                <a:gd name="T24" fmla="*/ 57 w 57"/>
                <a:gd name="T25" fmla="*/ 179 h 390"/>
                <a:gd name="T26" fmla="*/ 57 w 57"/>
                <a:gd name="T27" fmla="*/ 198 h 390"/>
                <a:gd name="T28" fmla="*/ 57 w 57"/>
                <a:gd name="T29" fmla="*/ 217 h 390"/>
                <a:gd name="T30" fmla="*/ 55 w 57"/>
                <a:gd name="T31" fmla="*/ 233 h 390"/>
                <a:gd name="T32" fmla="*/ 55 w 57"/>
                <a:gd name="T33" fmla="*/ 247 h 390"/>
                <a:gd name="T34" fmla="*/ 51 w 57"/>
                <a:gd name="T35" fmla="*/ 264 h 390"/>
                <a:gd name="T36" fmla="*/ 50 w 57"/>
                <a:gd name="T37" fmla="*/ 280 h 390"/>
                <a:gd name="T38" fmla="*/ 48 w 57"/>
                <a:gd name="T39" fmla="*/ 297 h 390"/>
                <a:gd name="T40" fmla="*/ 44 w 57"/>
                <a:gd name="T41" fmla="*/ 312 h 390"/>
                <a:gd name="T42" fmla="*/ 41 w 57"/>
                <a:gd name="T43" fmla="*/ 328 h 390"/>
                <a:gd name="T44" fmla="*/ 38 w 57"/>
                <a:gd name="T45" fmla="*/ 342 h 390"/>
                <a:gd name="T46" fmla="*/ 32 w 57"/>
                <a:gd name="T47" fmla="*/ 357 h 390"/>
                <a:gd name="T48" fmla="*/ 27 w 57"/>
                <a:gd name="T49" fmla="*/ 371 h 390"/>
                <a:gd name="T50" fmla="*/ 20 w 57"/>
                <a:gd name="T51" fmla="*/ 387 h 390"/>
                <a:gd name="T52" fmla="*/ 20 w 57"/>
                <a:gd name="T53" fmla="*/ 390 h 390"/>
                <a:gd name="T54" fmla="*/ 0 w 57"/>
                <a:gd name="T55" fmla="*/ 382 h 390"/>
                <a:gd name="T56" fmla="*/ 5 w 57"/>
                <a:gd name="T57" fmla="*/ 370 h 390"/>
                <a:gd name="T58" fmla="*/ 12 w 57"/>
                <a:gd name="T59" fmla="*/ 356 h 390"/>
                <a:gd name="T60" fmla="*/ 15 w 57"/>
                <a:gd name="T61" fmla="*/ 342 h 390"/>
                <a:gd name="T62" fmla="*/ 20 w 57"/>
                <a:gd name="T63" fmla="*/ 326 h 390"/>
                <a:gd name="T64" fmla="*/ 24 w 57"/>
                <a:gd name="T65" fmla="*/ 309 h 390"/>
                <a:gd name="T66" fmla="*/ 27 w 57"/>
                <a:gd name="T67" fmla="*/ 293 h 390"/>
                <a:gd name="T68" fmla="*/ 31 w 57"/>
                <a:gd name="T69" fmla="*/ 278 h 390"/>
                <a:gd name="T70" fmla="*/ 32 w 57"/>
                <a:gd name="T71" fmla="*/ 259 h 390"/>
                <a:gd name="T72" fmla="*/ 34 w 57"/>
                <a:gd name="T73" fmla="*/ 242 h 390"/>
                <a:gd name="T74" fmla="*/ 36 w 57"/>
                <a:gd name="T75" fmla="*/ 224 h 390"/>
                <a:gd name="T76" fmla="*/ 36 w 57"/>
                <a:gd name="T77" fmla="*/ 209 h 390"/>
                <a:gd name="T78" fmla="*/ 36 w 57"/>
                <a:gd name="T79" fmla="*/ 195 h 390"/>
                <a:gd name="T80" fmla="*/ 36 w 57"/>
                <a:gd name="T81" fmla="*/ 178 h 390"/>
                <a:gd name="T82" fmla="*/ 36 w 57"/>
                <a:gd name="T83" fmla="*/ 159 h 390"/>
                <a:gd name="T84" fmla="*/ 34 w 57"/>
                <a:gd name="T85" fmla="*/ 141 h 390"/>
                <a:gd name="T86" fmla="*/ 32 w 57"/>
                <a:gd name="T87" fmla="*/ 124 h 390"/>
                <a:gd name="T88" fmla="*/ 31 w 57"/>
                <a:gd name="T89" fmla="*/ 105 h 390"/>
                <a:gd name="T90" fmla="*/ 29 w 57"/>
                <a:gd name="T91" fmla="*/ 88 h 390"/>
                <a:gd name="T92" fmla="*/ 25 w 57"/>
                <a:gd name="T93" fmla="*/ 72 h 390"/>
                <a:gd name="T94" fmla="*/ 22 w 57"/>
                <a:gd name="T95" fmla="*/ 57 h 390"/>
                <a:gd name="T96" fmla="*/ 17 w 57"/>
                <a:gd name="T97" fmla="*/ 39 h 390"/>
                <a:gd name="T98" fmla="*/ 12 w 57"/>
                <a:gd name="T99" fmla="*/ 24 h 390"/>
                <a:gd name="T100" fmla="*/ 6 w 57"/>
                <a:gd name="T101" fmla="*/ 10 h 390"/>
                <a:gd name="T102" fmla="*/ 27 w 57"/>
                <a:gd name="T103" fmla="*/ 0 h 3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
                <a:gd name="T157" fmla="*/ 0 h 390"/>
                <a:gd name="T158" fmla="*/ 57 w 57"/>
                <a:gd name="T159" fmla="*/ 390 h 3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 h="390">
                  <a:moveTo>
                    <a:pt x="27" y="0"/>
                  </a:moveTo>
                  <a:lnTo>
                    <a:pt x="31" y="8"/>
                  </a:lnTo>
                  <a:lnTo>
                    <a:pt x="36" y="24"/>
                  </a:lnTo>
                  <a:lnTo>
                    <a:pt x="39" y="36"/>
                  </a:lnTo>
                  <a:lnTo>
                    <a:pt x="43" y="50"/>
                  </a:lnTo>
                  <a:lnTo>
                    <a:pt x="46" y="64"/>
                  </a:lnTo>
                  <a:lnTo>
                    <a:pt x="48" y="79"/>
                  </a:lnTo>
                  <a:lnTo>
                    <a:pt x="51" y="95"/>
                  </a:lnTo>
                  <a:lnTo>
                    <a:pt x="53" y="114"/>
                  </a:lnTo>
                  <a:lnTo>
                    <a:pt x="55" y="128"/>
                  </a:lnTo>
                  <a:lnTo>
                    <a:pt x="55" y="145"/>
                  </a:lnTo>
                  <a:lnTo>
                    <a:pt x="57" y="160"/>
                  </a:lnTo>
                  <a:lnTo>
                    <a:pt x="57" y="179"/>
                  </a:lnTo>
                  <a:lnTo>
                    <a:pt x="57" y="198"/>
                  </a:lnTo>
                  <a:lnTo>
                    <a:pt x="57" y="217"/>
                  </a:lnTo>
                  <a:lnTo>
                    <a:pt x="55" y="233"/>
                  </a:lnTo>
                  <a:lnTo>
                    <a:pt x="55" y="247"/>
                  </a:lnTo>
                  <a:lnTo>
                    <a:pt x="51" y="264"/>
                  </a:lnTo>
                  <a:lnTo>
                    <a:pt x="50" y="280"/>
                  </a:lnTo>
                  <a:lnTo>
                    <a:pt x="48" y="297"/>
                  </a:lnTo>
                  <a:lnTo>
                    <a:pt x="44" y="312"/>
                  </a:lnTo>
                  <a:lnTo>
                    <a:pt x="41" y="328"/>
                  </a:lnTo>
                  <a:lnTo>
                    <a:pt x="38" y="342"/>
                  </a:lnTo>
                  <a:lnTo>
                    <a:pt x="32" y="357"/>
                  </a:lnTo>
                  <a:lnTo>
                    <a:pt x="27" y="371"/>
                  </a:lnTo>
                  <a:lnTo>
                    <a:pt x="20" y="387"/>
                  </a:lnTo>
                  <a:lnTo>
                    <a:pt x="20" y="390"/>
                  </a:lnTo>
                  <a:lnTo>
                    <a:pt x="0" y="382"/>
                  </a:lnTo>
                  <a:lnTo>
                    <a:pt x="5" y="370"/>
                  </a:lnTo>
                  <a:lnTo>
                    <a:pt x="12" y="356"/>
                  </a:lnTo>
                  <a:lnTo>
                    <a:pt x="15" y="342"/>
                  </a:lnTo>
                  <a:lnTo>
                    <a:pt x="20" y="326"/>
                  </a:lnTo>
                  <a:lnTo>
                    <a:pt x="24" y="309"/>
                  </a:lnTo>
                  <a:lnTo>
                    <a:pt x="27" y="293"/>
                  </a:lnTo>
                  <a:lnTo>
                    <a:pt x="31" y="278"/>
                  </a:lnTo>
                  <a:lnTo>
                    <a:pt x="32" y="259"/>
                  </a:lnTo>
                  <a:lnTo>
                    <a:pt x="34" y="242"/>
                  </a:lnTo>
                  <a:lnTo>
                    <a:pt x="36" y="224"/>
                  </a:lnTo>
                  <a:lnTo>
                    <a:pt x="36" y="209"/>
                  </a:lnTo>
                  <a:lnTo>
                    <a:pt x="36" y="195"/>
                  </a:lnTo>
                  <a:lnTo>
                    <a:pt x="36" y="178"/>
                  </a:lnTo>
                  <a:lnTo>
                    <a:pt x="36" y="159"/>
                  </a:lnTo>
                  <a:lnTo>
                    <a:pt x="34" y="141"/>
                  </a:lnTo>
                  <a:lnTo>
                    <a:pt x="32" y="124"/>
                  </a:lnTo>
                  <a:lnTo>
                    <a:pt x="31" y="105"/>
                  </a:lnTo>
                  <a:lnTo>
                    <a:pt x="29" y="88"/>
                  </a:lnTo>
                  <a:lnTo>
                    <a:pt x="25" y="72"/>
                  </a:lnTo>
                  <a:lnTo>
                    <a:pt x="22" y="57"/>
                  </a:lnTo>
                  <a:lnTo>
                    <a:pt x="17" y="39"/>
                  </a:lnTo>
                  <a:lnTo>
                    <a:pt x="12" y="24"/>
                  </a:lnTo>
                  <a:lnTo>
                    <a:pt x="6" y="10"/>
                  </a:lnTo>
                  <a:lnTo>
                    <a:pt x="27" y="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9" name="Freeform 21">
              <a:extLst>
                <a:ext uri="{FF2B5EF4-FFF2-40B4-BE49-F238E27FC236}">
                  <a16:creationId xmlns:a16="http://schemas.microsoft.com/office/drawing/2014/main" id="{58641EE8-8724-8907-D811-59D6BBB6414A}"/>
                </a:ext>
              </a:extLst>
            </p:cNvPr>
            <p:cNvSpPr>
              <a:spLocks/>
            </p:cNvSpPr>
            <p:nvPr/>
          </p:nvSpPr>
          <p:spPr bwMode="auto">
            <a:xfrm>
              <a:off x="3488" y="3586"/>
              <a:ext cx="49" cy="348"/>
            </a:xfrm>
            <a:custGeom>
              <a:avLst/>
              <a:gdLst>
                <a:gd name="T0" fmla="*/ 26 w 49"/>
                <a:gd name="T1" fmla="*/ 0 h 348"/>
                <a:gd name="T2" fmla="*/ 31 w 49"/>
                <a:gd name="T3" fmla="*/ 14 h 348"/>
                <a:gd name="T4" fmla="*/ 35 w 49"/>
                <a:gd name="T5" fmla="*/ 28 h 348"/>
                <a:gd name="T6" fmla="*/ 38 w 49"/>
                <a:gd name="T7" fmla="*/ 42 h 348"/>
                <a:gd name="T8" fmla="*/ 40 w 49"/>
                <a:gd name="T9" fmla="*/ 57 h 348"/>
                <a:gd name="T10" fmla="*/ 44 w 49"/>
                <a:gd name="T11" fmla="*/ 73 h 348"/>
                <a:gd name="T12" fmla="*/ 45 w 49"/>
                <a:gd name="T13" fmla="*/ 92 h 348"/>
                <a:gd name="T14" fmla="*/ 47 w 49"/>
                <a:gd name="T15" fmla="*/ 106 h 348"/>
                <a:gd name="T16" fmla="*/ 47 w 49"/>
                <a:gd name="T17" fmla="*/ 123 h 348"/>
                <a:gd name="T18" fmla="*/ 49 w 49"/>
                <a:gd name="T19" fmla="*/ 138 h 348"/>
                <a:gd name="T20" fmla="*/ 49 w 49"/>
                <a:gd name="T21" fmla="*/ 157 h 348"/>
                <a:gd name="T22" fmla="*/ 49 w 49"/>
                <a:gd name="T23" fmla="*/ 176 h 348"/>
                <a:gd name="T24" fmla="*/ 49 w 49"/>
                <a:gd name="T25" fmla="*/ 195 h 348"/>
                <a:gd name="T26" fmla="*/ 47 w 49"/>
                <a:gd name="T27" fmla="*/ 211 h 348"/>
                <a:gd name="T28" fmla="*/ 47 w 49"/>
                <a:gd name="T29" fmla="*/ 225 h 348"/>
                <a:gd name="T30" fmla="*/ 44 w 49"/>
                <a:gd name="T31" fmla="*/ 242 h 348"/>
                <a:gd name="T32" fmla="*/ 42 w 49"/>
                <a:gd name="T33" fmla="*/ 258 h 348"/>
                <a:gd name="T34" fmla="*/ 40 w 49"/>
                <a:gd name="T35" fmla="*/ 275 h 348"/>
                <a:gd name="T36" fmla="*/ 37 w 49"/>
                <a:gd name="T37" fmla="*/ 290 h 348"/>
                <a:gd name="T38" fmla="*/ 33 w 49"/>
                <a:gd name="T39" fmla="*/ 306 h 348"/>
                <a:gd name="T40" fmla="*/ 30 w 49"/>
                <a:gd name="T41" fmla="*/ 320 h 348"/>
                <a:gd name="T42" fmla="*/ 24 w 49"/>
                <a:gd name="T43" fmla="*/ 335 h 348"/>
                <a:gd name="T44" fmla="*/ 19 w 49"/>
                <a:gd name="T45" fmla="*/ 348 h 348"/>
                <a:gd name="T46" fmla="*/ 0 w 49"/>
                <a:gd name="T47" fmla="*/ 337 h 348"/>
                <a:gd name="T48" fmla="*/ 4 w 49"/>
                <a:gd name="T49" fmla="*/ 334 h 348"/>
                <a:gd name="T50" fmla="*/ 7 w 49"/>
                <a:gd name="T51" fmla="*/ 320 h 348"/>
                <a:gd name="T52" fmla="*/ 12 w 49"/>
                <a:gd name="T53" fmla="*/ 304 h 348"/>
                <a:gd name="T54" fmla="*/ 16 w 49"/>
                <a:gd name="T55" fmla="*/ 287 h 348"/>
                <a:gd name="T56" fmla="*/ 19 w 49"/>
                <a:gd name="T57" fmla="*/ 271 h 348"/>
                <a:gd name="T58" fmla="*/ 23 w 49"/>
                <a:gd name="T59" fmla="*/ 256 h 348"/>
                <a:gd name="T60" fmla="*/ 24 w 49"/>
                <a:gd name="T61" fmla="*/ 237 h 348"/>
                <a:gd name="T62" fmla="*/ 26 w 49"/>
                <a:gd name="T63" fmla="*/ 220 h 348"/>
                <a:gd name="T64" fmla="*/ 28 w 49"/>
                <a:gd name="T65" fmla="*/ 202 h 348"/>
                <a:gd name="T66" fmla="*/ 28 w 49"/>
                <a:gd name="T67" fmla="*/ 187 h 348"/>
                <a:gd name="T68" fmla="*/ 28 w 49"/>
                <a:gd name="T69" fmla="*/ 173 h 348"/>
                <a:gd name="T70" fmla="*/ 28 w 49"/>
                <a:gd name="T71" fmla="*/ 156 h 348"/>
                <a:gd name="T72" fmla="*/ 28 w 49"/>
                <a:gd name="T73" fmla="*/ 137 h 348"/>
                <a:gd name="T74" fmla="*/ 26 w 49"/>
                <a:gd name="T75" fmla="*/ 119 h 348"/>
                <a:gd name="T76" fmla="*/ 24 w 49"/>
                <a:gd name="T77" fmla="*/ 102 h 348"/>
                <a:gd name="T78" fmla="*/ 23 w 49"/>
                <a:gd name="T79" fmla="*/ 83 h 348"/>
                <a:gd name="T80" fmla="*/ 21 w 49"/>
                <a:gd name="T81" fmla="*/ 66 h 348"/>
                <a:gd name="T82" fmla="*/ 18 w 49"/>
                <a:gd name="T83" fmla="*/ 50 h 348"/>
                <a:gd name="T84" fmla="*/ 14 w 49"/>
                <a:gd name="T85" fmla="*/ 35 h 348"/>
                <a:gd name="T86" fmla="*/ 9 w 49"/>
                <a:gd name="T87" fmla="*/ 17 h 348"/>
                <a:gd name="T88" fmla="*/ 5 w 49"/>
                <a:gd name="T89" fmla="*/ 9 h 348"/>
                <a:gd name="T90" fmla="*/ 26 w 49"/>
                <a:gd name="T91" fmla="*/ 0 h 3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
                <a:gd name="T139" fmla="*/ 0 h 348"/>
                <a:gd name="T140" fmla="*/ 49 w 49"/>
                <a:gd name="T141" fmla="*/ 348 h 3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 h="348">
                  <a:moveTo>
                    <a:pt x="26" y="0"/>
                  </a:moveTo>
                  <a:lnTo>
                    <a:pt x="31" y="14"/>
                  </a:lnTo>
                  <a:lnTo>
                    <a:pt x="35" y="28"/>
                  </a:lnTo>
                  <a:lnTo>
                    <a:pt x="38" y="42"/>
                  </a:lnTo>
                  <a:lnTo>
                    <a:pt x="40" y="57"/>
                  </a:lnTo>
                  <a:lnTo>
                    <a:pt x="44" y="73"/>
                  </a:lnTo>
                  <a:lnTo>
                    <a:pt x="45" y="92"/>
                  </a:lnTo>
                  <a:lnTo>
                    <a:pt x="47" y="106"/>
                  </a:lnTo>
                  <a:lnTo>
                    <a:pt x="47" y="123"/>
                  </a:lnTo>
                  <a:lnTo>
                    <a:pt x="49" y="138"/>
                  </a:lnTo>
                  <a:lnTo>
                    <a:pt x="49" y="157"/>
                  </a:lnTo>
                  <a:lnTo>
                    <a:pt x="49" y="176"/>
                  </a:lnTo>
                  <a:lnTo>
                    <a:pt x="49" y="195"/>
                  </a:lnTo>
                  <a:lnTo>
                    <a:pt x="47" y="211"/>
                  </a:lnTo>
                  <a:lnTo>
                    <a:pt x="47" y="225"/>
                  </a:lnTo>
                  <a:lnTo>
                    <a:pt x="44" y="242"/>
                  </a:lnTo>
                  <a:lnTo>
                    <a:pt x="42" y="258"/>
                  </a:lnTo>
                  <a:lnTo>
                    <a:pt x="40" y="275"/>
                  </a:lnTo>
                  <a:lnTo>
                    <a:pt x="37" y="290"/>
                  </a:lnTo>
                  <a:lnTo>
                    <a:pt x="33" y="306"/>
                  </a:lnTo>
                  <a:lnTo>
                    <a:pt x="30" y="320"/>
                  </a:lnTo>
                  <a:lnTo>
                    <a:pt x="24" y="335"/>
                  </a:lnTo>
                  <a:lnTo>
                    <a:pt x="19" y="348"/>
                  </a:lnTo>
                  <a:lnTo>
                    <a:pt x="0" y="337"/>
                  </a:lnTo>
                  <a:lnTo>
                    <a:pt x="4" y="334"/>
                  </a:lnTo>
                  <a:lnTo>
                    <a:pt x="7" y="320"/>
                  </a:lnTo>
                  <a:lnTo>
                    <a:pt x="12" y="304"/>
                  </a:lnTo>
                  <a:lnTo>
                    <a:pt x="16" y="287"/>
                  </a:lnTo>
                  <a:lnTo>
                    <a:pt x="19" y="271"/>
                  </a:lnTo>
                  <a:lnTo>
                    <a:pt x="23" y="256"/>
                  </a:lnTo>
                  <a:lnTo>
                    <a:pt x="24" y="237"/>
                  </a:lnTo>
                  <a:lnTo>
                    <a:pt x="26" y="220"/>
                  </a:lnTo>
                  <a:lnTo>
                    <a:pt x="28" y="202"/>
                  </a:lnTo>
                  <a:lnTo>
                    <a:pt x="28" y="187"/>
                  </a:lnTo>
                  <a:lnTo>
                    <a:pt x="28" y="173"/>
                  </a:lnTo>
                  <a:lnTo>
                    <a:pt x="28" y="156"/>
                  </a:lnTo>
                  <a:lnTo>
                    <a:pt x="28" y="137"/>
                  </a:lnTo>
                  <a:lnTo>
                    <a:pt x="26" y="119"/>
                  </a:lnTo>
                  <a:lnTo>
                    <a:pt x="24" y="102"/>
                  </a:lnTo>
                  <a:lnTo>
                    <a:pt x="23" y="83"/>
                  </a:lnTo>
                  <a:lnTo>
                    <a:pt x="21" y="66"/>
                  </a:lnTo>
                  <a:lnTo>
                    <a:pt x="18" y="50"/>
                  </a:lnTo>
                  <a:lnTo>
                    <a:pt x="14" y="35"/>
                  </a:lnTo>
                  <a:lnTo>
                    <a:pt x="9" y="17"/>
                  </a:lnTo>
                  <a:lnTo>
                    <a:pt x="5" y="9"/>
                  </a:lnTo>
                  <a:lnTo>
                    <a:pt x="26" y="0"/>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0" name="Freeform 22">
              <a:extLst>
                <a:ext uri="{FF2B5EF4-FFF2-40B4-BE49-F238E27FC236}">
                  <a16:creationId xmlns:a16="http://schemas.microsoft.com/office/drawing/2014/main" id="{4C700598-BE7F-BF06-691C-88D07FC7DE90}"/>
                </a:ext>
              </a:extLst>
            </p:cNvPr>
            <p:cNvSpPr>
              <a:spLocks/>
            </p:cNvSpPr>
            <p:nvPr/>
          </p:nvSpPr>
          <p:spPr bwMode="auto">
            <a:xfrm>
              <a:off x="3443" y="3607"/>
              <a:ext cx="42" cy="304"/>
            </a:xfrm>
            <a:custGeom>
              <a:avLst/>
              <a:gdLst>
                <a:gd name="T0" fmla="*/ 28 w 42"/>
                <a:gd name="T1" fmla="*/ 7 h 304"/>
                <a:gd name="T2" fmla="*/ 31 w 42"/>
                <a:gd name="T3" fmla="*/ 21 h 304"/>
                <a:gd name="T4" fmla="*/ 33 w 42"/>
                <a:gd name="T5" fmla="*/ 36 h 304"/>
                <a:gd name="T6" fmla="*/ 37 w 42"/>
                <a:gd name="T7" fmla="*/ 52 h 304"/>
                <a:gd name="T8" fmla="*/ 38 w 42"/>
                <a:gd name="T9" fmla="*/ 71 h 304"/>
                <a:gd name="T10" fmla="*/ 40 w 42"/>
                <a:gd name="T11" fmla="*/ 85 h 304"/>
                <a:gd name="T12" fmla="*/ 40 w 42"/>
                <a:gd name="T13" fmla="*/ 102 h 304"/>
                <a:gd name="T14" fmla="*/ 42 w 42"/>
                <a:gd name="T15" fmla="*/ 117 h 304"/>
                <a:gd name="T16" fmla="*/ 42 w 42"/>
                <a:gd name="T17" fmla="*/ 136 h 304"/>
                <a:gd name="T18" fmla="*/ 42 w 42"/>
                <a:gd name="T19" fmla="*/ 157 h 304"/>
                <a:gd name="T20" fmla="*/ 42 w 42"/>
                <a:gd name="T21" fmla="*/ 174 h 304"/>
                <a:gd name="T22" fmla="*/ 40 w 42"/>
                <a:gd name="T23" fmla="*/ 190 h 304"/>
                <a:gd name="T24" fmla="*/ 40 w 42"/>
                <a:gd name="T25" fmla="*/ 204 h 304"/>
                <a:gd name="T26" fmla="*/ 37 w 42"/>
                <a:gd name="T27" fmla="*/ 221 h 304"/>
                <a:gd name="T28" fmla="*/ 35 w 42"/>
                <a:gd name="T29" fmla="*/ 237 h 304"/>
                <a:gd name="T30" fmla="*/ 33 w 42"/>
                <a:gd name="T31" fmla="*/ 254 h 304"/>
                <a:gd name="T32" fmla="*/ 30 w 42"/>
                <a:gd name="T33" fmla="*/ 269 h 304"/>
                <a:gd name="T34" fmla="*/ 26 w 42"/>
                <a:gd name="T35" fmla="*/ 285 h 304"/>
                <a:gd name="T36" fmla="*/ 23 w 42"/>
                <a:gd name="T37" fmla="*/ 299 h 304"/>
                <a:gd name="T38" fmla="*/ 21 w 42"/>
                <a:gd name="T39" fmla="*/ 304 h 304"/>
                <a:gd name="T40" fmla="*/ 0 w 42"/>
                <a:gd name="T41" fmla="*/ 295 h 304"/>
                <a:gd name="T42" fmla="*/ 6 w 42"/>
                <a:gd name="T43" fmla="*/ 283 h 304"/>
                <a:gd name="T44" fmla="*/ 9 w 42"/>
                <a:gd name="T45" fmla="*/ 266 h 304"/>
                <a:gd name="T46" fmla="*/ 12 w 42"/>
                <a:gd name="T47" fmla="*/ 250 h 304"/>
                <a:gd name="T48" fmla="*/ 16 w 42"/>
                <a:gd name="T49" fmla="*/ 235 h 304"/>
                <a:gd name="T50" fmla="*/ 18 w 42"/>
                <a:gd name="T51" fmla="*/ 216 h 304"/>
                <a:gd name="T52" fmla="*/ 19 w 42"/>
                <a:gd name="T53" fmla="*/ 199 h 304"/>
                <a:gd name="T54" fmla="*/ 21 w 42"/>
                <a:gd name="T55" fmla="*/ 181 h 304"/>
                <a:gd name="T56" fmla="*/ 21 w 42"/>
                <a:gd name="T57" fmla="*/ 166 h 304"/>
                <a:gd name="T58" fmla="*/ 21 w 42"/>
                <a:gd name="T59" fmla="*/ 152 h 304"/>
                <a:gd name="T60" fmla="*/ 21 w 42"/>
                <a:gd name="T61" fmla="*/ 135 h 304"/>
                <a:gd name="T62" fmla="*/ 21 w 42"/>
                <a:gd name="T63" fmla="*/ 116 h 304"/>
                <a:gd name="T64" fmla="*/ 19 w 42"/>
                <a:gd name="T65" fmla="*/ 98 h 304"/>
                <a:gd name="T66" fmla="*/ 18 w 42"/>
                <a:gd name="T67" fmla="*/ 81 h 304"/>
                <a:gd name="T68" fmla="*/ 16 w 42"/>
                <a:gd name="T69" fmla="*/ 62 h 304"/>
                <a:gd name="T70" fmla="*/ 14 w 42"/>
                <a:gd name="T71" fmla="*/ 45 h 304"/>
                <a:gd name="T72" fmla="*/ 11 w 42"/>
                <a:gd name="T73" fmla="*/ 29 h 304"/>
                <a:gd name="T74" fmla="*/ 7 w 42"/>
                <a:gd name="T75" fmla="*/ 14 h 304"/>
                <a:gd name="T76" fmla="*/ 6 w 42"/>
                <a:gd name="T77" fmla="*/ 8 h 304"/>
                <a:gd name="T78" fmla="*/ 26 w 42"/>
                <a:gd name="T79" fmla="*/ 0 h 304"/>
                <a:gd name="T80" fmla="*/ 28 w 42"/>
                <a:gd name="T81" fmla="*/ 7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
                <a:gd name="T124" fmla="*/ 0 h 304"/>
                <a:gd name="T125" fmla="*/ 42 w 42"/>
                <a:gd name="T126" fmla="*/ 304 h 3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 h="304">
                  <a:moveTo>
                    <a:pt x="28" y="7"/>
                  </a:moveTo>
                  <a:lnTo>
                    <a:pt x="31" y="21"/>
                  </a:lnTo>
                  <a:lnTo>
                    <a:pt x="33" y="36"/>
                  </a:lnTo>
                  <a:lnTo>
                    <a:pt x="37" y="52"/>
                  </a:lnTo>
                  <a:lnTo>
                    <a:pt x="38" y="71"/>
                  </a:lnTo>
                  <a:lnTo>
                    <a:pt x="40" y="85"/>
                  </a:lnTo>
                  <a:lnTo>
                    <a:pt x="40" y="102"/>
                  </a:lnTo>
                  <a:lnTo>
                    <a:pt x="42" y="117"/>
                  </a:lnTo>
                  <a:lnTo>
                    <a:pt x="42" y="136"/>
                  </a:lnTo>
                  <a:lnTo>
                    <a:pt x="42" y="157"/>
                  </a:lnTo>
                  <a:lnTo>
                    <a:pt x="42" y="174"/>
                  </a:lnTo>
                  <a:lnTo>
                    <a:pt x="40" y="190"/>
                  </a:lnTo>
                  <a:lnTo>
                    <a:pt x="40" y="204"/>
                  </a:lnTo>
                  <a:lnTo>
                    <a:pt x="37" y="221"/>
                  </a:lnTo>
                  <a:lnTo>
                    <a:pt x="35" y="237"/>
                  </a:lnTo>
                  <a:lnTo>
                    <a:pt x="33" y="254"/>
                  </a:lnTo>
                  <a:lnTo>
                    <a:pt x="30" y="269"/>
                  </a:lnTo>
                  <a:lnTo>
                    <a:pt x="26" y="285"/>
                  </a:lnTo>
                  <a:lnTo>
                    <a:pt x="23" y="299"/>
                  </a:lnTo>
                  <a:lnTo>
                    <a:pt x="21" y="304"/>
                  </a:lnTo>
                  <a:lnTo>
                    <a:pt x="0" y="295"/>
                  </a:lnTo>
                  <a:lnTo>
                    <a:pt x="6" y="283"/>
                  </a:lnTo>
                  <a:lnTo>
                    <a:pt x="9" y="266"/>
                  </a:lnTo>
                  <a:lnTo>
                    <a:pt x="12" y="250"/>
                  </a:lnTo>
                  <a:lnTo>
                    <a:pt x="16" y="235"/>
                  </a:lnTo>
                  <a:lnTo>
                    <a:pt x="18" y="216"/>
                  </a:lnTo>
                  <a:lnTo>
                    <a:pt x="19" y="199"/>
                  </a:lnTo>
                  <a:lnTo>
                    <a:pt x="21" y="181"/>
                  </a:lnTo>
                  <a:lnTo>
                    <a:pt x="21" y="166"/>
                  </a:lnTo>
                  <a:lnTo>
                    <a:pt x="21" y="152"/>
                  </a:lnTo>
                  <a:lnTo>
                    <a:pt x="21" y="135"/>
                  </a:lnTo>
                  <a:lnTo>
                    <a:pt x="21" y="116"/>
                  </a:lnTo>
                  <a:lnTo>
                    <a:pt x="19" y="98"/>
                  </a:lnTo>
                  <a:lnTo>
                    <a:pt x="18" y="81"/>
                  </a:lnTo>
                  <a:lnTo>
                    <a:pt x="16" y="62"/>
                  </a:lnTo>
                  <a:lnTo>
                    <a:pt x="14" y="45"/>
                  </a:lnTo>
                  <a:lnTo>
                    <a:pt x="11" y="29"/>
                  </a:lnTo>
                  <a:lnTo>
                    <a:pt x="7" y="14"/>
                  </a:lnTo>
                  <a:lnTo>
                    <a:pt x="6" y="8"/>
                  </a:lnTo>
                  <a:lnTo>
                    <a:pt x="26" y="0"/>
                  </a:lnTo>
                  <a:lnTo>
                    <a:pt x="28" y="7"/>
                  </a:lnTo>
                  <a:close/>
                </a:path>
              </a:pathLst>
            </a:custGeom>
            <a:solidFill>
              <a:srgbClr val="C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1" name="Freeform 23">
              <a:extLst>
                <a:ext uri="{FF2B5EF4-FFF2-40B4-BE49-F238E27FC236}">
                  <a16:creationId xmlns:a16="http://schemas.microsoft.com/office/drawing/2014/main" id="{DB2ED3E2-ABA0-2E2C-3301-C78EB31D5AAF}"/>
                </a:ext>
              </a:extLst>
            </p:cNvPr>
            <p:cNvSpPr>
              <a:spLocks/>
            </p:cNvSpPr>
            <p:nvPr/>
          </p:nvSpPr>
          <p:spPr bwMode="auto">
            <a:xfrm>
              <a:off x="3402" y="3626"/>
              <a:ext cx="36" cy="264"/>
            </a:xfrm>
            <a:custGeom>
              <a:avLst/>
              <a:gdLst>
                <a:gd name="T0" fmla="*/ 26 w 36"/>
                <a:gd name="T1" fmla="*/ 0 h 264"/>
                <a:gd name="T2" fmla="*/ 28 w 36"/>
                <a:gd name="T3" fmla="*/ 15 h 264"/>
                <a:gd name="T4" fmla="*/ 31 w 36"/>
                <a:gd name="T5" fmla="*/ 31 h 264"/>
                <a:gd name="T6" fmla="*/ 33 w 36"/>
                <a:gd name="T7" fmla="*/ 50 h 264"/>
                <a:gd name="T8" fmla="*/ 34 w 36"/>
                <a:gd name="T9" fmla="*/ 66 h 264"/>
                <a:gd name="T10" fmla="*/ 34 w 36"/>
                <a:gd name="T11" fmla="*/ 83 h 264"/>
                <a:gd name="T12" fmla="*/ 36 w 36"/>
                <a:gd name="T13" fmla="*/ 97 h 264"/>
                <a:gd name="T14" fmla="*/ 36 w 36"/>
                <a:gd name="T15" fmla="*/ 116 h 264"/>
                <a:gd name="T16" fmla="*/ 36 w 36"/>
                <a:gd name="T17" fmla="*/ 135 h 264"/>
                <a:gd name="T18" fmla="*/ 36 w 36"/>
                <a:gd name="T19" fmla="*/ 155 h 264"/>
                <a:gd name="T20" fmla="*/ 34 w 36"/>
                <a:gd name="T21" fmla="*/ 169 h 264"/>
                <a:gd name="T22" fmla="*/ 34 w 36"/>
                <a:gd name="T23" fmla="*/ 183 h 264"/>
                <a:gd name="T24" fmla="*/ 31 w 36"/>
                <a:gd name="T25" fmla="*/ 200 h 264"/>
                <a:gd name="T26" fmla="*/ 29 w 36"/>
                <a:gd name="T27" fmla="*/ 216 h 264"/>
                <a:gd name="T28" fmla="*/ 28 w 36"/>
                <a:gd name="T29" fmla="*/ 233 h 264"/>
                <a:gd name="T30" fmla="*/ 24 w 36"/>
                <a:gd name="T31" fmla="*/ 249 h 264"/>
                <a:gd name="T32" fmla="*/ 21 w 36"/>
                <a:gd name="T33" fmla="*/ 264 h 264"/>
                <a:gd name="T34" fmla="*/ 0 w 36"/>
                <a:gd name="T35" fmla="*/ 256 h 264"/>
                <a:gd name="T36" fmla="*/ 3 w 36"/>
                <a:gd name="T37" fmla="*/ 245 h 264"/>
                <a:gd name="T38" fmla="*/ 7 w 36"/>
                <a:gd name="T39" fmla="*/ 230 h 264"/>
                <a:gd name="T40" fmla="*/ 10 w 36"/>
                <a:gd name="T41" fmla="*/ 214 h 264"/>
                <a:gd name="T42" fmla="*/ 12 w 36"/>
                <a:gd name="T43" fmla="*/ 195 h 264"/>
                <a:gd name="T44" fmla="*/ 14 w 36"/>
                <a:gd name="T45" fmla="*/ 178 h 264"/>
                <a:gd name="T46" fmla="*/ 15 w 36"/>
                <a:gd name="T47" fmla="*/ 162 h 264"/>
                <a:gd name="T48" fmla="*/ 15 w 36"/>
                <a:gd name="T49" fmla="*/ 145 h 264"/>
                <a:gd name="T50" fmla="*/ 15 w 36"/>
                <a:gd name="T51" fmla="*/ 131 h 264"/>
                <a:gd name="T52" fmla="*/ 15 w 36"/>
                <a:gd name="T53" fmla="*/ 114 h 264"/>
                <a:gd name="T54" fmla="*/ 15 w 36"/>
                <a:gd name="T55" fmla="*/ 95 h 264"/>
                <a:gd name="T56" fmla="*/ 14 w 36"/>
                <a:gd name="T57" fmla="*/ 78 h 264"/>
                <a:gd name="T58" fmla="*/ 12 w 36"/>
                <a:gd name="T59" fmla="*/ 60 h 264"/>
                <a:gd name="T60" fmla="*/ 10 w 36"/>
                <a:gd name="T61" fmla="*/ 41 h 264"/>
                <a:gd name="T62" fmla="*/ 9 w 36"/>
                <a:gd name="T63" fmla="*/ 26 h 264"/>
                <a:gd name="T64" fmla="*/ 5 w 36"/>
                <a:gd name="T65" fmla="*/ 10 h 264"/>
                <a:gd name="T66" fmla="*/ 26 w 36"/>
                <a:gd name="T67" fmla="*/ 0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
                <a:gd name="T103" fmla="*/ 0 h 264"/>
                <a:gd name="T104" fmla="*/ 36 w 36"/>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 h="264">
                  <a:moveTo>
                    <a:pt x="26" y="0"/>
                  </a:moveTo>
                  <a:lnTo>
                    <a:pt x="28" y="15"/>
                  </a:lnTo>
                  <a:lnTo>
                    <a:pt x="31" y="31"/>
                  </a:lnTo>
                  <a:lnTo>
                    <a:pt x="33" y="50"/>
                  </a:lnTo>
                  <a:lnTo>
                    <a:pt x="34" y="66"/>
                  </a:lnTo>
                  <a:lnTo>
                    <a:pt x="34" y="83"/>
                  </a:lnTo>
                  <a:lnTo>
                    <a:pt x="36" y="97"/>
                  </a:lnTo>
                  <a:lnTo>
                    <a:pt x="36" y="116"/>
                  </a:lnTo>
                  <a:lnTo>
                    <a:pt x="36" y="135"/>
                  </a:lnTo>
                  <a:lnTo>
                    <a:pt x="36" y="155"/>
                  </a:lnTo>
                  <a:lnTo>
                    <a:pt x="34" y="169"/>
                  </a:lnTo>
                  <a:lnTo>
                    <a:pt x="34" y="183"/>
                  </a:lnTo>
                  <a:lnTo>
                    <a:pt x="31" y="200"/>
                  </a:lnTo>
                  <a:lnTo>
                    <a:pt x="29" y="216"/>
                  </a:lnTo>
                  <a:lnTo>
                    <a:pt x="28" y="233"/>
                  </a:lnTo>
                  <a:lnTo>
                    <a:pt x="24" y="249"/>
                  </a:lnTo>
                  <a:lnTo>
                    <a:pt x="21" y="264"/>
                  </a:lnTo>
                  <a:lnTo>
                    <a:pt x="0" y="256"/>
                  </a:lnTo>
                  <a:lnTo>
                    <a:pt x="3" y="245"/>
                  </a:lnTo>
                  <a:lnTo>
                    <a:pt x="7" y="230"/>
                  </a:lnTo>
                  <a:lnTo>
                    <a:pt x="10" y="214"/>
                  </a:lnTo>
                  <a:lnTo>
                    <a:pt x="12" y="195"/>
                  </a:lnTo>
                  <a:lnTo>
                    <a:pt x="14" y="178"/>
                  </a:lnTo>
                  <a:lnTo>
                    <a:pt x="15" y="162"/>
                  </a:lnTo>
                  <a:lnTo>
                    <a:pt x="15" y="145"/>
                  </a:lnTo>
                  <a:lnTo>
                    <a:pt x="15" y="131"/>
                  </a:lnTo>
                  <a:lnTo>
                    <a:pt x="15" y="114"/>
                  </a:lnTo>
                  <a:lnTo>
                    <a:pt x="15" y="95"/>
                  </a:lnTo>
                  <a:lnTo>
                    <a:pt x="14" y="78"/>
                  </a:lnTo>
                  <a:lnTo>
                    <a:pt x="12" y="60"/>
                  </a:lnTo>
                  <a:lnTo>
                    <a:pt x="10" y="41"/>
                  </a:lnTo>
                  <a:lnTo>
                    <a:pt x="9" y="26"/>
                  </a:lnTo>
                  <a:lnTo>
                    <a:pt x="5" y="10"/>
                  </a:lnTo>
                  <a:lnTo>
                    <a:pt x="26" y="0"/>
                  </a:lnTo>
                  <a:close/>
                </a:path>
              </a:pathLst>
            </a:custGeom>
            <a:solidFill>
              <a:srgbClr val="C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2" name="Freeform 24">
              <a:extLst>
                <a:ext uri="{FF2B5EF4-FFF2-40B4-BE49-F238E27FC236}">
                  <a16:creationId xmlns:a16="http://schemas.microsoft.com/office/drawing/2014/main" id="{6C8172D2-ADD3-2B9C-5633-E6D5D93BA9F4}"/>
                </a:ext>
              </a:extLst>
            </p:cNvPr>
            <p:cNvSpPr>
              <a:spLocks/>
            </p:cNvSpPr>
            <p:nvPr/>
          </p:nvSpPr>
          <p:spPr bwMode="auto">
            <a:xfrm>
              <a:off x="3360" y="3647"/>
              <a:ext cx="32" cy="224"/>
            </a:xfrm>
            <a:custGeom>
              <a:avLst/>
              <a:gdLst>
                <a:gd name="T0" fmla="*/ 23 w 32"/>
                <a:gd name="T1" fmla="*/ 0 h 224"/>
                <a:gd name="T2" fmla="*/ 26 w 32"/>
                <a:gd name="T3" fmla="*/ 12 h 224"/>
                <a:gd name="T4" fmla="*/ 28 w 32"/>
                <a:gd name="T5" fmla="*/ 31 h 224"/>
                <a:gd name="T6" fmla="*/ 30 w 32"/>
                <a:gd name="T7" fmla="*/ 45 h 224"/>
                <a:gd name="T8" fmla="*/ 30 w 32"/>
                <a:gd name="T9" fmla="*/ 62 h 224"/>
                <a:gd name="T10" fmla="*/ 32 w 32"/>
                <a:gd name="T11" fmla="*/ 77 h 224"/>
                <a:gd name="T12" fmla="*/ 32 w 32"/>
                <a:gd name="T13" fmla="*/ 96 h 224"/>
                <a:gd name="T14" fmla="*/ 32 w 32"/>
                <a:gd name="T15" fmla="*/ 115 h 224"/>
                <a:gd name="T16" fmla="*/ 32 w 32"/>
                <a:gd name="T17" fmla="*/ 134 h 224"/>
                <a:gd name="T18" fmla="*/ 30 w 32"/>
                <a:gd name="T19" fmla="*/ 150 h 224"/>
                <a:gd name="T20" fmla="*/ 30 w 32"/>
                <a:gd name="T21" fmla="*/ 164 h 224"/>
                <a:gd name="T22" fmla="*/ 26 w 32"/>
                <a:gd name="T23" fmla="*/ 181 h 224"/>
                <a:gd name="T24" fmla="*/ 25 w 32"/>
                <a:gd name="T25" fmla="*/ 197 h 224"/>
                <a:gd name="T26" fmla="*/ 23 w 32"/>
                <a:gd name="T27" fmla="*/ 214 h 224"/>
                <a:gd name="T28" fmla="*/ 21 w 32"/>
                <a:gd name="T29" fmla="*/ 224 h 224"/>
                <a:gd name="T30" fmla="*/ 0 w 32"/>
                <a:gd name="T31" fmla="*/ 216 h 224"/>
                <a:gd name="T32" fmla="*/ 2 w 32"/>
                <a:gd name="T33" fmla="*/ 210 h 224"/>
                <a:gd name="T34" fmla="*/ 6 w 32"/>
                <a:gd name="T35" fmla="*/ 195 h 224"/>
                <a:gd name="T36" fmla="*/ 7 w 32"/>
                <a:gd name="T37" fmla="*/ 176 h 224"/>
                <a:gd name="T38" fmla="*/ 9 w 32"/>
                <a:gd name="T39" fmla="*/ 159 h 224"/>
                <a:gd name="T40" fmla="*/ 11 w 32"/>
                <a:gd name="T41" fmla="*/ 141 h 224"/>
                <a:gd name="T42" fmla="*/ 11 w 32"/>
                <a:gd name="T43" fmla="*/ 126 h 224"/>
                <a:gd name="T44" fmla="*/ 11 w 32"/>
                <a:gd name="T45" fmla="*/ 112 h 224"/>
                <a:gd name="T46" fmla="*/ 11 w 32"/>
                <a:gd name="T47" fmla="*/ 95 h 224"/>
                <a:gd name="T48" fmla="*/ 11 w 32"/>
                <a:gd name="T49" fmla="*/ 76 h 224"/>
                <a:gd name="T50" fmla="*/ 9 w 32"/>
                <a:gd name="T51" fmla="*/ 58 h 224"/>
                <a:gd name="T52" fmla="*/ 7 w 32"/>
                <a:gd name="T53" fmla="*/ 41 h 224"/>
                <a:gd name="T54" fmla="*/ 6 w 32"/>
                <a:gd name="T55" fmla="*/ 22 h 224"/>
                <a:gd name="T56" fmla="*/ 2 w 32"/>
                <a:gd name="T57" fmla="*/ 8 h 224"/>
                <a:gd name="T58" fmla="*/ 23 w 32"/>
                <a:gd name="T59" fmla="*/ 0 h 2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224"/>
                <a:gd name="T92" fmla="*/ 32 w 32"/>
                <a:gd name="T93" fmla="*/ 224 h 2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224">
                  <a:moveTo>
                    <a:pt x="23" y="0"/>
                  </a:moveTo>
                  <a:lnTo>
                    <a:pt x="26" y="12"/>
                  </a:lnTo>
                  <a:lnTo>
                    <a:pt x="28" y="31"/>
                  </a:lnTo>
                  <a:lnTo>
                    <a:pt x="30" y="45"/>
                  </a:lnTo>
                  <a:lnTo>
                    <a:pt x="30" y="62"/>
                  </a:lnTo>
                  <a:lnTo>
                    <a:pt x="32" y="77"/>
                  </a:lnTo>
                  <a:lnTo>
                    <a:pt x="32" y="96"/>
                  </a:lnTo>
                  <a:lnTo>
                    <a:pt x="32" y="115"/>
                  </a:lnTo>
                  <a:lnTo>
                    <a:pt x="32" y="134"/>
                  </a:lnTo>
                  <a:lnTo>
                    <a:pt x="30" y="150"/>
                  </a:lnTo>
                  <a:lnTo>
                    <a:pt x="30" y="164"/>
                  </a:lnTo>
                  <a:lnTo>
                    <a:pt x="26" y="181"/>
                  </a:lnTo>
                  <a:lnTo>
                    <a:pt x="25" y="197"/>
                  </a:lnTo>
                  <a:lnTo>
                    <a:pt x="23" y="214"/>
                  </a:lnTo>
                  <a:lnTo>
                    <a:pt x="21" y="224"/>
                  </a:lnTo>
                  <a:lnTo>
                    <a:pt x="0" y="216"/>
                  </a:lnTo>
                  <a:lnTo>
                    <a:pt x="2" y="210"/>
                  </a:lnTo>
                  <a:lnTo>
                    <a:pt x="6" y="195"/>
                  </a:lnTo>
                  <a:lnTo>
                    <a:pt x="7" y="176"/>
                  </a:lnTo>
                  <a:lnTo>
                    <a:pt x="9" y="159"/>
                  </a:lnTo>
                  <a:lnTo>
                    <a:pt x="11" y="141"/>
                  </a:lnTo>
                  <a:lnTo>
                    <a:pt x="11" y="126"/>
                  </a:lnTo>
                  <a:lnTo>
                    <a:pt x="11" y="112"/>
                  </a:lnTo>
                  <a:lnTo>
                    <a:pt x="11" y="95"/>
                  </a:lnTo>
                  <a:lnTo>
                    <a:pt x="11" y="76"/>
                  </a:lnTo>
                  <a:lnTo>
                    <a:pt x="9" y="58"/>
                  </a:lnTo>
                  <a:lnTo>
                    <a:pt x="7" y="41"/>
                  </a:lnTo>
                  <a:lnTo>
                    <a:pt x="6" y="22"/>
                  </a:lnTo>
                  <a:lnTo>
                    <a:pt x="2" y="8"/>
                  </a:lnTo>
                  <a:lnTo>
                    <a:pt x="23" y="0"/>
                  </a:lnTo>
                  <a:close/>
                </a:path>
              </a:pathLst>
            </a:custGeom>
            <a:solidFill>
              <a:srgbClr val="C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3" name="Freeform 25">
              <a:extLst>
                <a:ext uri="{FF2B5EF4-FFF2-40B4-BE49-F238E27FC236}">
                  <a16:creationId xmlns:a16="http://schemas.microsoft.com/office/drawing/2014/main" id="{639983E0-7322-971E-DF20-3A0995D4D25D}"/>
                </a:ext>
              </a:extLst>
            </p:cNvPr>
            <p:cNvSpPr>
              <a:spLocks/>
            </p:cNvSpPr>
            <p:nvPr/>
          </p:nvSpPr>
          <p:spPr bwMode="auto">
            <a:xfrm>
              <a:off x="3321" y="3662"/>
              <a:ext cx="29" cy="190"/>
            </a:xfrm>
            <a:custGeom>
              <a:avLst/>
              <a:gdLst>
                <a:gd name="T0" fmla="*/ 24 w 29"/>
                <a:gd name="T1" fmla="*/ 0 h 190"/>
                <a:gd name="T2" fmla="*/ 26 w 29"/>
                <a:gd name="T3" fmla="*/ 11 h 190"/>
                <a:gd name="T4" fmla="*/ 27 w 29"/>
                <a:gd name="T5" fmla="*/ 24 h 190"/>
                <a:gd name="T6" fmla="*/ 29 w 29"/>
                <a:gd name="T7" fmla="*/ 42 h 190"/>
                <a:gd name="T8" fmla="*/ 29 w 29"/>
                <a:gd name="T9" fmla="*/ 55 h 190"/>
                <a:gd name="T10" fmla="*/ 29 w 29"/>
                <a:gd name="T11" fmla="*/ 74 h 190"/>
                <a:gd name="T12" fmla="*/ 29 w 29"/>
                <a:gd name="T13" fmla="*/ 93 h 190"/>
                <a:gd name="T14" fmla="*/ 29 w 29"/>
                <a:gd name="T15" fmla="*/ 114 h 190"/>
                <a:gd name="T16" fmla="*/ 27 w 29"/>
                <a:gd name="T17" fmla="*/ 128 h 190"/>
                <a:gd name="T18" fmla="*/ 27 w 29"/>
                <a:gd name="T19" fmla="*/ 142 h 190"/>
                <a:gd name="T20" fmla="*/ 24 w 29"/>
                <a:gd name="T21" fmla="*/ 159 h 190"/>
                <a:gd name="T22" fmla="*/ 22 w 29"/>
                <a:gd name="T23" fmla="*/ 175 h 190"/>
                <a:gd name="T24" fmla="*/ 20 w 29"/>
                <a:gd name="T25" fmla="*/ 190 h 190"/>
                <a:gd name="T26" fmla="*/ 0 w 29"/>
                <a:gd name="T27" fmla="*/ 182 h 190"/>
                <a:gd name="T28" fmla="*/ 3 w 29"/>
                <a:gd name="T29" fmla="*/ 173 h 190"/>
                <a:gd name="T30" fmla="*/ 5 w 29"/>
                <a:gd name="T31" fmla="*/ 154 h 190"/>
                <a:gd name="T32" fmla="*/ 7 w 29"/>
                <a:gd name="T33" fmla="*/ 137 h 190"/>
                <a:gd name="T34" fmla="*/ 8 w 29"/>
                <a:gd name="T35" fmla="*/ 121 h 190"/>
                <a:gd name="T36" fmla="*/ 8 w 29"/>
                <a:gd name="T37" fmla="*/ 104 h 190"/>
                <a:gd name="T38" fmla="*/ 8 w 29"/>
                <a:gd name="T39" fmla="*/ 90 h 190"/>
                <a:gd name="T40" fmla="*/ 8 w 29"/>
                <a:gd name="T41" fmla="*/ 73 h 190"/>
                <a:gd name="T42" fmla="*/ 8 w 29"/>
                <a:gd name="T43" fmla="*/ 54 h 190"/>
                <a:gd name="T44" fmla="*/ 8 w 29"/>
                <a:gd name="T45" fmla="*/ 36 h 190"/>
                <a:gd name="T46" fmla="*/ 5 w 29"/>
                <a:gd name="T47" fmla="*/ 19 h 190"/>
                <a:gd name="T48" fmla="*/ 3 w 29"/>
                <a:gd name="T49" fmla="*/ 9 h 190"/>
                <a:gd name="T50" fmla="*/ 24 w 29"/>
                <a:gd name="T51" fmla="*/ 0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
                <a:gd name="T79" fmla="*/ 0 h 190"/>
                <a:gd name="T80" fmla="*/ 29 w 29"/>
                <a:gd name="T81" fmla="*/ 190 h 1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 h="190">
                  <a:moveTo>
                    <a:pt x="24" y="0"/>
                  </a:moveTo>
                  <a:lnTo>
                    <a:pt x="26" y="11"/>
                  </a:lnTo>
                  <a:lnTo>
                    <a:pt x="27" y="24"/>
                  </a:lnTo>
                  <a:lnTo>
                    <a:pt x="29" y="42"/>
                  </a:lnTo>
                  <a:lnTo>
                    <a:pt x="29" y="55"/>
                  </a:lnTo>
                  <a:lnTo>
                    <a:pt x="29" y="74"/>
                  </a:lnTo>
                  <a:lnTo>
                    <a:pt x="29" y="93"/>
                  </a:lnTo>
                  <a:lnTo>
                    <a:pt x="29" y="114"/>
                  </a:lnTo>
                  <a:lnTo>
                    <a:pt x="27" y="128"/>
                  </a:lnTo>
                  <a:lnTo>
                    <a:pt x="27" y="142"/>
                  </a:lnTo>
                  <a:lnTo>
                    <a:pt x="24" y="159"/>
                  </a:lnTo>
                  <a:lnTo>
                    <a:pt x="22" y="175"/>
                  </a:lnTo>
                  <a:lnTo>
                    <a:pt x="20" y="190"/>
                  </a:lnTo>
                  <a:lnTo>
                    <a:pt x="0" y="182"/>
                  </a:lnTo>
                  <a:lnTo>
                    <a:pt x="3" y="173"/>
                  </a:lnTo>
                  <a:lnTo>
                    <a:pt x="5" y="154"/>
                  </a:lnTo>
                  <a:lnTo>
                    <a:pt x="7" y="137"/>
                  </a:lnTo>
                  <a:lnTo>
                    <a:pt x="8" y="121"/>
                  </a:lnTo>
                  <a:lnTo>
                    <a:pt x="8" y="104"/>
                  </a:lnTo>
                  <a:lnTo>
                    <a:pt x="8" y="90"/>
                  </a:lnTo>
                  <a:lnTo>
                    <a:pt x="8" y="73"/>
                  </a:lnTo>
                  <a:lnTo>
                    <a:pt x="8" y="54"/>
                  </a:lnTo>
                  <a:lnTo>
                    <a:pt x="8" y="36"/>
                  </a:lnTo>
                  <a:lnTo>
                    <a:pt x="5" y="19"/>
                  </a:lnTo>
                  <a:lnTo>
                    <a:pt x="3" y="9"/>
                  </a:lnTo>
                  <a:lnTo>
                    <a:pt x="24" y="0"/>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4" name="Freeform 26">
              <a:extLst>
                <a:ext uri="{FF2B5EF4-FFF2-40B4-BE49-F238E27FC236}">
                  <a16:creationId xmlns:a16="http://schemas.microsoft.com/office/drawing/2014/main" id="{242F19A6-8590-453E-709E-E6B694D85C5D}"/>
                </a:ext>
              </a:extLst>
            </p:cNvPr>
            <p:cNvSpPr>
              <a:spLocks/>
            </p:cNvSpPr>
            <p:nvPr/>
          </p:nvSpPr>
          <p:spPr bwMode="auto">
            <a:xfrm>
              <a:off x="3279" y="3685"/>
              <a:ext cx="26" cy="148"/>
            </a:xfrm>
            <a:custGeom>
              <a:avLst/>
              <a:gdLst>
                <a:gd name="T0" fmla="*/ 23 w 26"/>
                <a:gd name="T1" fmla="*/ 0 h 148"/>
                <a:gd name="T2" fmla="*/ 24 w 26"/>
                <a:gd name="T3" fmla="*/ 12 h 148"/>
                <a:gd name="T4" fmla="*/ 24 w 26"/>
                <a:gd name="T5" fmla="*/ 26 h 148"/>
                <a:gd name="T6" fmla="*/ 26 w 26"/>
                <a:gd name="T7" fmla="*/ 41 h 148"/>
                <a:gd name="T8" fmla="*/ 26 w 26"/>
                <a:gd name="T9" fmla="*/ 60 h 148"/>
                <a:gd name="T10" fmla="*/ 26 w 26"/>
                <a:gd name="T11" fmla="*/ 79 h 148"/>
                <a:gd name="T12" fmla="*/ 24 w 26"/>
                <a:gd name="T13" fmla="*/ 98 h 148"/>
                <a:gd name="T14" fmla="*/ 24 w 26"/>
                <a:gd name="T15" fmla="*/ 114 h 148"/>
                <a:gd name="T16" fmla="*/ 23 w 26"/>
                <a:gd name="T17" fmla="*/ 128 h 148"/>
                <a:gd name="T18" fmla="*/ 23 w 26"/>
                <a:gd name="T19" fmla="*/ 141 h 148"/>
                <a:gd name="T20" fmla="*/ 23 w 26"/>
                <a:gd name="T21" fmla="*/ 148 h 148"/>
                <a:gd name="T22" fmla="*/ 0 w 26"/>
                <a:gd name="T23" fmla="*/ 138 h 148"/>
                <a:gd name="T24" fmla="*/ 4 w 26"/>
                <a:gd name="T25" fmla="*/ 122 h 148"/>
                <a:gd name="T26" fmla="*/ 4 w 26"/>
                <a:gd name="T27" fmla="*/ 105 h 148"/>
                <a:gd name="T28" fmla="*/ 5 w 26"/>
                <a:gd name="T29" fmla="*/ 88 h 148"/>
                <a:gd name="T30" fmla="*/ 5 w 26"/>
                <a:gd name="T31" fmla="*/ 76 h 148"/>
                <a:gd name="T32" fmla="*/ 5 w 26"/>
                <a:gd name="T33" fmla="*/ 55 h 148"/>
                <a:gd name="T34" fmla="*/ 5 w 26"/>
                <a:gd name="T35" fmla="*/ 38 h 148"/>
                <a:gd name="T36" fmla="*/ 4 w 26"/>
                <a:gd name="T37" fmla="*/ 22 h 148"/>
                <a:gd name="T38" fmla="*/ 2 w 26"/>
                <a:gd name="T39" fmla="*/ 8 h 148"/>
                <a:gd name="T40" fmla="*/ 23 w 26"/>
                <a:gd name="T41" fmla="*/ 0 h 1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48"/>
                <a:gd name="T65" fmla="*/ 26 w 26"/>
                <a:gd name="T66" fmla="*/ 148 h 1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48">
                  <a:moveTo>
                    <a:pt x="23" y="0"/>
                  </a:moveTo>
                  <a:lnTo>
                    <a:pt x="24" y="12"/>
                  </a:lnTo>
                  <a:lnTo>
                    <a:pt x="24" y="26"/>
                  </a:lnTo>
                  <a:lnTo>
                    <a:pt x="26" y="41"/>
                  </a:lnTo>
                  <a:lnTo>
                    <a:pt x="26" y="60"/>
                  </a:lnTo>
                  <a:lnTo>
                    <a:pt x="26" y="79"/>
                  </a:lnTo>
                  <a:lnTo>
                    <a:pt x="24" y="98"/>
                  </a:lnTo>
                  <a:lnTo>
                    <a:pt x="24" y="114"/>
                  </a:lnTo>
                  <a:lnTo>
                    <a:pt x="23" y="128"/>
                  </a:lnTo>
                  <a:lnTo>
                    <a:pt x="23" y="141"/>
                  </a:lnTo>
                  <a:lnTo>
                    <a:pt x="23" y="148"/>
                  </a:lnTo>
                  <a:lnTo>
                    <a:pt x="0" y="138"/>
                  </a:lnTo>
                  <a:lnTo>
                    <a:pt x="4" y="122"/>
                  </a:lnTo>
                  <a:lnTo>
                    <a:pt x="4" y="105"/>
                  </a:lnTo>
                  <a:lnTo>
                    <a:pt x="5" y="88"/>
                  </a:lnTo>
                  <a:lnTo>
                    <a:pt x="5" y="76"/>
                  </a:lnTo>
                  <a:lnTo>
                    <a:pt x="5" y="55"/>
                  </a:lnTo>
                  <a:lnTo>
                    <a:pt x="5" y="38"/>
                  </a:lnTo>
                  <a:lnTo>
                    <a:pt x="4" y="22"/>
                  </a:lnTo>
                  <a:lnTo>
                    <a:pt x="2" y="8"/>
                  </a:lnTo>
                  <a:lnTo>
                    <a:pt x="23" y="0"/>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5" name="Freeform 27">
              <a:extLst>
                <a:ext uri="{FF2B5EF4-FFF2-40B4-BE49-F238E27FC236}">
                  <a16:creationId xmlns:a16="http://schemas.microsoft.com/office/drawing/2014/main" id="{82A23D61-658A-CD32-8619-936287C3A70A}"/>
                </a:ext>
              </a:extLst>
            </p:cNvPr>
            <p:cNvSpPr>
              <a:spLocks/>
            </p:cNvSpPr>
            <p:nvPr/>
          </p:nvSpPr>
          <p:spPr bwMode="auto">
            <a:xfrm>
              <a:off x="3238" y="3704"/>
              <a:ext cx="24" cy="109"/>
            </a:xfrm>
            <a:custGeom>
              <a:avLst/>
              <a:gdLst>
                <a:gd name="T0" fmla="*/ 20 w 24"/>
                <a:gd name="T1" fmla="*/ 0 h 109"/>
                <a:gd name="T2" fmla="*/ 22 w 24"/>
                <a:gd name="T3" fmla="*/ 19 h 109"/>
                <a:gd name="T4" fmla="*/ 24 w 24"/>
                <a:gd name="T5" fmla="*/ 38 h 109"/>
                <a:gd name="T6" fmla="*/ 24 w 24"/>
                <a:gd name="T7" fmla="*/ 57 h 109"/>
                <a:gd name="T8" fmla="*/ 22 w 24"/>
                <a:gd name="T9" fmla="*/ 77 h 109"/>
                <a:gd name="T10" fmla="*/ 22 w 24"/>
                <a:gd name="T11" fmla="*/ 91 h 109"/>
                <a:gd name="T12" fmla="*/ 19 w 24"/>
                <a:gd name="T13" fmla="*/ 109 h 109"/>
                <a:gd name="T14" fmla="*/ 0 w 24"/>
                <a:gd name="T15" fmla="*/ 98 h 109"/>
                <a:gd name="T16" fmla="*/ 1 w 24"/>
                <a:gd name="T17" fmla="*/ 84 h 109"/>
                <a:gd name="T18" fmla="*/ 3 w 24"/>
                <a:gd name="T19" fmla="*/ 67 h 109"/>
                <a:gd name="T20" fmla="*/ 3 w 24"/>
                <a:gd name="T21" fmla="*/ 53 h 109"/>
                <a:gd name="T22" fmla="*/ 3 w 24"/>
                <a:gd name="T23" fmla="*/ 34 h 109"/>
                <a:gd name="T24" fmla="*/ 1 w 24"/>
                <a:gd name="T25" fmla="*/ 17 h 109"/>
                <a:gd name="T26" fmla="*/ 1 w 24"/>
                <a:gd name="T27" fmla="*/ 8 h 109"/>
                <a:gd name="T28" fmla="*/ 20 w 24"/>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109"/>
                <a:gd name="T47" fmla="*/ 24 w 24"/>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109">
                  <a:moveTo>
                    <a:pt x="20" y="0"/>
                  </a:moveTo>
                  <a:lnTo>
                    <a:pt x="22" y="19"/>
                  </a:lnTo>
                  <a:lnTo>
                    <a:pt x="24" y="38"/>
                  </a:lnTo>
                  <a:lnTo>
                    <a:pt x="24" y="57"/>
                  </a:lnTo>
                  <a:lnTo>
                    <a:pt x="22" y="77"/>
                  </a:lnTo>
                  <a:lnTo>
                    <a:pt x="22" y="91"/>
                  </a:lnTo>
                  <a:lnTo>
                    <a:pt x="19" y="109"/>
                  </a:lnTo>
                  <a:lnTo>
                    <a:pt x="0" y="98"/>
                  </a:lnTo>
                  <a:lnTo>
                    <a:pt x="1" y="84"/>
                  </a:lnTo>
                  <a:lnTo>
                    <a:pt x="3" y="67"/>
                  </a:lnTo>
                  <a:lnTo>
                    <a:pt x="3" y="53"/>
                  </a:lnTo>
                  <a:lnTo>
                    <a:pt x="3" y="34"/>
                  </a:lnTo>
                  <a:lnTo>
                    <a:pt x="1" y="17"/>
                  </a:lnTo>
                  <a:lnTo>
                    <a:pt x="1" y="8"/>
                  </a:lnTo>
                  <a:lnTo>
                    <a:pt x="20"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6" name="Freeform 28">
              <a:extLst>
                <a:ext uri="{FF2B5EF4-FFF2-40B4-BE49-F238E27FC236}">
                  <a16:creationId xmlns:a16="http://schemas.microsoft.com/office/drawing/2014/main" id="{1D0B4488-C153-6B45-4BB9-796CE69B603E}"/>
                </a:ext>
              </a:extLst>
            </p:cNvPr>
            <p:cNvSpPr>
              <a:spLocks/>
            </p:cNvSpPr>
            <p:nvPr/>
          </p:nvSpPr>
          <p:spPr bwMode="auto">
            <a:xfrm>
              <a:off x="3198" y="3721"/>
              <a:ext cx="22" cy="73"/>
            </a:xfrm>
            <a:custGeom>
              <a:avLst/>
              <a:gdLst>
                <a:gd name="T0" fmla="*/ 22 w 22"/>
                <a:gd name="T1" fmla="*/ 10 h 73"/>
                <a:gd name="T2" fmla="*/ 22 w 22"/>
                <a:gd name="T3" fmla="*/ 28 h 73"/>
                <a:gd name="T4" fmla="*/ 22 w 22"/>
                <a:gd name="T5" fmla="*/ 47 h 73"/>
                <a:gd name="T6" fmla="*/ 21 w 22"/>
                <a:gd name="T7" fmla="*/ 62 h 73"/>
                <a:gd name="T8" fmla="*/ 21 w 22"/>
                <a:gd name="T9" fmla="*/ 73 h 73"/>
                <a:gd name="T10" fmla="*/ 0 w 22"/>
                <a:gd name="T11" fmla="*/ 64 h 73"/>
                <a:gd name="T12" fmla="*/ 2 w 22"/>
                <a:gd name="T13" fmla="*/ 43 h 73"/>
                <a:gd name="T14" fmla="*/ 2 w 22"/>
                <a:gd name="T15" fmla="*/ 26 h 73"/>
                <a:gd name="T16" fmla="*/ 2 w 22"/>
                <a:gd name="T17" fmla="*/ 9 h 73"/>
                <a:gd name="T18" fmla="*/ 21 w 22"/>
                <a:gd name="T19" fmla="*/ 0 h 73"/>
                <a:gd name="T20" fmla="*/ 22 w 22"/>
                <a:gd name="T21" fmla="*/ 1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73"/>
                <a:gd name="T35" fmla="*/ 22 w 22"/>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73">
                  <a:moveTo>
                    <a:pt x="22" y="10"/>
                  </a:moveTo>
                  <a:lnTo>
                    <a:pt x="22" y="28"/>
                  </a:lnTo>
                  <a:lnTo>
                    <a:pt x="22" y="47"/>
                  </a:lnTo>
                  <a:lnTo>
                    <a:pt x="21" y="62"/>
                  </a:lnTo>
                  <a:lnTo>
                    <a:pt x="21" y="73"/>
                  </a:lnTo>
                  <a:lnTo>
                    <a:pt x="0" y="64"/>
                  </a:lnTo>
                  <a:lnTo>
                    <a:pt x="2" y="43"/>
                  </a:lnTo>
                  <a:lnTo>
                    <a:pt x="2" y="26"/>
                  </a:lnTo>
                  <a:lnTo>
                    <a:pt x="2" y="9"/>
                  </a:lnTo>
                  <a:lnTo>
                    <a:pt x="21" y="0"/>
                  </a:lnTo>
                  <a:lnTo>
                    <a:pt x="22" y="10"/>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7" name="Freeform 29">
              <a:extLst>
                <a:ext uri="{FF2B5EF4-FFF2-40B4-BE49-F238E27FC236}">
                  <a16:creationId xmlns:a16="http://schemas.microsoft.com/office/drawing/2014/main" id="{ACB03F44-7470-141B-202F-8F58CFABD379}"/>
                </a:ext>
              </a:extLst>
            </p:cNvPr>
            <p:cNvSpPr>
              <a:spLocks/>
            </p:cNvSpPr>
            <p:nvPr/>
          </p:nvSpPr>
          <p:spPr bwMode="auto">
            <a:xfrm>
              <a:off x="2894" y="3493"/>
              <a:ext cx="309" cy="454"/>
            </a:xfrm>
            <a:custGeom>
              <a:avLst/>
              <a:gdLst>
                <a:gd name="T0" fmla="*/ 135 w 309"/>
                <a:gd name="T1" fmla="*/ 394 h 454"/>
                <a:gd name="T2" fmla="*/ 112 w 309"/>
                <a:gd name="T3" fmla="*/ 368 h 454"/>
                <a:gd name="T4" fmla="*/ 71 w 309"/>
                <a:gd name="T5" fmla="*/ 342 h 454"/>
                <a:gd name="T6" fmla="*/ 19 w 309"/>
                <a:gd name="T7" fmla="*/ 326 h 454"/>
                <a:gd name="T8" fmla="*/ 20 w 309"/>
                <a:gd name="T9" fmla="*/ 302 h 454"/>
                <a:gd name="T10" fmla="*/ 39 w 309"/>
                <a:gd name="T11" fmla="*/ 262 h 454"/>
                <a:gd name="T12" fmla="*/ 5 w 309"/>
                <a:gd name="T13" fmla="*/ 202 h 454"/>
                <a:gd name="T14" fmla="*/ 0 w 309"/>
                <a:gd name="T15" fmla="*/ 160 h 454"/>
                <a:gd name="T16" fmla="*/ 0 w 309"/>
                <a:gd name="T17" fmla="*/ 114 h 454"/>
                <a:gd name="T18" fmla="*/ 39 w 309"/>
                <a:gd name="T19" fmla="*/ 39 h 454"/>
                <a:gd name="T20" fmla="*/ 53 w 309"/>
                <a:gd name="T21" fmla="*/ 27 h 454"/>
                <a:gd name="T22" fmla="*/ 88 w 309"/>
                <a:gd name="T23" fmla="*/ 10 h 454"/>
                <a:gd name="T24" fmla="*/ 162 w 309"/>
                <a:gd name="T25" fmla="*/ 0 h 454"/>
                <a:gd name="T26" fmla="*/ 202 w 309"/>
                <a:gd name="T27" fmla="*/ 3 h 454"/>
                <a:gd name="T28" fmla="*/ 231 w 309"/>
                <a:gd name="T29" fmla="*/ 17 h 454"/>
                <a:gd name="T30" fmla="*/ 252 w 309"/>
                <a:gd name="T31" fmla="*/ 24 h 454"/>
                <a:gd name="T32" fmla="*/ 269 w 309"/>
                <a:gd name="T33" fmla="*/ 57 h 454"/>
                <a:gd name="T34" fmla="*/ 280 w 309"/>
                <a:gd name="T35" fmla="*/ 91 h 454"/>
                <a:gd name="T36" fmla="*/ 287 w 309"/>
                <a:gd name="T37" fmla="*/ 105 h 454"/>
                <a:gd name="T38" fmla="*/ 294 w 309"/>
                <a:gd name="T39" fmla="*/ 116 h 454"/>
                <a:gd name="T40" fmla="*/ 288 w 309"/>
                <a:gd name="T41" fmla="*/ 136 h 454"/>
                <a:gd name="T42" fmla="*/ 283 w 309"/>
                <a:gd name="T43" fmla="*/ 148 h 454"/>
                <a:gd name="T44" fmla="*/ 300 w 309"/>
                <a:gd name="T45" fmla="*/ 180 h 454"/>
                <a:gd name="T46" fmla="*/ 309 w 309"/>
                <a:gd name="T47" fmla="*/ 205 h 454"/>
                <a:gd name="T48" fmla="*/ 295 w 309"/>
                <a:gd name="T49" fmla="*/ 214 h 454"/>
                <a:gd name="T50" fmla="*/ 283 w 309"/>
                <a:gd name="T51" fmla="*/ 221 h 454"/>
                <a:gd name="T52" fmla="*/ 285 w 309"/>
                <a:gd name="T53" fmla="*/ 235 h 454"/>
                <a:gd name="T54" fmla="*/ 280 w 309"/>
                <a:gd name="T55" fmla="*/ 247 h 454"/>
                <a:gd name="T56" fmla="*/ 247 w 309"/>
                <a:gd name="T57" fmla="*/ 257 h 454"/>
                <a:gd name="T58" fmla="*/ 264 w 309"/>
                <a:gd name="T59" fmla="*/ 273 h 454"/>
                <a:gd name="T60" fmla="*/ 269 w 309"/>
                <a:gd name="T61" fmla="*/ 281 h 454"/>
                <a:gd name="T62" fmla="*/ 259 w 309"/>
                <a:gd name="T63" fmla="*/ 288 h 454"/>
                <a:gd name="T64" fmla="*/ 257 w 309"/>
                <a:gd name="T65" fmla="*/ 301 h 454"/>
                <a:gd name="T66" fmla="*/ 254 w 309"/>
                <a:gd name="T67" fmla="*/ 320 h 454"/>
                <a:gd name="T68" fmla="*/ 238 w 309"/>
                <a:gd name="T69" fmla="*/ 335 h 454"/>
                <a:gd name="T70" fmla="*/ 219 w 309"/>
                <a:gd name="T71" fmla="*/ 337 h 454"/>
                <a:gd name="T72" fmla="*/ 192 w 309"/>
                <a:gd name="T73" fmla="*/ 321 h 454"/>
                <a:gd name="T74" fmla="*/ 171 w 309"/>
                <a:gd name="T75" fmla="*/ 320 h 454"/>
                <a:gd name="T76" fmla="*/ 160 w 309"/>
                <a:gd name="T77" fmla="*/ 347 h 454"/>
                <a:gd name="T78" fmla="*/ 154 w 309"/>
                <a:gd name="T79" fmla="*/ 371 h 454"/>
                <a:gd name="T80" fmla="*/ 160 w 309"/>
                <a:gd name="T81" fmla="*/ 409 h 454"/>
                <a:gd name="T82" fmla="*/ 178 w 309"/>
                <a:gd name="T83" fmla="*/ 453 h 454"/>
                <a:gd name="T84" fmla="*/ 166 w 309"/>
                <a:gd name="T85" fmla="*/ 453 h 4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9"/>
                <a:gd name="T130" fmla="*/ 0 h 454"/>
                <a:gd name="T131" fmla="*/ 309 w 309"/>
                <a:gd name="T132" fmla="*/ 454 h 4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9" h="454">
                  <a:moveTo>
                    <a:pt x="166" y="453"/>
                  </a:moveTo>
                  <a:lnTo>
                    <a:pt x="135" y="394"/>
                  </a:lnTo>
                  <a:lnTo>
                    <a:pt x="128" y="380"/>
                  </a:lnTo>
                  <a:lnTo>
                    <a:pt x="112" y="368"/>
                  </a:lnTo>
                  <a:lnTo>
                    <a:pt x="97" y="359"/>
                  </a:lnTo>
                  <a:lnTo>
                    <a:pt x="71" y="342"/>
                  </a:lnTo>
                  <a:lnTo>
                    <a:pt x="36" y="330"/>
                  </a:lnTo>
                  <a:lnTo>
                    <a:pt x="19" y="326"/>
                  </a:lnTo>
                  <a:lnTo>
                    <a:pt x="1" y="333"/>
                  </a:lnTo>
                  <a:lnTo>
                    <a:pt x="20" y="302"/>
                  </a:lnTo>
                  <a:lnTo>
                    <a:pt x="27" y="278"/>
                  </a:lnTo>
                  <a:lnTo>
                    <a:pt x="39" y="262"/>
                  </a:lnTo>
                  <a:lnTo>
                    <a:pt x="10" y="216"/>
                  </a:lnTo>
                  <a:lnTo>
                    <a:pt x="5" y="202"/>
                  </a:lnTo>
                  <a:lnTo>
                    <a:pt x="3" y="183"/>
                  </a:lnTo>
                  <a:lnTo>
                    <a:pt x="0" y="160"/>
                  </a:lnTo>
                  <a:lnTo>
                    <a:pt x="0" y="143"/>
                  </a:lnTo>
                  <a:lnTo>
                    <a:pt x="0" y="114"/>
                  </a:lnTo>
                  <a:lnTo>
                    <a:pt x="14" y="78"/>
                  </a:lnTo>
                  <a:lnTo>
                    <a:pt x="39" y="39"/>
                  </a:lnTo>
                  <a:lnTo>
                    <a:pt x="46" y="29"/>
                  </a:lnTo>
                  <a:lnTo>
                    <a:pt x="53" y="27"/>
                  </a:lnTo>
                  <a:lnTo>
                    <a:pt x="62" y="24"/>
                  </a:lnTo>
                  <a:lnTo>
                    <a:pt x="88" y="10"/>
                  </a:lnTo>
                  <a:lnTo>
                    <a:pt x="102" y="7"/>
                  </a:lnTo>
                  <a:lnTo>
                    <a:pt x="162" y="0"/>
                  </a:lnTo>
                  <a:lnTo>
                    <a:pt x="193" y="3"/>
                  </a:lnTo>
                  <a:lnTo>
                    <a:pt x="202" y="3"/>
                  </a:lnTo>
                  <a:lnTo>
                    <a:pt x="218" y="10"/>
                  </a:lnTo>
                  <a:lnTo>
                    <a:pt x="231" y="17"/>
                  </a:lnTo>
                  <a:lnTo>
                    <a:pt x="243" y="17"/>
                  </a:lnTo>
                  <a:lnTo>
                    <a:pt x="252" y="24"/>
                  </a:lnTo>
                  <a:lnTo>
                    <a:pt x="259" y="39"/>
                  </a:lnTo>
                  <a:lnTo>
                    <a:pt x="269" y="57"/>
                  </a:lnTo>
                  <a:lnTo>
                    <a:pt x="276" y="81"/>
                  </a:lnTo>
                  <a:lnTo>
                    <a:pt x="280" y="91"/>
                  </a:lnTo>
                  <a:lnTo>
                    <a:pt x="283" y="97"/>
                  </a:lnTo>
                  <a:lnTo>
                    <a:pt x="287" y="105"/>
                  </a:lnTo>
                  <a:lnTo>
                    <a:pt x="290" y="110"/>
                  </a:lnTo>
                  <a:lnTo>
                    <a:pt x="294" y="116"/>
                  </a:lnTo>
                  <a:lnTo>
                    <a:pt x="295" y="124"/>
                  </a:lnTo>
                  <a:lnTo>
                    <a:pt x="288" y="136"/>
                  </a:lnTo>
                  <a:lnTo>
                    <a:pt x="285" y="145"/>
                  </a:lnTo>
                  <a:lnTo>
                    <a:pt x="283" y="148"/>
                  </a:lnTo>
                  <a:lnTo>
                    <a:pt x="290" y="162"/>
                  </a:lnTo>
                  <a:lnTo>
                    <a:pt x="300" y="180"/>
                  </a:lnTo>
                  <a:lnTo>
                    <a:pt x="307" y="193"/>
                  </a:lnTo>
                  <a:lnTo>
                    <a:pt x="309" y="205"/>
                  </a:lnTo>
                  <a:lnTo>
                    <a:pt x="304" y="212"/>
                  </a:lnTo>
                  <a:lnTo>
                    <a:pt x="295" y="214"/>
                  </a:lnTo>
                  <a:lnTo>
                    <a:pt x="287" y="216"/>
                  </a:lnTo>
                  <a:lnTo>
                    <a:pt x="283" y="221"/>
                  </a:lnTo>
                  <a:lnTo>
                    <a:pt x="281" y="233"/>
                  </a:lnTo>
                  <a:lnTo>
                    <a:pt x="285" y="235"/>
                  </a:lnTo>
                  <a:lnTo>
                    <a:pt x="287" y="242"/>
                  </a:lnTo>
                  <a:lnTo>
                    <a:pt x="280" y="247"/>
                  </a:lnTo>
                  <a:lnTo>
                    <a:pt x="254" y="257"/>
                  </a:lnTo>
                  <a:lnTo>
                    <a:pt x="247" y="257"/>
                  </a:lnTo>
                  <a:lnTo>
                    <a:pt x="252" y="264"/>
                  </a:lnTo>
                  <a:lnTo>
                    <a:pt x="264" y="273"/>
                  </a:lnTo>
                  <a:lnTo>
                    <a:pt x="269" y="276"/>
                  </a:lnTo>
                  <a:lnTo>
                    <a:pt x="269" y="281"/>
                  </a:lnTo>
                  <a:lnTo>
                    <a:pt x="266" y="285"/>
                  </a:lnTo>
                  <a:lnTo>
                    <a:pt x="259" y="288"/>
                  </a:lnTo>
                  <a:lnTo>
                    <a:pt x="257" y="290"/>
                  </a:lnTo>
                  <a:lnTo>
                    <a:pt x="257" y="301"/>
                  </a:lnTo>
                  <a:lnTo>
                    <a:pt x="256" y="311"/>
                  </a:lnTo>
                  <a:lnTo>
                    <a:pt x="254" y="320"/>
                  </a:lnTo>
                  <a:lnTo>
                    <a:pt x="247" y="332"/>
                  </a:lnTo>
                  <a:lnTo>
                    <a:pt x="238" y="335"/>
                  </a:lnTo>
                  <a:lnTo>
                    <a:pt x="228" y="339"/>
                  </a:lnTo>
                  <a:lnTo>
                    <a:pt x="219" y="337"/>
                  </a:lnTo>
                  <a:lnTo>
                    <a:pt x="204" y="330"/>
                  </a:lnTo>
                  <a:lnTo>
                    <a:pt x="192" y="321"/>
                  </a:lnTo>
                  <a:lnTo>
                    <a:pt x="178" y="320"/>
                  </a:lnTo>
                  <a:lnTo>
                    <a:pt x="171" y="320"/>
                  </a:lnTo>
                  <a:lnTo>
                    <a:pt x="173" y="333"/>
                  </a:lnTo>
                  <a:lnTo>
                    <a:pt x="160" y="347"/>
                  </a:lnTo>
                  <a:lnTo>
                    <a:pt x="159" y="361"/>
                  </a:lnTo>
                  <a:lnTo>
                    <a:pt x="154" y="371"/>
                  </a:lnTo>
                  <a:lnTo>
                    <a:pt x="155" y="387"/>
                  </a:lnTo>
                  <a:lnTo>
                    <a:pt x="160" y="409"/>
                  </a:lnTo>
                  <a:lnTo>
                    <a:pt x="166" y="425"/>
                  </a:lnTo>
                  <a:lnTo>
                    <a:pt x="178" y="453"/>
                  </a:lnTo>
                  <a:lnTo>
                    <a:pt x="167" y="454"/>
                  </a:lnTo>
                  <a:lnTo>
                    <a:pt x="166" y="453"/>
                  </a:lnTo>
                  <a:close/>
                </a:path>
              </a:pathLst>
            </a:custGeom>
            <a:solidFill>
              <a:srgbClr val="FFCCCC"/>
            </a:solidFill>
            <a:ln w="3175">
              <a:solidFill>
                <a:srgbClr val="000000"/>
              </a:solidFill>
              <a:round/>
              <a:headEnd/>
              <a:tailEnd/>
            </a:ln>
          </p:spPr>
          <p:txBody>
            <a:bodyPr/>
            <a:lstStyle/>
            <a:p>
              <a:endParaRPr lang="en-US"/>
            </a:p>
          </p:txBody>
        </p:sp>
        <p:sp>
          <p:nvSpPr>
            <p:cNvPr id="47128" name="Freeform 30">
              <a:extLst>
                <a:ext uri="{FF2B5EF4-FFF2-40B4-BE49-F238E27FC236}">
                  <a16:creationId xmlns:a16="http://schemas.microsoft.com/office/drawing/2014/main" id="{77A676C4-5D3C-BB6E-41A2-23020EFCF283}"/>
                </a:ext>
              </a:extLst>
            </p:cNvPr>
            <p:cNvSpPr>
              <a:spLocks/>
            </p:cNvSpPr>
            <p:nvPr/>
          </p:nvSpPr>
          <p:spPr bwMode="auto">
            <a:xfrm>
              <a:off x="3137" y="3634"/>
              <a:ext cx="38" cy="21"/>
            </a:xfrm>
            <a:custGeom>
              <a:avLst/>
              <a:gdLst>
                <a:gd name="T0" fmla="*/ 0 w 38"/>
                <a:gd name="T1" fmla="*/ 16 h 21"/>
                <a:gd name="T2" fmla="*/ 9 w 38"/>
                <a:gd name="T3" fmla="*/ 14 h 21"/>
                <a:gd name="T4" fmla="*/ 18 w 38"/>
                <a:gd name="T5" fmla="*/ 9 h 21"/>
                <a:gd name="T6" fmla="*/ 23 w 38"/>
                <a:gd name="T7" fmla="*/ 6 h 21"/>
                <a:gd name="T8" fmla="*/ 32 w 38"/>
                <a:gd name="T9" fmla="*/ 4 h 21"/>
                <a:gd name="T10" fmla="*/ 38 w 38"/>
                <a:gd name="T11" fmla="*/ 0 h 21"/>
                <a:gd name="T12" fmla="*/ 32 w 38"/>
                <a:gd name="T13" fmla="*/ 6 h 21"/>
                <a:gd name="T14" fmla="*/ 23 w 38"/>
                <a:gd name="T15" fmla="*/ 11 h 21"/>
                <a:gd name="T16" fmla="*/ 21 w 38"/>
                <a:gd name="T17" fmla="*/ 21 h 21"/>
                <a:gd name="T18" fmla="*/ 16 w 38"/>
                <a:gd name="T19" fmla="*/ 21 h 21"/>
                <a:gd name="T20" fmla="*/ 18 w 38"/>
                <a:gd name="T21" fmla="*/ 16 h 21"/>
                <a:gd name="T22" fmla="*/ 16 w 38"/>
                <a:gd name="T23" fmla="*/ 13 h 21"/>
                <a:gd name="T24" fmla="*/ 0 w 38"/>
                <a:gd name="T25" fmla="*/ 16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21"/>
                <a:gd name="T41" fmla="*/ 38 w 3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21">
                  <a:moveTo>
                    <a:pt x="0" y="16"/>
                  </a:moveTo>
                  <a:lnTo>
                    <a:pt x="9" y="14"/>
                  </a:lnTo>
                  <a:lnTo>
                    <a:pt x="18" y="9"/>
                  </a:lnTo>
                  <a:lnTo>
                    <a:pt x="23" y="6"/>
                  </a:lnTo>
                  <a:lnTo>
                    <a:pt x="32" y="4"/>
                  </a:lnTo>
                  <a:lnTo>
                    <a:pt x="38" y="0"/>
                  </a:lnTo>
                  <a:lnTo>
                    <a:pt x="32" y="6"/>
                  </a:lnTo>
                  <a:lnTo>
                    <a:pt x="23" y="11"/>
                  </a:lnTo>
                  <a:lnTo>
                    <a:pt x="21" y="21"/>
                  </a:lnTo>
                  <a:lnTo>
                    <a:pt x="16" y="21"/>
                  </a:lnTo>
                  <a:lnTo>
                    <a:pt x="18" y="16"/>
                  </a:lnTo>
                  <a:lnTo>
                    <a:pt x="16" y="13"/>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9" name="Freeform 31">
              <a:extLst>
                <a:ext uri="{FF2B5EF4-FFF2-40B4-BE49-F238E27FC236}">
                  <a16:creationId xmlns:a16="http://schemas.microsoft.com/office/drawing/2014/main" id="{B1CC68B8-9CA6-5EDD-6AF8-BD503EA6E5EB}"/>
                </a:ext>
              </a:extLst>
            </p:cNvPr>
            <p:cNvSpPr>
              <a:spLocks/>
            </p:cNvSpPr>
            <p:nvPr/>
          </p:nvSpPr>
          <p:spPr bwMode="auto">
            <a:xfrm>
              <a:off x="3136" y="3633"/>
              <a:ext cx="38" cy="20"/>
            </a:xfrm>
            <a:custGeom>
              <a:avLst/>
              <a:gdLst>
                <a:gd name="T0" fmla="*/ 0 w 38"/>
                <a:gd name="T1" fmla="*/ 15 h 20"/>
                <a:gd name="T2" fmla="*/ 8 w 38"/>
                <a:gd name="T3" fmla="*/ 14 h 20"/>
                <a:gd name="T4" fmla="*/ 17 w 38"/>
                <a:gd name="T5" fmla="*/ 8 h 20"/>
                <a:gd name="T6" fmla="*/ 22 w 38"/>
                <a:gd name="T7" fmla="*/ 5 h 20"/>
                <a:gd name="T8" fmla="*/ 31 w 38"/>
                <a:gd name="T9" fmla="*/ 3 h 20"/>
                <a:gd name="T10" fmla="*/ 38 w 38"/>
                <a:gd name="T11" fmla="*/ 0 h 20"/>
                <a:gd name="T12" fmla="*/ 31 w 38"/>
                <a:gd name="T13" fmla="*/ 5 h 20"/>
                <a:gd name="T14" fmla="*/ 22 w 38"/>
                <a:gd name="T15" fmla="*/ 10 h 20"/>
                <a:gd name="T16" fmla="*/ 20 w 38"/>
                <a:gd name="T17" fmla="*/ 20 h 20"/>
                <a:gd name="T18" fmla="*/ 15 w 38"/>
                <a:gd name="T19" fmla="*/ 20 h 20"/>
                <a:gd name="T20" fmla="*/ 17 w 38"/>
                <a:gd name="T21" fmla="*/ 15 h 20"/>
                <a:gd name="T22" fmla="*/ 15 w 38"/>
                <a:gd name="T23" fmla="*/ 12 h 20"/>
                <a:gd name="T24" fmla="*/ 0 w 38"/>
                <a:gd name="T25" fmla="*/ 1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20"/>
                <a:gd name="T41" fmla="*/ 38 w 3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20">
                  <a:moveTo>
                    <a:pt x="0" y="15"/>
                  </a:moveTo>
                  <a:lnTo>
                    <a:pt x="8" y="14"/>
                  </a:lnTo>
                  <a:lnTo>
                    <a:pt x="17" y="8"/>
                  </a:lnTo>
                  <a:lnTo>
                    <a:pt x="22" y="5"/>
                  </a:lnTo>
                  <a:lnTo>
                    <a:pt x="31" y="3"/>
                  </a:lnTo>
                  <a:lnTo>
                    <a:pt x="38" y="0"/>
                  </a:lnTo>
                  <a:lnTo>
                    <a:pt x="31" y="5"/>
                  </a:lnTo>
                  <a:lnTo>
                    <a:pt x="22" y="10"/>
                  </a:lnTo>
                  <a:lnTo>
                    <a:pt x="20" y="20"/>
                  </a:lnTo>
                  <a:lnTo>
                    <a:pt x="15" y="20"/>
                  </a:lnTo>
                  <a:lnTo>
                    <a:pt x="17" y="15"/>
                  </a:lnTo>
                  <a:lnTo>
                    <a:pt x="15" y="12"/>
                  </a:lnTo>
                  <a:lnTo>
                    <a:pt x="0" y="15"/>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30" name="Freeform 32">
              <a:extLst>
                <a:ext uri="{FF2B5EF4-FFF2-40B4-BE49-F238E27FC236}">
                  <a16:creationId xmlns:a16="http://schemas.microsoft.com/office/drawing/2014/main" id="{2EF523AB-B9D5-C753-4CD1-BD7ACF1119EA}"/>
                </a:ext>
              </a:extLst>
            </p:cNvPr>
            <p:cNvSpPr>
              <a:spLocks/>
            </p:cNvSpPr>
            <p:nvPr/>
          </p:nvSpPr>
          <p:spPr bwMode="auto">
            <a:xfrm>
              <a:off x="3158" y="3704"/>
              <a:ext cx="28" cy="7"/>
            </a:xfrm>
            <a:custGeom>
              <a:avLst/>
              <a:gdLst>
                <a:gd name="T0" fmla="*/ 0 w 28"/>
                <a:gd name="T1" fmla="*/ 1 h 7"/>
                <a:gd name="T2" fmla="*/ 5 w 28"/>
                <a:gd name="T3" fmla="*/ 7 h 7"/>
                <a:gd name="T4" fmla="*/ 9 w 28"/>
                <a:gd name="T5" fmla="*/ 3 h 7"/>
                <a:gd name="T6" fmla="*/ 19 w 28"/>
                <a:gd name="T7" fmla="*/ 1 h 7"/>
                <a:gd name="T8" fmla="*/ 28 w 28"/>
                <a:gd name="T9" fmla="*/ 0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0" y="1"/>
                  </a:moveTo>
                  <a:lnTo>
                    <a:pt x="5" y="7"/>
                  </a:lnTo>
                  <a:lnTo>
                    <a:pt x="9" y="3"/>
                  </a:lnTo>
                  <a:lnTo>
                    <a:pt x="19" y="1"/>
                  </a:lnTo>
                  <a:lnTo>
                    <a:pt x="28"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31" name="Line 33">
              <a:extLst>
                <a:ext uri="{FF2B5EF4-FFF2-40B4-BE49-F238E27FC236}">
                  <a16:creationId xmlns:a16="http://schemas.microsoft.com/office/drawing/2014/main" id="{66843F39-87CE-868A-8A29-D1DFF98EF47F}"/>
                </a:ext>
              </a:extLst>
            </p:cNvPr>
            <p:cNvSpPr>
              <a:spLocks noChangeShapeType="1"/>
            </p:cNvSpPr>
            <p:nvPr/>
          </p:nvSpPr>
          <p:spPr bwMode="auto">
            <a:xfrm flipH="1">
              <a:off x="3136" y="3740"/>
              <a:ext cx="10" cy="1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7842" name="Text Box 34">
              <a:extLst>
                <a:ext uri="{FF2B5EF4-FFF2-40B4-BE49-F238E27FC236}">
                  <a16:creationId xmlns:a16="http://schemas.microsoft.com/office/drawing/2014/main" id="{127EB093-EAF5-66E2-9875-20D510103D1B}"/>
                </a:ext>
              </a:extLst>
            </p:cNvPr>
            <p:cNvSpPr txBox="1">
              <a:spLocks noChangeArrowheads="1"/>
            </p:cNvSpPr>
            <p:nvPr/>
          </p:nvSpPr>
          <p:spPr bwMode="auto">
            <a:xfrm>
              <a:off x="3340" y="3592"/>
              <a:ext cx="831"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i="1">
                  <a:solidFill>
                    <a:srgbClr val="CC6600"/>
                  </a:solidFill>
                  <a:effectLst>
                    <a:outerShdw blurRad="38100" dist="38100" dir="2700000" algn="tl">
                      <a:srgbClr val="000000"/>
                    </a:outerShdw>
                  </a:effectLst>
                  <a:latin typeface="Times" pitchFamily="2" charset="0"/>
                </a:rPr>
                <a:t>Firework</a:t>
              </a:r>
              <a:endParaRPr lang="de-CH" altLang="en-US" sz="1800">
                <a:latin typeface="Times" pitchFamily="2" charset="0"/>
              </a:endParaRPr>
            </a:p>
          </p:txBody>
        </p:sp>
      </p:grpSp>
      <p:grpSp>
        <p:nvGrpSpPr>
          <p:cNvPr id="5" name="Group 37">
            <a:extLst>
              <a:ext uri="{FF2B5EF4-FFF2-40B4-BE49-F238E27FC236}">
                <a16:creationId xmlns:a16="http://schemas.microsoft.com/office/drawing/2014/main" id="{7ECA8E1C-D7A2-BD72-562B-46E8C9E4D061}"/>
              </a:ext>
            </a:extLst>
          </p:cNvPr>
          <p:cNvGrpSpPr>
            <a:grpSpLocks/>
          </p:cNvGrpSpPr>
          <p:nvPr/>
        </p:nvGrpSpPr>
        <p:grpSpPr bwMode="auto">
          <a:xfrm>
            <a:off x="2755900" y="1014413"/>
            <a:ext cx="6931025" cy="2459037"/>
            <a:chOff x="2755900" y="1014413"/>
            <a:chExt cx="6931025" cy="2459037"/>
          </a:xfrm>
        </p:grpSpPr>
        <p:grpSp>
          <p:nvGrpSpPr>
            <p:cNvPr id="47111" name="Group 10">
              <a:extLst>
                <a:ext uri="{FF2B5EF4-FFF2-40B4-BE49-F238E27FC236}">
                  <a16:creationId xmlns:a16="http://schemas.microsoft.com/office/drawing/2014/main" id="{38C48F0B-FA35-3701-7861-A2BB57F1C79C}"/>
                </a:ext>
              </a:extLst>
            </p:cNvPr>
            <p:cNvGrpSpPr>
              <a:grpSpLocks/>
            </p:cNvGrpSpPr>
            <p:nvPr/>
          </p:nvGrpSpPr>
          <p:grpSpPr bwMode="auto">
            <a:xfrm>
              <a:off x="2755900" y="1014413"/>
              <a:ext cx="6931025" cy="2459037"/>
              <a:chOff x="1737" y="639"/>
              <a:chExt cx="4367" cy="1549"/>
            </a:xfrm>
          </p:grpSpPr>
          <p:sp>
            <p:nvSpPr>
              <p:cNvPr id="887819" name="AutoShape 11">
                <a:extLst>
                  <a:ext uri="{FF2B5EF4-FFF2-40B4-BE49-F238E27FC236}">
                    <a16:creationId xmlns:a16="http://schemas.microsoft.com/office/drawing/2014/main" id="{6BCE6DD6-A57D-6A91-04AF-B7A4589C135F}"/>
                  </a:ext>
                </a:extLst>
              </p:cNvPr>
              <p:cNvSpPr>
                <a:spLocks noChangeArrowheads="1"/>
              </p:cNvSpPr>
              <p:nvPr/>
            </p:nvSpPr>
            <p:spPr bwMode="auto">
              <a:xfrm>
                <a:off x="1737" y="639"/>
                <a:ext cx="1510" cy="564"/>
              </a:xfrm>
              <a:prstGeom prst="cube">
                <a:avLst>
                  <a:gd name="adj" fmla="val 24968"/>
                </a:avLst>
              </a:prstGeom>
              <a:gradFill rotWithShape="0">
                <a:gsLst>
                  <a:gs pos="0">
                    <a:srgbClr val="FFFF00"/>
                  </a:gs>
                  <a:gs pos="50000">
                    <a:schemeClr val="hlink"/>
                  </a:gs>
                  <a:gs pos="100000">
                    <a:srgbClr val="FFFF00"/>
                  </a:gs>
                </a:gsLst>
                <a:lin ang="5400000" scaled="1"/>
              </a:gradFill>
              <a:ln w="9525">
                <a:solidFill>
                  <a:schemeClr val="tx1"/>
                </a:solidFill>
                <a:miter lim="800000"/>
                <a:headEnd/>
                <a:tailEnd/>
              </a:ln>
              <a:effec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defRPr/>
                </a:pPr>
                <a:r>
                  <a:rPr lang="en-US" altLang="en-US" sz="2000">
                    <a:solidFill>
                      <a:schemeClr val="accent2"/>
                    </a:solidFill>
                    <a:effectLst>
                      <a:outerShdw blurRad="38100" dist="38100" dir="2700000" algn="tl">
                        <a:srgbClr val="000000"/>
                      </a:outerShdw>
                    </a:effectLst>
                    <a:latin typeface="Times" pitchFamily="2" charset="0"/>
                    <a:ea typeface="Osaka" panose="020B0600000000000000" pitchFamily="34" charset="-128"/>
                  </a:rPr>
                  <a:t>Expression</a:t>
                </a:r>
                <a:endParaRPr lang="en-US" altLang="en-US" sz="2000">
                  <a:solidFill>
                    <a:schemeClr val="tx2"/>
                  </a:solidFill>
                  <a:effectLst>
                    <a:outerShdw blurRad="38100" dist="38100" dir="2700000" algn="tl">
                      <a:srgbClr val="FFFFFF"/>
                    </a:outerShdw>
                  </a:effectLst>
                  <a:latin typeface="Times" pitchFamily="2" charset="0"/>
                  <a:ea typeface="Osaka" panose="020B0600000000000000" pitchFamily="34" charset="-128"/>
                </a:endParaRPr>
              </a:p>
            </p:txBody>
          </p:sp>
          <p:sp>
            <p:nvSpPr>
              <p:cNvPr id="887820" name="AutoShape 12">
                <a:extLst>
                  <a:ext uri="{FF2B5EF4-FFF2-40B4-BE49-F238E27FC236}">
                    <a16:creationId xmlns:a16="http://schemas.microsoft.com/office/drawing/2014/main" id="{55D89359-9438-93FC-7AC5-FA070105CAE0}"/>
                  </a:ext>
                </a:extLst>
              </p:cNvPr>
              <p:cNvSpPr>
                <a:spLocks noChangeArrowheads="1"/>
              </p:cNvSpPr>
              <p:nvPr/>
            </p:nvSpPr>
            <p:spPr bwMode="auto">
              <a:xfrm>
                <a:off x="3166" y="639"/>
                <a:ext cx="1496" cy="564"/>
              </a:xfrm>
              <a:prstGeom prst="cube">
                <a:avLst>
                  <a:gd name="adj" fmla="val 24968"/>
                </a:avLst>
              </a:prstGeom>
              <a:gradFill rotWithShape="0">
                <a:gsLst>
                  <a:gs pos="0">
                    <a:srgbClr val="66FF33"/>
                  </a:gs>
                  <a:gs pos="50000">
                    <a:schemeClr val="hlink"/>
                  </a:gs>
                  <a:gs pos="100000">
                    <a:srgbClr val="66FF33"/>
                  </a:gs>
                </a:gsLst>
                <a:lin ang="5400000" scaled="1"/>
              </a:gradFill>
              <a:ln w="9525">
                <a:solidFill>
                  <a:schemeClr val="tx1"/>
                </a:solidFill>
                <a:miter lim="800000"/>
                <a:headEnd/>
                <a:tailEnd/>
              </a:ln>
              <a:effec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defRPr/>
                </a:pPr>
                <a:r>
                  <a:rPr lang="en-US" altLang="en-US" sz="2000">
                    <a:solidFill>
                      <a:schemeClr val="accent2"/>
                    </a:solidFill>
                    <a:effectLst>
                      <a:outerShdw blurRad="38100" dist="38100" dir="2700000" algn="tl">
                        <a:srgbClr val="000000"/>
                      </a:outerShdw>
                    </a:effectLst>
                    <a:latin typeface="Times" pitchFamily="2" charset="0"/>
                    <a:ea typeface="Osaka" panose="020B0600000000000000" pitchFamily="34" charset="-128"/>
                  </a:rPr>
                  <a:t>Signification</a:t>
                </a:r>
                <a:endParaRPr lang="en-US" altLang="en-US" sz="2000">
                  <a:solidFill>
                    <a:schemeClr val="tx2"/>
                  </a:solidFill>
                  <a:effectLst>
                    <a:outerShdw blurRad="38100" dist="38100" dir="2700000" algn="tl">
                      <a:srgbClr val="FFFFFF"/>
                    </a:outerShdw>
                  </a:effectLst>
                  <a:latin typeface="Times" pitchFamily="2" charset="0"/>
                  <a:ea typeface="Osaka" panose="020B0600000000000000" pitchFamily="34" charset="-128"/>
                </a:endParaRPr>
              </a:p>
            </p:txBody>
          </p:sp>
          <p:sp>
            <p:nvSpPr>
              <p:cNvPr id="887821" name="AutoShape 13">
                <a:extLst>
                  <a:ext uri="{FF2B5EF4-FFF2-40B4-BE49-F238E27FC236}">
                    <a16:creationId xmlns:a16="http://schemas.microsoft.com/office/drawing/2014/main" id="{F64733B5-3C72-7B33-72D9-3ECF7890C81D}"/>
                  </a:ext>
                </a:extLst>
              </p:cNvPr>
              <p:cNvSpPr>
                <a:spLocks noChangeArrowheads="1"/>
              </p:cNvSpPr>
              <p:nvPr/>
            </p:nvSpPr>
            <p:spPr bwMode="auto">
              <a:xfrm>
                <a:off x="4594" y="639"/>
                <a:ext cx="1510" cy="564"/>
              </a:xfrm>
              <a:prstGeom prst="cube">
                <a:avLst>
                  <a:gd name="adj" fmla="val 24968"/>
                </a:avLst>
              </a:prstGeom>
              <a:gradFill rotWithShape="0">
                <a:gsLst>
                  <a:gs pos="0">
                    <a:srgbClr val="80809A"/>
                  </a:gs>
                  <a:gs pos="50000">
                    <a:schemeClr val="hlink"/>
                  </a:gs>
                  <a:gs pos="100000">
                    <a:srgbClr val="80809A"/>
                  </a:gs>
                </a:gsLst>
                <a:lin ang="5400000" scaled="1"/>
              </a:gradFill>
              <a:ln w="9525">
                <a:solidFill>
                  <a:schemeClr val="tx1"/>
                </a:solidFill>
                <a:miter lim="800000"/>
                <a:headEnd/>
                <a:tailEnd/>
              </a:ln>
              <a:effec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defRPr/>
                </a:pPr>
                <a:r>
                  <a:rPr lang="en-US" altLang="en-US" sz="2000">
                    <a:solidFill>
                      <a:schemeClr val="accent2"/>
                    </a:solidFill>
                    <a:effectLst>
                      <a:outerShdw blurRad="38100" dist="38100" dir="2700000" algn="tl">
                        <a:srgbClr val="000000"/>
                      </a:outerShdw>
                    </a:effectLst>
                    <a:latin typeface="Times" pitchFamily="2" charset="0"/>
                    <a:ea typeface="Osaka" panose="020B0600000000000000" pitchFamily="34" charset="-128"/>
                  </a:rPr>
                  <a:t>Content</a:t>
                </a:r>
                <a:endParaRPr lang="en-US" altLang="en-US">
                  <a:solidFill>
                    <a:schemeClr val="tx2"/>
                  </a:solidFill>
                  <a:effectLst>
                    <a:outerShdw blurRad="38100" dist="38100" dir="2700000" algn="tl">
                      <a:srgbClr val="FFFFFF"/>
                    </a:outerShdw>
                  </a:effectLst>
                  <a:latin typeface="Times" pitchFamily="2" charset="0"/>
                  <a:ea typeface="Osaka" panose="020B0600000000000000" pitchFamily="34" charset="-128"/>
                </a:endParaRPr>
              </a:p>
            </p:txBody>
          </p:sp>
          <p:sp>
            <p:nvSpPr>
              <p:cNvPr id="47116" name="Text Box 14">
                <a:extLst>
                  <a:ext uri="{FF2B5EF4-FFF2-40B4-BE49-F238E27FC236}">
                    <a16:creationId xmlns:a16="http://schemas.microsoft.com/office/drawing/2014/main" id="{49010660-7433-3721-7B06-0DF6F9AB2E3D}"/>
                  </a:ext>
                </a:extLst>
              </p:cNvPr>
              <p:cNvSpPr txBox="1">
                <a:spLocks noChangeArrowheads="1"/>
              </p:cNvSpPr>
              <p:nvPr/>
            </p:nvSpPr>
            <p:spPr bwMode="auto">
              <a:xfrm>
                <a:off x="1915" y="1509"/>
                <a:ext cx="9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„Firework“</a:t>
                </a:r>
              </a:p>
            </p:txBody>
          </p:sp>
          <p:graphicFrame>
            <p:nvGraphicFramePr>
              <p:cNvPr id="47117" name="Object 3">
                <a:extLst>
                  <a:ext uri="{FF2B5EF4-FFF2-40B4-BE49-F238E27FC236}">
                    <a16:creationId xmlns:a16="http://schemas.microsoft.com/office/drawing/2014/main" id="{647277CC-E99C-4D71-E06A-AC6FEA2DE72F}"/>
                  </a:ext>
                </a:extLst>
              </p:cNvPr>
              <p:cNvGraphicFramePr>
                <a:graphicFrameLocks noChangeAspect="1"/>
              </p:cNvGraphicFramePr>
              <p:nvPr/>
            </p:nvGraphicFramePr>
            <p:xfrm>
              <a:off x="3555" y="1295"/>
              <a:ext cx="796" cy="893"/>
            </p:xfrm>
            <a:graphic>
              <a:graphicData uri="http://schemas.openxmlformats.org/presentationml/2006/ole">
                <mc:AlternateContent xmlns:mc="http://schemas.openxmlformats.org/markup-compatibility/2006">
                  <mc:Choice xmlns:v="urn:schemas-microsoft-com:vml" Requires="v">
                    <p:oleObj name="Clip" r:id="rId5" imgW="1841500" imgH="1924050" progId="MS_ClipArt_Gallery.2">
                      <p:embed/>
                    </p:oleObj>
                  </mc:Choice>
                  <mc:Fallback>
                    <p:oleObj name="Clip" r:id="rId5" imgW="1841500" imgH="1924050" progId="MS_ClipArt_Gallery.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 y="1295"/>
                            <a:ext cx="796" cy="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47112" name="Picture 36" descr="Screen shot 2011-02-27 at 11.53.47 AM.png">
              <a:extLst>
                <a:ext uri="{FF2B5EF4-FFF2-40B4-BE49-F238E27FC236}">
                  <a16:creationId xmlns:a16="http://schemas.microsoft.com/office/drawing/2014/main" id="{AC4DE471-1D47-D7CB-1777-6928A56683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336" y="2137087"/>
              <a:ext cx="1612276" cy="120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ppt_h/2"/>
                                          </p:val>
                                        </p:tav>
                                        <p:tav tm="100000">
                                          <p:val>
                                            <p:strVal val="#ppt_y"/>
                                          </p:val>
                                        </p:tav>
                                      </p:tavLst>
                                    </p:anim>
                                    <p:anim calcmode="lin" valueType="num">
                                      <p:cBhvr>
                                        <p:cTn id="15" dur="500" fill="hold"/>
                                        <p:tgtEl>
                                          <p:spTgt spid="2"/>
                                        </p:tgtEl>
                                        <p:attrNameLst>
                                          <p:attrName>ppt_w</p:attrName>
                                        </p:attrNameLst>
                                      </p:cBhvr>
                                      <p:tavLst>
                                        <p:tav tm="0">
                                          <p:val>
                                            <p:strVal val="#ppt_w"/>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6" fill="hold" nodeType="clickEffect">
                                  <p:stCondLst>
                                    <p:cond delay="0"/>
                                  </p:stCondLst>
                                  <p:childTnLst>
                                    <p:set>
                                      <p:cBhvr>
                                        <p:cTn id="20" dur="1" fill="hold">
                                          <p:stCondLst>
                                            <p:cond delay="0"/>
                                          </p:stCondLst>
                                        </p:cTn>
                                        <p:tgtEl>
                                          <p:spTgt spid="887825"/>
                                        </p:tgtEl>
                                        <p:attrNameLst>
                                          <p:attrName>style.visibility</p:attrName>
                                        </p:attrNameLst>
                                      </p:cBhvr>
                                      <p:to>
                                        <p:strVal val="visible"/>
                                      </p:to>
                                    </p:set>
                                    <p:anim calcmode="lin" valueType="num">
                                      <p:cBhvr additive="base">
                                        <p:cTn id="21" dur="500" fill="hold"/>
                                        <p:tgtEl>
                                          <p:spTgt spid="887825"/>
                                        </p:tgtEl>
                                        <p:attrNameLst>
                                          <p:attrName>ppt_x</p:attrName>
                                        </p:attrNameLst>
                                      </p:cBhvr>
                                      <p:tavLst>
                                        <p:tav tm="0">
                                          <p:val>
                                            <p:strVal val="1+#ppt_w/2"/>
                                          </p:val>
                                        </p:tav>
                                        <p:tav tm="100000">
                                          <p:val>
                                            <p:strVal val="#ppt_x"/>
                                          </p:val>
                                        </p:tav>
                                      </p:tavLst>
                                    </p:anim>
                                    <p:anim calcmode="lin" valueType="num">
                                      <p:cBhvr additive="base">
                                        <p:cTn id="22" dur="500" fill="hold"/>
                                        <p:tgtEl>
                                          <p:spTgt spid="88782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6" fill="hold" nodeType="clickEffect">
                                  <p:stCondLst>
                                    <p:cond delay="0"/>
                                  </p:stCondLst>
                                  <p:childTnLst>
                                    <p:set>
                                      <p:cBhvr>
                                        <p:cTn id="26" dur="1" fill="hold">
                                          <p:stCondLst>
                                            <p:cond delay="0"/>
                                          </p:stCondLst>
                                        </p:cTn>
                                        <p:tgtEl>
                                          <p:spTgt spid="887826"/>
                                        </p:tgtEl>
                                        <p:attrNameLst>
                                          <p:attrName>style.visibility</p:attrName>
                                        </p:attrNameLst>
                                      </p:cBhvr>
                                      <p:to>
                                        <p:strVal val="visible"/>
                                      </p:to>
                                    </p:set>
                                    <p:anim calcmode="lin" valueType="num">
                                      <p:cBhvr additive="base">
                                        <p:cTn id="27" dur="500" fill="hold"/>
                                        <p:tgtEl>
                                          <p:spTgt spid="887826"/>
                                        </p:tgtEl>
                                        <p:attrNameLst>
                                          <p:attrName>ppt_x</p:attrName>
                                        </p:attrNameLst>
                                      </p:cBhvr>
                                      <p:tavLst>
                                        <p:tav tm="0">
                                          <p:val>
                                            <p:strVal val="1+#ppt_w/2"/>
                                          </p:val>
                                        </p:tav>
                                        <p:tav tm="100000">
                                          <p:val>
                                            <p:strVal val="#ppt_x"/>
                                          </p:val>
                                        </p:tav>
                                      </p:tavLst>
                                    </p:anim>
                                    <p:anim calcmode="lin" valueType="num">
                                      <p:cBhvr additive="base">
                                        <p:cTn id="28" dur="500" fill="hold"/>
                                        <p:tgtEl>
                                          <p:spTgt spid="88782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887817"/>
                                        </p:tgtEl>
                                        <p:attrNameLst>
                                          <p:attrName>style.visibility</p:attrName>
                                        </p:attrNameLst>
                                      </p:cBhvr>
                                      <p:to>
                                        <p:strVal val="visible"/>
                                      </p:to>
                                    </p:set>
                                    <p:anim calcmode="lin" valueType="num">
                                      <p:cBhvr>
                                        <p:cTn id="39" dur="1000" fill="hold"/>
                                        <p:tgtEl>
                                          <p:spTgt spid="887817"/>
                                        </p:tgtEl>
                                        <p:attrNameLst>
                                          <p:attrName>ppt_w</p:attrName>
                                        </p:attrNameLst>
                                      </p:cBhvr>
                                      <p:tavLst>
                                        <p:tav tm="0">
                                          <p:val>
                                            <p:fltVal val="0"/>
                                          </p:val>
                                        </p:tav>
                                        <p:tav tm="100000">
                                          <p:val>
                                            <p:strVal val="#ppt_w"/>
                                          </p:val>
                                        </p:tav>
                                      </p:tavLst>
                                    </p:anim>
                                    <p:anim calcmode="lin" valueType="num">
                                      <p:cBhvr>
                                        <p:cTn id="40" dur="1000" fill="hold"/>
                                        <p:tgtEl>
                                          <p:spTgt spid="887817"/>
                                        </p:tgtEl>
                                        <p:attrNameLst>
                                          <p:attrName>ppt_h</p:attrName>
                                        </p:attrNameLst>
                                      </p:cBhvr>
                                      <p:tavLst>
                                        <p:tav tm="0">
                                          <p:val>
                                            <p:fltVal val="0"/>
                                          </p:val>
                                        </p:tav>
                                        <p:tav tm="100000">
                                          <p:val>
                                            <p:strVal val="#ppt_h"/>
                                          </p:val>
                                        </p:tav>
                                      </p:tavLst>
                                    </p:anim>
                                    <p:anim calcmode="lin" valueType="num">
                                      <p:cBhvr>
                                        <p:cTn id="41" dur="1000" fill="hold"/>
                                        <p:tgtEl>
                                          <p:spTgt spid="88781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78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7" grpId="0" animBg="1" autoUpdateAnimBg="0"/>
      <p:bldP spid="88782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9" name="AutoShape 3">
            <a:extLst>
              <a:ext uri="{FF2B5EF4-FFF2-40B4-BE49-F238E27FC236}">
                <a16:creationId xmlns:a16="http://schemas.microsoft.com/office/drawing/2014/main" id="{5FB323F1-B846-3446-1D56-08D2E6DB518B}"/>
              </a:ext>
            </a:extLst>
          </p:cNvPr>
          <p:cNvSpPr>
            <a:spLocks noChangeArrowheads="1"/>
          </p:cNvSpPr>
          <p:nvPr/>
        </p:nvSpPr>
        <p:spPr bwMode="auto">
          <a:xfrm flipV="1">
            <a:off x="1457325" y="5314950"/>
            <a:ext cx="8445500" cy="174625"/>
          </a:xfrm>
          <a:prstGeom prst="rightArrow">
            <a:avLst>
              <a:gd name="adj1" fmla="val 49093"/>
              <a:gd name="adj2" fmla="val 707766"/>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2" name="Group 4">
            <a:extLst>
              <a:ext uri="{FF2B5EF4-FFF2-40B4-BE49-F238E27FC236}">
                <a16:creationId xmlns:a16="http://schemas.microsoft.com/office/drawing/2014/main" id="{52ADC3BD-6CB1-C22B-79BA-5E9FDEF8DAB7}"/>
              </a:ext>
            </a:extLst>
          </p:cNvPr>
          <p:cNvGrpSpPr>
            <a:grpSpLocks/>
          </p:cNvGrpSpPr>
          <p:nvPr/>
        </p:nvGrpSpPr>
        <p:grpSpPr bwMode="auto">
          <a:xfrm>
            <a:off x="7847013" y="5305425"/>
            <a:ext cx="1512887" cy="1184275"/>
            <a:chOff x="4999" y="3342"/>
            <a:chExt cx="953" cy="746"/>
          </a:xfrm>
        </p:grpSpPr>
        <p:sp>
          <p:nvSpPr>
            <p:cNvPr id="879621" name="Text Box 5">
              <a:extLst>
                <a:ext uri="{FF2B5EF4-FFF2-40B4-BE49-F238E27FC236}">
                  <a16:creationId xmlns:a16="http://schemas.microsoft.com/office/drawing/2014/main" id="{A445B6C8-82BF-72AA-EABB-0C8C3535FF25}"/>
                </a:ext>
              </a:extLst>
            </p:cNvPr>
            <p:cNvSpPr txBox="1">
              <a:spLocks noChangeArrowheads="1"/>
            </p:cNvSpPr>
            <p:nvPr/>
          </p:nvSpPr>
          <p:spPr bwMode="auto">
            <a:xfrm>
              <a:off x="4999" y="3570"/>
              <a:ext cx="953" cy="51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Aesthesis: </a:t>
              </a:r>
            </a:p>
            <a:p>
              <a:pPr>
                <a:defRPr/>
              </a:pPr>
              <a:r>
                <a:rPr lang="de-CH" altLang="en-US" sz="2400">
                  <a:effectLst>
                    <a:outerShdw blurRad="38100" dist="38100" dir="2700000" algn="tl">
                      <a:srgbClr val="FFFFFF"/>
                    </a:outerShdw>
                  </a:effectLst>
                  <a:latin typeface="Times" pitchFamily="2" charset="0"/>
                </a:rPr>
                <a:t>Listener</a:t>
              </a:r>
              <a:endParaRPr lang="de-CH" altLang="en-US" sz="2400">
                <a:effectLst>
                  <a:outerShdw blurRad="38100" dist="38100" dir="2700000" algn="tl">
                    <a:srgbClr val="FFFFFF"/>
                  </a:outerShdw>
                </a:effectLst>
                <a:latin typeface="Symbol" pitchFamily="2" charset="2"/>
              </a:endParaRPr>
            </a:p>
          </p:txBody>
        </p:sp>
        <p:sp>
          <p:nvSpPr>
            <p:cNvPr id="49182" name="AutoShape 6">
              <a:extLst>
                <a:ext uri="{FF2B5EF4-FFF2-40B4-BE49-F238E27FC236}">
                  <a16:creationId xmlns:a16="http://schemas.microsoft.com/office/drawing/2014/main" id="{84F99B64-F4F9-F123-D685-B7266216BECB}"/>
                </a:ext>
              </a:extLst>
            </p:cNvPr>
            <p:cNvSpPr>
              <a:spLocks noChangeArrowheads="1"/>
            </p:cNvSpPr>
            <p:nvPr/>
          </p:nvSpPr>
          <p:spPr bwMode="auto">
            <a:xfrm rot="-5400000">
              <a:off x="5214" y="3329"/>
              <a:ext cx="118" cy="144"/>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 name="Group 7">
            <a:extLst>
              <a:ext uri="{FF2B5EF4-FFF2-40B4-BE49-F238E27FC236}">
                <a16:creationId xmlns:a16="http://schemas.microsoft.com/office/drawing/2014/main" id="{B3EE9795-67D6-2CBA-BFD8-2D28DA4CFEBA}"/>
              </a:ext>
            </a:extLst>
          </p:cNvPr>
          <p:cNvGrpSpPr>
            <a:grpSpLocks/>
          </p:cNvGrpSpPr>
          <p:nvPr/>
        </p:nvGrpSpPr>
        <p:grpSpPr bwMode="auto">
          <a:xfrm>
            <a:off x="4203700" y="5305425"/>
            <a:ext cx="2673350" cy="1184275"/>
            <a:chOff x="2814" y="3342"/>
            <a:chExt cx="1684" cy="746"/>
          </a:xfrm>
        </p:grpSpPr>
        <p:sp>
          <p:nvSpPr>
            <p:cNvPr id="879624" name="Text Box 8">
              <a:extLst>
                <a:ext uri="{FF2B5EF4-FFF2-40B4-BE49-F238E27FC236}">
                  <a16:creationId xmlns:a16="http://schemas.microsoft.com/office/drawing/2014/main" id="{A9628CEE-5B15-7F87-FBB0-A188EFEAFA8E}"/>
                </a:ext>
              </a:extLst>
            </p:cNvPr>
            <p:cNvSpPr txBox="1">
              <a:spLocks noChangeArrowheads="1"/>
            </p:cNvSpPr>
            <p:nvPr/>
          </p:nvSpPr>
          <p:spPr bwMode="auto">
            <a:xfrm>
              <a:off x="2814" y="3570"/>
              <a:ext cx="1684" cy="51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Neutral Niveau: </a:t>
              </a:r>
            </a:p>
            <a:p>
              <a:pPr>
                <a:defRPr/>
              </a:pPr>
              <a:r>
                <a:rPr lang="de-CH" altLang="en-US" sz="2400">
                  <a:effectLst>
                    <a:outerShdw blurRad="38100" dist="38100" dir="2700000" algn="tl">
                      <a:srgbClr val="FFFFFF"/>
                    </a:outerShdw>
                  </a:effectLst>
                  <a:latin typeface="Times" pitchFamily="2" charset="0"/>
                </a:rPr>
                <a:t>Recording (e.g. CD)</a:t>
              </a:r>
              <a:endParaRPr lang="de-CH" altLang="en-US" sz="2400">
                <a:effectLst>
                  <a:outerShdw blurRad="38100" dist="38100" dir="2700000" algn="tl">
                    <a:srgbClr val="FFFFFF"/>
                  </a:outerShdw>
                </a:effectLst>
                <a:latin typeface="Symbol" pitchFamily="2" charset="2"/>
              </a:endParaRPr>
            </a:p>
          </p:txBody>
        </p:sp>
        <p:sp>
          <p:nvSpPr>
            <p:cNvPr id="49180" name="AutoShape 9">
              <a:extLst>
                <a:ext uri="{FF2B5EF4-FFF2-40B4-BE49-F238E27FC236}">
                  <a16:creationId xmlns:a16="http://schemas.microsoft.com/office/drawing/2014/main" id="{2447067E-75E3-1671-3B5F-23C3B10F6153}"/>
                </a:ext>
              </a:extLst>
            </p:cNvPr>
            <p:cNvSpPr>
              <a:spLocks noChangeArrowheads="1"/>
            </p:cNvSpPr>
            <p:nvPr/>
          </p:nvSpPr>
          <p:spPr bwMode="auto">
            <a:xfrm rot="-5400000">
              <a:off x="3730" y="3329"/>
              <a:ext cx="118" cy="143"/>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4" name="Group 10">
            <a:extLst>
              <a:ext uri="{FF2B5EF4-FFF2-40B4-BE49-F238E27FC236}">
                <a16:creationId xmlns:a16="http://schemas.microsoft.com/office/drawing/2014/main" id="{7E9E0151-69C1-84BD-00C1-17218F688E25}"/>
              </a:ext>
            </a:extLst>
          </p:cNvPr>
          <p:cNvGrpSpPr>
            <a:grpSpLocks/>
          </p:cNvGrpSpPr>
          <p:nvPr/>
        </p:nvGrpSpPr>
        <p:grpSpPr bwMode="auto">
          <a:xfrm>
            <a:off x="1417638" y="3095625"/>
            <a:ext cx="3159125" cy="3394075"/>
            <a:chOff x="893" y="1950"/>
            <a:chExt cx="1991" cy="2138"/>
          </a:xfrm>
        </p:grpSpPr>
        <p:grpSp>
          <p:nvGrpSpPr>
            <p:cNvPr id="49175" name="Group 11">
              <a:extLst>
                <a:ext uri="{FF2B5EF4-FFF2-40B4-BE49-F238E27FC236}">
                  <a16:creationId xmlns:a16="http://schemas.microsoft.com/office/drawing/2014/main" id="{366A2932-CD21-50DD-936E-F3705BEDC2E8}"/>
                </a:ext>
              </a:extLst>
            </p:cNvPr>
            <p:cNvGrpSpPr>
              <a:grpSpLocks/>
            </p:cNvGrpSpPr>
            <p:nvPr/>
          </p:nvGrpSpPr>
          <p:grpSpPr bwMode="auto">
            <a:xfrm>
              <a:off x="1441" y="3342"/>
              <a:ext cx="927" cy="746"/>
              <a:chOff x="1465" y="3342"/>
              <a:chExt cx="927" cy="746"/>
            </a:xfrm>
          </p:grpSpPr>
          <p:sp>
            <p:nvSpPr>
              <p:cNvPr id="879628" name="Text Box 12">
                <a:extLst>
                  <a:ext uri="{FF2B5EF4-FFF2-40B4-BE49-F238E27FC236}">
                    <a16:creationId xmlns:a16="http://schemas.microsoft.com/office/drawing/2014/main" id="{8BC5CBFA-C209-F87D-3F00-78647BCF96E2}"/>
                  </a:ext>
                </a:extLst>
              </p:cNvPr>
              <p:cNvSpPr txBox="1">
                <a:spLocks noChangeArrowheads="1"/>
              </p:cNvSpPr>
              <p:nvPr/>
            </p:nvSpPr>
            <p:spPr bwMode="auto">
              <a:xfrm>
                <a:off x="1465" y="3570"/>
                <a:ext cx="913" cy="51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Poiesis: </a:t>
                </a:r>
              </a:p>
              <a:p>
                <a:pPr>
                  <a:defRPr/>
                </a:pPr>
                <a:r>
                  <a:rPr lang="de-CH" altLang="en-US" sz="2400">
                    <a:effectLst>
                      <a:outerShdw blurRad="38100" dist="38100" dir="2700000" algn="tl">
                        <a:srgbClr val="FFFFFF"/>
                      </a:outerShdw>
                    </a:effectLst>
                    <a:latin typeface="Times" pitchFamily="2" charset="0"/>
                  </a:rPr>
                  <a:t>Interpreter</a:t>
                </a:r>
                <a:endParaRPr lang="de-CH" altLang="en-US" sz="2400">
                  <a:effectLst>
                    <a:outerShdw blurRad="38100" dist="38100" dir="2700000" algn="tl">
                      <a:srgbClr val="FFFFFF"/>
                    </a:outerShdw>
                  </a:effectLst>
                  <a:latin typeface="Symbol" pitchFamily="2" charset="2"/>
                </a:endParaRPr>
              </a:p>
            </p:txBody>
          </p:sp>
          <p:sp>
            <p:nvSpPr>
              <p:cNvPr id="49178" name="AutoShape 13">
                <a:extLst>
                  <a:ext uri="{FF2B5EF4-FFF2-40B4-BE49-F238E27FC236}">
                    <a16:creationId xmlns:a16="http://schemas.microsoft.com/office/drawing/2014/main" id="{D6DCA6D4-14F4-A90B-A6E5-67D71A176968}"/>
                  </a:ext>
                </a:extLst>
              </p:cNvPr>
              <p:cNvSpPr>
                <a:spLocks noChangeArrowheads="1"/>
              </p:cNvSpPr>
              <p:nvPr/>
            </p:nvSpPr>
            <p:spPr bwMode="auto">
              <a:xfrm rot="-5400000">
                <a:off x="1845" y="3328"/>
                <a:ext cx="118" cy="146"/>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49176" name="AutoShape 14">
              <a:extLst>
                <a:ext uri="{FF2B5EF4-FFF2-40B4-BE49-F238E27FC236}">
                  <a16:creationId xmlns:a16="http://schemas.microsoft.com/office/drawing/2014/main" id="{36A6D4FA-7515-EBAF-6807-0A5DD5E48C73}"/>
                </a:ext>
              </a:extLst>
            </p:cNvPr>
            <p:cNvSpPr>
              <a:spLocks noChangeArrowheads="1"/>
            </p:cNvSpPr>
            <p:nvPr/>
          </p:nvSpPr>
          <p:spPr bwMode="auto">
            <a:xfrm rot="10800000">
              <a:off x="893" y="1950"/>
              <a:ext cx="1991" cy="1293"/>
            </a:xfrm>
            <a:prstGeom prst="triangle">
              <a:avLst>
                <a:gd name="adj" fmla="val 50000"/>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6" name="Group 15">
            <a:extLst>
              <a:ext uri="{FF2B5EF4-FFF2-40B4-BE49-F238E27FC236}">
                <a16:creationId xmlns:a16="http://schemas.microsoft.com/office/drawing/2014/main" id="{70865818-7CC3-9685-B7F0-B44C9B41EB21}"/>
              </a:ext>
            </a:extLst>
          </p:cNvPr>
          <p:cNvGrpSpPr>
            <a:grpSpLocks/>
          </p:cNvGrpSpPr>
          <p:nvPr/>
        </p:nvGrpSpPr>
        <p:grpSpPr bwMode="auto">
          <a:xfrm>
            <a:off x="1423988" y="1231900"/>
            <a:ext cx="3208337" cy="1803400"/>
            <a:chOff x="897" y="998"/>
            <a:chExt cx="2022" cy="1136"/>
          </a:xfrm>
        </p:grpSpPr>
        <p:pic>
          <p:nvPicPr>
            <p:cNvPr id="49164" name="Picture 16" descr="&#9;gould.JPG                                                      00005ACAusr                            B5C1E224:">
              <a:extLst>
                <a:ext uri="{FF2B5EF4-FFF2-40B4-BE49-F238E27FC236}">
                  <a16:creationId xmlns:a16="http://schemas.microsoft.com/office/drawing/2014/main" id="{09AF3CB2-3091-4171-B598-E0B1B5E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 y="1033"/>
              <a:ext cx="521"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7" descr="beehans.JPG                                                    00001A1Cusr                            B5C1E224:">
              <a:extLst>
                <a:ext uri="{FF2B5EF4-FFF2-40B4-BE49-F238E27FC236}">
                  <a16:creationId xmlns:a16="http://schemas.microsoft.com/office/drawing/2014/main" id="{CE553F3E-DA94-5614-D550-AADF48149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 y="1109"/>
              <a:ext cx="599"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8" descr="beethoven_x10.jpg                                              00001A1Cusr                            B5C1E224:">
              <a:extLst>
                <a:ext uri="{FF2B5EF4-FFF2-40B4-BE49-F238E27FC236}">
                  <a16:creationId xmlns:a16="http://schemas.microsoft.com/office/drawing/2014/main" id="{8F436DBE-2507-25C8-DAB2-F48393FD3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 y="998"/>
              <a:ext cx="461"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AutoShape 19">
              <a:extLst>
                <a:ext uri="{FF2B5EF4-FFF2-40B4-BE49-F238E27FC236}">
                  <a16:creationId xmlns:a16="http://schemas.microsoft.com/office/drawing/2014/main" id="{6F756E50-CF28-3A21-55B6-58D43556EA4C}"/>
                </a:ext>
              </a:extLst>
            </p:cNvPr>
            <p:cNvSpPr>
              <a:spLocks noChangeArrowheads="1"/>
            </p:cNvSpPr>
            <p:nvPr/>
          </p:nvSpPr>
          <p:spPr bwMode="auto">
            <a:xfrm flipV="1">
              <a:off x="897" y="2084"/>
              <a:ext cx="2022" cy="50"/>
            </a:xfrm>
            <a:prstGeom prst="rightArrow">
              <a:avLst>
                <a:gd name="adj1" fmla="val 49093"/>
                <a:gd name="adj2" fmla="val 591809"/>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9168" name="AutoShape 20">
              <a:extLst>
                <a:ext uri="{FF2B5EF4-FFF2-40B4-BE49-F238E27FC236}">
                  <a16:creationId xmlns:a16="http://schemas.microsoft.com/office/drawing/2014/main" id="{991ED833-58A9-1AA9-C5AF-9F7A5A3A3A33}"/>
                </a:ext>
              </a:extLst>
            </p:cNvPr>
            <p:cNvSpPr>
              <a:spLocks noChangeArrowheads="1"/>
            </p:cNvSpPr>
            <p:nvPr/>
          </p:nvSpPr>
          <p:spPr bwMode="auto">
            <a:xfrm rot="-5400000">
              <a:off x="2529" y="2079"/>
              <a:ext cx="53" cy="57"/>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9169" name="AutoShape 21">
              <a:extLst>
                <a:ext uri="{FF2B5EF4-FFF2-40B4-BE49-F238E27FC236}">
                  <a16:creationId xmlns:a16="http://schemas.microsoft.com/office/drawing/2014/main" id="{ED32013F-D4D1-9611-8BCB-FDBB6361A789}"/>
                </a:ext>
              </a:extLst>
            </p:cNvPr>
            <p:cNvSpPr>
              <a:spLocks noChangeArrowheads="1"/>
            </p:cNvSpPr>
            <p:nvPr/>
          </p:nvSpPr>
          <p:spPr bwMode="auto">
            <a:xfrm rot="-5400000">
              <a:off x="1896" y="2080"/>
              <a:ext cx="53" cy="56"/>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9170" name="AutoShape 22">
              <a:extLst>
                <a:ext uri="{FF2B5EF4-FFF2-40B4-BE49-F238E27FC236}">
                  <a16:creationId xmlns:a16="http://schemas.microsoft.com/office/drawing/2014/main" id="{8743994F-15B2-2D05-8BB6-C5F48B96C8D3}"/>
                </a:ext>
              </a:extLst>
            </p:cNvPr>
            <p:cNvSpPr>
              <a:spLocks noChangeArrowheads="1"/>
            </p:cNvSpPr>
            <p:nvPr/>
          </p:nvSpPr>
          <p:spPr bwMode="auto">
            <a:xfrm rot="-5400000">
              <a:off x="1316" y="2079"/>
              <a:ext cx="53" cy="57"/>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9171" name="Group 23">
              <a:extLst>
                <a:ext uri="{FF2B5EF4-FFF2-40B4-BE49-F238E27FC236}">
                  <a16:creationId xmlns:a16="http://schemas.microsoft.com/office/drawing/2014/main" id="{764C83DF-3190-B974-EB7F-0274535EF209}"/>
                </a:ext>
              </a:extLst>
            </p:cNvPr>
            <p:cNvGrpSpPr>
              <a:grpSpLocks/>
            </p:cNvGrpSpPr>
            <p:nvPr/>
          </p:nvGrpSpPr>
          <p:grpSpPr bwMode="auto">
            <a:xfrm>
              <a:off x="1061" y="1503"/>
              <a:ext cx="1766" cy="541"/>
              <a:chOff x="1061" y="1503"/>
              <a:chExt cx="1766" cy="541"/>
            </a:xfrm>
          </p:grpSpPr>
          <p:sp>
            <p:nvSpPr>
              <p:cNvPr id="49172" name="AutoShape 24">
                <a:extLst>
                  <a:ext uri="{FF2B5EF4-FFF2-40B4-BE49-F238E27FC236}">
                    <a16:creationId xmlns:a16="http://schemas.microsoft.com/office/drawing/2014/main" id="{329E5F6F-F0F2-DC55-C5AC-108126B6E8F5}"/>
                  </a:ext>
                </a:extLst>
              </p:cNvPr>
              <p:cNvSpPr>
                <a:spLocks noChangeArrowheads="1"/>
              </p:cNvSpPr>
              <p:nvPr/>
            </p:nvSpPr>
            <p:spPr bwMode="auto">
              <a:xfrm rot="10800000">
                <a:off x="2304" y="1504"/>
                <a:ext cx="523" cy="533"/>
              </a:xfrm>
              <a:prstGeom prst="triangle">
                <a:avLst>
                  <a:gd name="adj" fmla="val 50000"/>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9173" name="AutoShape 25">
                <a:extLst>
                  <a:ext uri="{FF2B5EF4-FFF2-40B4-BE49-F238E27FC236}">
                    <a16:creationId xmlns:a16="http://schemas.microsoft.com/office/drawing/2014/main" id="{6D199669-5C8F-FAA7-B54B-856EACAF3551}"/>
                  </a:ext>
                </a:extLst>
              </p:cNvPr>
              <p:cNvSpPr>
                <a:spLocks noChangeArrowheads="1"/>
              </p:cNvSpPr>
              <p:nvPr/>
            </p:nvSpPr>
            <p:spPr bwMode="auto">
              <a:xfrm rot="10800000">
                <a:off x="1723" y="1511"/>
                <a:ext cx="438" cy="533"/>
              </a:xfrm>
              <a:prstGeom prst="triangle">
                <a:avLst>
                  <a:gd name="adj" fmla="val 50000"/>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9174" name="AutoShape 26">
                <a:extLst>
                  <a:ext uri="{FF2B5EF4-FFF2-40B4-BE49-F238E27FC236}">
                    <a16:creationId xmlns:a16="http://schemas.microsoft.com/office/drawing/2014/main" id="{3B00EEE9-5937-8D93-1D23-715BA4DA8422}"/>
                  </a:ext>
                </a:extLst>
              </p:cNvPr>
              <p:cNvSpPr>
                <a:spLocks noChangeArrowheads="1"/>
              </p:cNvSpPr>
              <p:nvPr/>
            </p:nvSpPr>
            <p:spPr bwMode="auto">
              <a:xfrm rot="10800000">
                <a:off x="1061" y="1503"/>
                <a:ext cx="552" cy="533"/>
              </a:xfrm>
              <a:prstGeom prst="triangle">
                <a:avLst>
                  <a:gd name="adj" fmla="val 50000"/>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8" name="Group 27">
            <a:extLst>
              <a:ext uri="{FF2B5EF4-FFF2-40B4-BE49-F238E27FC236}">
                <a16:creationId xmlns:a16="http://schemas.microsoft.com/office/drawing/2014/main" id="{6B7018C0-C71B-68C3-5F29-B949A169787B}"/>
              </a:ext>
            </a:extLst>
          </p:cNvPr>
          <p:cNvGrpSpPr>
            <a:grpSpLocks/>
          </p:cNvGrpSpPr>
          <p:nvPr/>
        </p:nvGrpSpPr>
        <p:grpSpPr bwMode="auto">
          <a:xfrm>
            <a:off x="4994275" y="1600200"/>
            <a:ext cx="1495425" cy="3576638"/>
            <a:chOff x="3147" y="1008"/>
            <a:chExt cx="942" cy="2253"/>
          </a:xfrm>
        </p:grpSpPr>
        <p:sp>
          <p:nvSpPr>
            <p:cNvPr id="49162" name="AutoShape 28">
              <a:extLst>
                <a:ext uri="{FF2B5EF4-FFF2-40B4-BE49-F238E27FC236}">
                  <a16:creationId xmlns:a16="http://schemas.microsoft.com/office/drawing/2014/main" id="{E97E9099-52C1-B5D5-14E8-F96CD0A45EFE}"/>
                </a:ext>
              </a:extLst>
            </p:cNvPr>
            <p:cNvSpPr>
              <a:spLocks noChangeArrowheads="1"/>
            </p:cNvSpPr>
            <p:nvPr/>
          </p:nvSpPr>
          <p:spPr bwMode="auto">
            <a:xfrm rot="10800000">
              <a:off x="3147" y="1897"/>
              <a:ext cx="942" cy="1364"/>
            </a:xfrm>
            <a:prstGeom prst="triangle">
              <a:avLst>
                <a:gd name="adj" fmla="val 50000"/>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aphicFrame>
          <p:nvGraphicFramePr>
            <p:cNvPr id="49163" name="Object 2">
              <a:extLst>
                <a:ext uri="{FF2B5EF4-FFF2-40B4-BE49-F238E27FC236}">
                  <a16:creationId xmlns:a16="http://schemas.microsoft.com/office/drawing/2014/main" id="{753E38A6-E93E-E42F-F8EC-6CF7C549AC6E}"/>
                </a:ext>
              </a:extLst>
            </p:cNvPr>
            <p:cNvGraphicFramePr>
              <a:graphicFrameLocks noChangeAspect="1"/>
            </p:cNvGraphicFramePr>
            <p:nvPr/>
          </p:nvGraphicFramePr>
          <p:xfrm>
            <a:off x="3216" y="1008"/>
            <a:ext cx="833" cy="833"/>
          </p:xfrm>
          <a:graphic>
            <a:graphicData uri="http://schemas.openxmlformats.org/presentationml/2006/ole">
              <mc:AlternateContent xmlns:mc="http://schemas.openxmlformats.org/markup-compatibility/2006">
                <mc:Choice xmlns:v="urn:schemas-microsoft-com:vml" Requires="v">
                  <p:oleObj r:id="rId6" imgW="990600" imgH="990600" progId="MS_ClipArt_Gallery">
                    <p:embed/>
                  </p:oleObj>
                </mc:Choice>
                <mc:Fallback>
                  <p:oleObj r:id="rId6" imgW="990600" imgH="990600" progId="MS_ClipArt_Gallery">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 y="1008"/>
                          <a:ext cx="833" cy="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9" name="Group 30">
            <a:extLst>
              <a:ext uri="{FF2B5EF4-FFF2-40B4-BE49-F238E27FC236}">
                <a16:creationId xmlns:a16="http://schemas.microsoft.com/office/drawing/2014/main" id="{4EEA6FC8-FE28-F81E-6F17-39D8D2BB66C0}"/>
              </a:ext>
            </a:extLst>
          </p:cNvPr>
          <p:cNvGrpSpPr>
            <a:grpSpLocks/>
          </p:cNvGrpSpPr>
          <p:nvPr/>
        </p:nvGrpSpPr>
        <p:grpSpPr bwMode="auto">
          <a:xfrm>
            <a:off x="6900863" y="1047750"/>
            <a:ext cx="2790825" cy="4105275"/>
            <a:chOff x="4348" y="660"/>
            <a:chExt cx="1759" cy="2586"/>
          </a:xfrm>
        </p:grpSpPr>
        <p:sp>
          <p:nvSpPr>
            <p:cNvPr id="49160" name="AutoShape 31">
              <a:extLst>
                <a:ext uri="{FF2B5EF4-FFF2-40B4-BE49-F238E27FC236}">
                  <a16:creationId xmlns:a16="http://schemas.microsoft.com/office/drawing/2014/main" id="{86AB7B72-11F7-9800-90F5-99578B587B3A}"/>
                </a:ext>
              </a:extLst>
            </p:cNvPr>
            <p:cNvSpPr>
              <a:spLocks noChangeArrowheads="1"/>
            </p:cNvSpPr>
            <p:nvPr/>
          </p:nvSpPr>
          <p:spPr bwMode="auto">
            <a:xfrm rot="10800000">
              <a:off x="4348" y="1874"/>
              <a:ext cx="1749" cy="1372"/>
            </a:xfrm>
            <a:prstGeom prst="triangle">
              <a:avLst>
                <a:gd name="adj" fmla="val 50000"/>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49161" name="Picture 32" descr="&#10;bild21.GIF                                                     00000816MaMuTh                         B652C206:">
              <a:extLst>
                <a:ext uri="{FF2B5EF4-FFF2-40B4-BE49-F238E27FC236}">
                  <a16:creationId xmlns:a16="http://schemas.microsoft.com/office/drawing/2014/main" id="{555E9A55-7C6E-BBB1-8C4E-A990B78C81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3" y="660"/>
              <a:ext cx="1754"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ppt_h/2"/>
                                          </p:val>
                                        </p:tav>
                                        <p:tav tm="100000">
                                          <p:val>
                                            <p:strVal val="#ppt_y"/>
                                          </p:val>
                                        </p:tav>
                                      </p:tavLst>
                                    </p:anim>
                                    <p:anim calcmode="lin" valueType="num">
                                      <p:cBhvr>
                                        <p:cTn id="15" dur="500" fill="hold"/>
                                        <p:tgtEl>
                                          <p:spTgt spid="4"/>
                                        </p:tgtEl>
                                        <p:attrNameLst>
                                          <p:attrName>ppt_w</p:attrName>
                                        </p:attrNameLst>
                                      </p:cBhvr>
                                      <p:tavLst>
                                        <p:tav tm="0">
                                          <p:val>
                                            <p:strVal val="#ppt_w"/>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8" fill="hold" nodeType="clickEffect">
                                  <p:stCondLst>
                                    <p:cond delay="0"/>
                                  </p:stCondLst>
                                  <p:childTnLst>
                                    <p:set>
                                      <p:cBhvr>
                                        <p:cTn id="20" dur="1" fill="hold">
                                          <p:stCondLst>
                                            <p:cond delay="0"/>
                                          </p:stCondLst>
                                        </p:cTn>
                                        <p:tgtEl>
                                          <p:spTgt spid="879619"/>
                                        </p:tgtEl>
                                        <p:attrNameLst>
                                          <p:attrName>style.visibility</p:attrName>
                                        </p:attrNameLst>
                                      </p:cBhvr>
                                      <p:to>
                                        <p:strVal val="visible"/>
                                      </p:to>
                                    </p:set>
                                    <p:anim calcmode="lin" valueType="num">
                                      <p:cBhvr>
                                        <p:cTn id="21" dur="500" fill="hold"/>
                                        <p:tgtEl>
                                          <p:spTgt spid="879619"/>
                                        </p:tgtEl>
                                        <p:attrNameLst>
                                          <p:attrName>ppt_x</p:attrName>
                                        </p:attrNameLst>
                                      </p:cBhvr>
                                      <p:tavLst>
                                        <p:tav tm="0">
                                          <p:val>
                                            <p:strVal val="#ppt_x-#ppt_w/2"/>
                                          </p:val>
                                        </p:tav>
                                        <p:tav tm="100000">
                                          <p:val>
                                            <p:strVal val="#ppt_x"/>
                                          </p:val>
                                        </p:tav>
                                      </p:tavLst>
                                    </p:anim>
                                    <p:anim calcmode="lin" valueType="num">
                                      <p:cBhvr>
                                        <p:cTn id="22" dur="500" fill="hold"/>
                                        <p:tgtEl>
                                          <p:spTgt spid="879619"/>
                                        </p:tgtEl>
                                        <p:attrNameLst>
                                          <p:attrName>ppt_y</p:attrName>
                                        </p:attrNameLst>
                                      </p:cBhvr>
                                      <p:tavLst>
                                        <p:tav tm="0">
                                          <p:val>
                                            <p:strVal val="#ppt_y"/>
                                          </p:val>
                                        </p:tav>
                                        <p:tav tm="100000">
                                          <p:val>
                                            <p:strVal val="#ppt_y"/>
                                          </p:val>
                                        </p:tav>
                                      </p:tavLst>
                                    </p:anim>
                                    <p:anim calcmode="lin" valueType="num">
                                      <p:cBhvr>
                                        <p:cTn id="23" dur="500" fill="hold"/>
                                        <p:tgtEl>
                                          <p:spTgt spid="879619"/>
                                        </p:tgtEl>
                                        <p:attrNameLst>
                                          <p:attrName>ppt_w</p:attrName>
                                        </p:attrNameLst>
                                      </p:cBhvr>
                                      <p:tavLst>
                                        <p:tav tm="0">
                                          <p:val>
                                            <p:fltVal val="0"/>
                                          </p:val>
                                        </p:tav>
                                        <p:tav tm="100000">
                                          <p:val>
                                            <p:strVal val="#ppt_w"/>
                                          </p:val>
                                        </p:tav>
                                      </p:tavLst>
                                    </p:anim>
                                    <p:anim calcmode="lin" valueType="num">
                                      <p:cBhvr>
                                        <p:cTn id="24" dur="500" fill="hold"/>
                                        <p:tgtEl>
                                          <p:spTgt spid="879619"/>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ppt_h/2"/>
                                          </p:val>
                                        </p:tav>
                                        <p:tav tm="100000">
                                          <p:val>
                                            <p:strVal val="#ppt_y"/>
                                          </p:val>
                                        </p:tav>
                                      </p:tavLst>
                                    </p:anim>
                                    <p:anim calcmode="lin" valueType="num">
                                      <p:cBhvr>
                                        <p:cTn id="37" dur="500" fill="hold"/>
                                        <p:tgtEl>
                                          <p:spTgt spid="8"/>
                                        </p:tgtEl>
                                        <p:attrNameLst>
                                          <p:attrName>ppt_w</p:attrName>
                                        </p:attrNameLst>
                                      </p:cBhvr>
                                      <p:tavLst>
                                        <p:tav tm="0">
                                          <p:val>
                                            <p:strVal val="#ppt_w"/>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ppt_h/2"/>
                                          </p:val>
                                        </p:tav>
                                        <p:tav tm="100000">
                                          <p:val>
                                            <p:strVal val="#ppt_y"/>
                                          </p:val>
                                        </p:tav>
                                      </p:tavLst>
                                    </p:anim>
                                    <p:anim calcmode="lin" valueType="num">
                                      <p:cBhvr>
                                        <p:cTn id="51" dur="500" fill="hold"/>
                                        <p:tgtEl>
                                          <p:spTgt spid="9"/>
                                        </p:tgtEl>
                                        <p:attrNameLst>
                                          <p:attrName>ppt_w</p:attrName>
                                        </p:attrNameLst>
                                      </p:cBhvr>
                                      <p:tavLst>
                                        <p:tav tm="0">
                                          <p:val>
                                            <p:strVal val="#ppt_w"/>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8530" name="Picture 2">
            <a:extLst>
              <a:ext uri="{FF2B5EF4-FFF2-40B4-BE49-F238E27FC236}">
                <a16:creationId xmlns:a16="http://schemas.microsoft.com/office/drawing/2014/main" id="{F0881003-1D85-A49B-25AB-408B76FA34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7050" y="273050"/>
            <a:ext cx="37623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8543" name="Freeform 15">
            <a:extLst>
              <a:ext uri="{FF2B5EF4-FFF2-40B4-BE49-F238E27FC236}">
                <a16:creationId xmlns:a16="http://schemas.microsoft.com/office/drawing/2014/main" id="{905FC04A-94BE-269F-677A-7779A9B63609}"/>
              </a:ext>
            </a:extLst>
          </p:cNvPr>
          <p:cNvSpPr>
            <a:spLocks/>
          </p:cNvSpPr>
          <p:nvPr/>
        </p:nvSpPr>
        <p:spPr bwMode="auto">
          <a:xfrm>
            <a:off x="6313488" y="5186363"/>
            <a:ext cx="603250" cy="1587"/>
          </a:xfrm>
          <a:custGeom>
            <a:avLst/>
            <a:gdLst>
              <a:gd name="T0" fmla="*/ 0 w 380"/>
              <a:gd name="T1" fmla="*/ 2147483646 h 1"/>
              <a:gd name="T2" fmla="*/ 2147483646 w 380"/>
              <a:gd name="T3" fmla="*/ 0 h 1"/>
              <a:gd name="T4" fmla="*/ 0 60000 65536"/>
              <a:gd name="T5" fmla="*/ 0 60000 65536"/>
              <a:gd name="T6" fmla="*/ 0 w 380"/>
              <a:gd name="T7" fmla="*/ 0 h 1"/>
              <a:gd name="T8" fmla="*/ 380 w 380"/>
              <a:gd name="T9" fmla="*/ 1 h 1"/>
            </a:gdLst>
            <a:ahLst/>
            <a:cxnLst>
              <a:cxn ang="T4">
                <a:pos x="T0" y="T1"/>
              </a:cxn>
              <a:cxn ang="T5">
                <a:pos x="T2" y="T3"/>
              </a:cxn>
            </a:cxnLst>
            <a:rect l="T6" t="T7" r="T8" b="T9"/>
            <a:pathLst>
              <a:path w="380" h="1">
                <a:moveTo>
                  <a:pt x="0" y="1"/>
                </a:moveTo>
                <a:cubicBezTo>
                  <a:pt x="63" y="0"/>
                  <a:pt x="301" y="0"/>
                  <a:pt x="380" y="0"/>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8544" name="Freeform 16">
            <a:extLst>
              <a:ext uri="{FF2B5EF4-FFF2-40B4-BE49-F238E27FC236}">
                <a16:creationId xmlns:a16="http://schemas.microsoft.com/office/drawing/2014/main" id="{DA36591C-C8D6-55A8-B206-52059104EA09}"/>
              </a:ext>
            </a:extLst>
          </p:cNvPr>
          <p:cNvSpPr>
            <a:spLocks/>
          </p:cNvSpPr>
          <p:nvPr/>
        </p:nvSpPr>
        <p:spPr bwMode="auto">
          <a:xfrm>
            <a:off x="5345113" y="4692650"/>
            <a:ext cx="947737" cy="495300"/>
          </a:xfrm>
          <a:custGeom>
            <a:avLst/>
            <a:gdLst>
              <a:gd name="T0" fmla="*/ 0 w 597"/>
              <a:gd name="T1" fmla="*/ 0 h 312"/>
              <a:gd name="T2" fmla="*/ 2147483646 w 597"/>
              <a:gd name="T3" fmla="*/ 2147483646 h 312"/>
              <a:gd name="T4" fmla="*/ 2147483646 w 597"/>
              <a:gd name="T5" fmla="*/ 2147483646 h 312"/>
              <a:gd name="T6" fmla="*/ 0 60000 65536"/>
              <a:gd name="T7" fmla="*/ 0 60000 65536"/>
              <a:gd name="T8" fmla="*/ 0 60000 65536"/>
              <a:gd name="T9" fmla="*/ 0 w 597"/>
              <a:gd name="T10" fmla="*/ 0 h 312"/>
              <a:gd name="T11" fmla="*/ 597 w 597"/>
              <a:gd name="T12" fmla="*/ 312 h 312"/>
            </a:gdLst>
            <a:ahLst/>
            <a:cxnLst>
              <a:cxn ang="T6">
                <a:pos x="T0" y="T1"/>
              </a:cxn>
              <a:cxn ang="T7">
                <a:pos x="T2" y="T3"/>
              </a:cxn>
              <a:cxn ang="T8">
                <a:pos x="T4" y="T5"/>
              </a:cxn>
            </a:cxnLst>
            <a:rect l="T9" t="T10" r="T11" b="T12"/>
            <a:pathLst>
              <a:path w="597" h="312">
                <a:moveTo>
                  <a:pt x="0" y="0"/>
                </a:moveTo>
                <a:cubicBezTo>
                  <a:pt x="65" y="27"/>
                  <a:pt x="293" y="110"/>
                  <a:pt x="393" y="162"/>
                </a:cubicBezTo>
                <a:cubicBezTo>
                  <a:pt x="493" y="214"/>
                  <a:pt x="555" y="281"/>
                  <a:pt x="597" y="312"/>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17">
            <a:extLst>
              <a:ext uri="{FF2B5EF4-FFF2-40B4-BE49-F238E27FC236}">
                <a16:creationId xmlns:a16="http://schemas.microsoft.com/office/drawing/2014/main" id="{727F26AE-DB6D-694C-3028-56C17D1D3E2B}"/>
              </a:ext>
            </a:extLst>
          </p:cNvPr>
          <p:cNvGrpSpPr>
            <a:grpSpLocks/>
          </p:cNvGrpSpPr>
          <p:nvPr/>
        </p:nvGrpSpPr>
        <p:grpSpPr bwMode="auto">
          <a:xfrm>
            <a:off x="6605588" y="4616450"/>
            <a:ext cx="342900" cy="581025"/>
            <a:chOff x="5031" y="2908"/>
            <a:chExt cx="216" cy="366"/>
          </a:xfrm>
        </p:grpSpPr>
        <p:sp>
          <p:nvSpPr>
            <p:cNvPr id="51222" name="Freeform 18">
              <a:extLst>
                <a:ext uri="{FF2B5EF4-FFF2-40B4-BE49-F238E27FC236}">
                  <a16:creationId xmlns:a16="http://schemas.microsoft.com/office/drawing/2014/main" id="{9ED03CA6-10D2-EA90-6214-3672522BD30C}"/>
                </a:ext>
              </a:extLst>
            </p:cNvPr>
            <p:cNvSpPr>
              <a:spLocks/>
            </p:cNvSpPr>
            <p:nvPr/>
          </p:nvSpPr>
          <p:spPr bwMode="auto">
            <a:xfrm>
              <a:off x="5051" y="2949"/>
              <a:ext cx="196" cy="325"/>
            </a:xfrm>
            <a:custGeom>
              <a:avLst/>
              <a:gdLst>
                <a:gd name="T0" fmla="*/ 196 w 196"/>
                <a:gd name="T1" fmla="*/ 251 h 332"/>
                <a:gd name="T2" fmla="*/ 47 w 196"/>
                <a:gd name="T3" fmla="*/ 134 h 332"/>
                <a:gd name="T4" fmla="*/ 0 w 196"/>
                <a:gd name="T5" fmla="*/ 0 h 332"/>
                <a:gd name="T6" fmla="*/ 0 60000 65536"/>
                <a:gd name="T7" fmla="*/ 0 60000 65536"/>
                <a:gd name="T8" fmla="*/ 0 60000 65536"/>
                <a:gd name="T9" fmla="*/ 0 w 196"/>
                <a:gd name="T10" fmla="*/ 0 h 332"/>
                <a:gd name="T11" fmla="*/ 196 w 196"/>
                <a:gd name="T12" fmla="*/ 332 h 332"/>
              </a:gdLst>
              <a:ahLst/>
              <a:cxnLst>
                <a:cxn ang="T6">
                  <a:pos x="T0" y="T1"/>
                </a:cxn>
                <a:cxn ang="T7">
                  <a:pos x="T2" y="T3"/>
                </a:cxn>
                <a:cxn ang="T8">
                  <a:pos x="T4" y="T5"/>
                </a:cxn>
              </a:cxnLst>
              <a:rect l="T9" t="T10" r="T11" b="T12"/>
              <a:pathLst>
                <a:path w="196" h="332">
                  <a:moveTo>
                    <a:pt x="196" y="332"/>
                  </a:moveTo>
                  <a:cubicBezTo>
                    <a:pt x="171" y="306"/>
                    <a:pt x="80" y="231"/>
                    <a:pt x="47" y="176"/>
                  </a:cubicBezTo>
                  <a:cubicBezTo>
                    <a:pt x="14" y="121"/>
                    <a:pt x="10" y="37"/>
                    <a:pt x="0" y="0"/>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23" name="Oval 19">
              <a:extLst>
                <a:ext uri="{FF2B5EF4-FFF2-40B4-BE49-F238E27FC236}">
                  <a16:creationId xmlns:a16="http://schemas.microsoft.com/office/drawing/2014/main" id="{F7F62DFD-7130-912B-760E-0FE96E72209D}"/>
                </a:ext>
              </a:extLst>
            </p:cNvPr>
            <p:cNvSpPr>
              <a:spLocks noChangeArrowheads="1"/>
            </p:cNvSpPr>
            <p:nvPr/>
          </p:nvSpPr>
          <p:spPr bwMode="auto">
            <a:xfrm>
              <a:off x="5031" y="2908"/>
              <a:ext cx="60" cy="60"/>
            </a:xfrm>
            <a:prstGeom prst="ellipse">
              <a:avLst/>
            </a:prstGeom>
            <a:solidFill>
              <a:srgbClr val="FF0E1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 name="Group 20">
            <a:extLst>
              <a:ext uri="{FF2B5EF4-FFF2-40B4-BE49-F238E27FC236}">
                <a16:creationId xmlns:a16="http://schemas.microsoft.com/office/drawing/2014/main" id="{BD40B23F-89E1-BE5B-0063-A5F844E291A2}"/>
              </a:ext>
            </a:extLst>
          </p:cNvPr>
          <p:cNvGrpSpPr>
            <a:grpSpLocks/>
          </p:cNvGrpSpPr>
          <p:nvPr/>
        </p:nvGrpSpPr>
        <p:grpSpPr bwMode="auto">
          <a:xfrm>
            <a:off x="4560888" y="2325688"/>
            <a:ext cx="1544637" cy="2236787"/>
            <a:chOff x="3743" y="1465"/>
            <a:chExt cx="973" cy="1409"/>
          </a:xfrm>
        </p:grpSpPr>
        <p:sp>
          <p:nvSpPr>
            <p:cNvPr id="51220" name="Oval 21">
              <a:extLst>
                <a:ext uri="{FF2B5EF4-FFF2-40B4-BE49-F238E27FC236}">
                  <a16:creationId xmlns:a16="http://schemas.microsoft.com/office/drawing/2014/main" id="{58AA2134-9E8F-EE7E-6844-FF074DDEB476}"/>
                </a:ext>
              </a:extLst>
            </p:cNvPr>
            <p:cNvSpPr>
              <a:spLocks noChangeArrowheads="1"/>
            </p:cNvSpPr>
            <p:nvPr/>
          </p:nvSpPr>
          <p:spPr bwMode="auto">
            <a:xfrm>
              <a:off x="3743" y="1465"/>
              <a:ext cx="215" cy="217"/>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1221" name="Freeform 22">
              <a:extLst>
                <a:ext uri="{FF2B5EF4-FFF2-40B4-BE49-F238E27FC236}">
                  <a16:creationId xmlns:a16="http://schemas.microsoft.com/office/drawing/2014/main" id="{EFEA671D-17F9-EC6C-E12A-B8BFBB64A48B}"/>
                </a:ext>
              </a:extLst>
            </p:cNvPr>
            <p:cNvSpPr>
              <a:spLocks/>
            </p:cNvSpPr>
            <p:nvPr/>
          </p:nvSpPr>
          <p:spPr bwMode="auto">
            <a:xfrm>
              <a:off x="3952" y="1573"/>
              <a:ext cx="764" cy="1301"/>
            </a:xfrm>
            <a:custGeom>
              <a:avLst/>
              <a:gdLst>
                <a:gd name="T0" fmla="*/ 0 w 764"/>
                <a:gd name="T1" fmla="*/ 0 h 1301"/>
                <a:gd name="T2" fmla="*/ 380 w 764"/>
                <a:gd name="T3" fmla="*/ 61 h 1301"/>
                <a:gd name="T4" fmla="*/ 707 w 764"/>
                <a:gd name="T5" fmla="*/ 258 h 1301"/>
                <a:gd name="T6" fmla="*/ 723 w 764"/>
                <a:gd name="T7" fmla="*/ 827 h 1301"/>
                <a:gd name="T8" fmla="*/ 633 w 764"/>
                <a:gd name="T9" fmla="*/ 1301 h 1301"/>
                <a:gd name="T10" fmla="*/ 0 60000 65536"/>
                <a:gd name="T11" fmla="*/ 0 60000 65536"/>
                <a:gd name="T12" fmla="*/ 0 60000 65536"/>
                <a:gd name="T13" fmla="*/ 0 60000 65536"/>
                <a:gd name="T14" fmla="*/ 0 60000 65536"/>
                <a:gd name="T15" fmla="*/ 0 w 764"/>
                <a:gd name="T16" fmla="*/ 0 h 1301"/>
                <a:gd name="T17" fmla="*/ 764 w 764"/>
                <a:gd name="T18" fmla="*/ 1301 h 1301"/>
              </a:gdLst>
              <a:ahLst/>
              <a:cxnLst>
                <a:cxn ang="T10">
                  <a:pos x="T0" y="T1"/>
                </a:cxn>
                <a:cxn ang="T11">
                  <a:pos x="T2" y="T3"/>
                </a:cxn>
                <a:cxn ang="T12">
                  <a:pos x="T4" y="T5"/>
                </a:cxn>
                <a:cxn ang="T13">
                  <a:pos x="T6" y="T7"/>
                </a:cxn>
                <a:cxn ang="T14">
                  <a:pos x="T8" y="T9"/>
                </a:cxn>
              </a:cxnLst>
              <a:rect l="T15" t="T16" r="T17" b="T18"/>
              <a:pathLst>
                <a:path w="764" h="1301">
                  <a:moveTo>
                    <a:pt x="0" y="0"/>
                  </a:moveTo>
                  <a:cubicBezTo>
                    <a:pt x="64" y="10"/>
                    <a:pt x="262" y="18"/>
                    <a:pt x="380" y="61"/>
                  </a:cubicBezTo>
                  <a:cubicBezTo>
                    <a:pt x="498" y="104"/>
                    <a:pt x="650" y="130"/>
                    <a:pt x="707" y="258"/>
                  </a:cubicBezTo>
                  <a:cubicBezTo>
                    <a:pt x="764" y="386"/>
                    <a:pt x="735" y="652"/>
                    <a:pt x="723" y="827"/>
                  </a:cubicBezTo>
                  <a:cubicBezTo>
                    <a:pt x="710" y="1001"/>
                    <a:pt x="671" y="1150"/>
                    <a:pt x="633" y="1301"/>
                  </a:cubicBezTo>
                </a:path>
              </a:pathLst>
            </a:custGeom>
            <a:noFill/>
            <a:ln w="2857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7">
            <a:extLst>
              <a:ext uri="{FF2B5EF4-FFF2-40B4-BE49-F238E27FC236}">
                <a16:creationId xmlns:a16="http://schemas.microsoft.com/office/drawing/2014/main" id="{4720BDF2-0303-80AF-813F-265423C30640}"/>
              </a:ext>
            </a:extLst>
          </p:cNvPr>
          <p:cNvGrpSpPr>
            <a:grpSpLocks/>
          </p:cNvGrpSpPr>
          <p:nvPr/>
        </p:nvGrpSpPr>
        <p:grpSpPr bwMode="auto">
          <a:xfrm>
            <a:off x="4948238" y="3611563"/>
            <a:ext cx="3503612" cy="3078162"/>
            <a:chOff x="3987" y="2275"/>
            <a:chExt cx="2207" cy="1939"/>
          </a:xfrm>
        </p:grpSpPr>
        <p:grpSp>
          <p:nvGrpSpPr>
            <p:cNvPr id="51209" name="Group 28">
              <a:extLst>
                <a:ext uri="{FF2B5EF4-FFF2-40B4-BE49-F238E27FC236}">
                  <a16:creationId xmlns:a16="http://schemas.microsoft.com/office/drawing/2014/main" id="{5BAFCF7C-954E-AEA9-4122-83FFFEB9A396}"/>
                </a:ext>
              </a:extLst>
            </p:cNvPr>
            <p:cNvGrpSpPr>
              <a:grpSpLocks/>
            </p:cNvGrpSpPr>
            <p:nvPr/>
          </p:nvGrpSpPr>
          <p:grpSpPr bwMode="auto">
            <a:xfrm>
              <a:off x="3987" y="2275"/>
              <a:ext cx="2207" cy="1939"/>
              <a:chOff x="3987" y="2275"/>
              <a:chExt cx="2207" cy="1939"/>
            </a:xfrm>
          </p:grpSpPr>
          <p:sp>
            <p:nvSpPr>
              <p:cNvPr id="918557" name="Text Box 29">
                <a:extLst>
                  <a:ext uri="{FF2B5EF4-FFF2-40B4-BE49-F238E27FC236}">
                    <a16:creationId xmlns:a16="http://schemas.microsoft.com/office/drawing/2014/main" id="{1A3D9437-176C-EEE2-0B10-142A286EB8AB}"/>
                  </a:ext>
                </a:extLst>
              </p:cNvPr>
              <p:cNvSpPr txBox="1">
                <a:spLocks noChangeArrowheads="1"/>
              </p:cNvSpPr>
              <p:nvPr/>
            </p:nvSpPr>
            <p:spPr bwMode="auto">
              <a:xfrm>
                <a:off x="4823" y="2470"/>
                <a:ext cx="689" cy="2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i="1">
                    <a:effectLst>
                      <a:outerShdw blurRad="38100" dist="38100" dir="2700000" algn="tl">
                        <a:srgbClr val="FFFFFF"/>
                      </a:outerShdw>
                    </a:effectLst>
                    <a:latin typeface="Times" pitchFamily="2" charset="0"/>
                  </a:rPr>
                  <a:t>tip space</a:t>
                </a:r>
                <a:endParaRPr lang="de-DE" altLang="en-US"/>
              </a:p>
            </p:txBody>
          </p:sp>
          <p:grpSp>
            <p:nvGrpSpPr>
              <p:cNvPr id="51212" name="Group 30">
                <a:extLst>
                  <a:ext uri="{FF2B5EF4-FFF2-40B4-BE49-F238E27FC236}">
                    <a16:creationId xmlns:a16="http://schemas.microsoft.com/office/drawing/2014/main" id="{204DED6E-8AC5-8C51-08B2-6C4A1A5E1703}"/>
                  </a:ext>
                </a:extLst>
              </p:cNvPr>
              <p:cNvGrpSpPr>
                <a:grpSpLocks/>
              </p:cNvGrpSpPr>
              <p:nvPr/>
            </p:nvGrpSpPr>
            <p:grpSpPr bwMode="auto">
              <a:xfrm>
                <a:off x="3987" y="2275"/>
                <a:ext cx="2207" cy="1939"/>
                <a:chOff x="1356" y="467"/>
                <a:chExt cx="2612" cy="2296"/>
              </a:xfrm>
            </p:grpSpPr>
            <p:sp>
              <p:nvSpPr>
                <p:cNvPr id="918559" name="Text Box 31">
                  <a:extLst>
                    <a:ext uri="{FF2B5EF4-FFF2-40B4-BE49-F238E27FC236}">
                      <a16:creationId xmlns:a16="http://schemas.microsoft.com/office/drawing/2014/main" id="{4CAE663B-630A-4BB0-03EE-B32A47CC9D75}"/>
                    </a:ext>
                  </a:extLst>
                </p:cNvPr>
                <p:cNvSpPr txBox="1">
                  <a:spLocks noChangeArrowheads="1"/>
                </p:cNvSpPr>
                <p:nvPr/>
              </p:nvSpPr>
              <p:spPr bwMode="auto">
                <a:xfrm>
                  <a:off x="1687" y="2467"/>
                  <a:ext cx="748"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position</a:t>
                  </a:r>
                </a:p>
              </p:txBody>
            </p:sp>
            <p:sp>
              <p:nvSpPr>
                <p:cNvPr id="918560" name="Text Box 32">
                  <a:extLst>
                    <a:ext uri="{FF2B5EF4-FFF2-40B4-BE49-F238E27FC236}">
                      <a16:creationId xmlns:a16="http://schemas.microsoft.com/office/drawing/2014/main" id="{854E5691-098A-950C-3B15-539A6C24AAB8}"/>
                    </a:ext>
                  </a:extLst>
                </p:cNvPr>
                <p:cNvSpPr txBox="1">
                  <a:spLocks noChangeArrowheads="1"/>
                </p:cNvSpPr>
                <p:nvPr/>
              </p:nvSpPr>
              <p:spPr bwMode="auto">
                <a:xfrm>
                  <a:off x="1356" y="467"/>
                  <a:ext cx="516"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pitch</a:t>
                  </a:r>
                </a:p>
              </p:txBody>
            </p:sp>
            <p:sp>
              <p:nvSpPr>
                <p:cNvPr id="918561" name="Text Box 33">
                  <a:extLst>
                    <a:ext uri="{FF2B5EF4-FFF2-40B4-BE49-F238E27FC236}">
                      <a16:creationId xmlns:a16="http://schemas.microsoft.com/office/drawing/2014/main" id="{1DA8416F-8524-385F-D2EC-6D9E06C0825C}"/>
                    </a:ext>
                  </a:extLst>
                </p:cNvPr>
                <p:cNvSpPr txBox="1">
                  <a:spLocks noChangeArrowheads="1"/>
                </p:cNvSpPr>
                <p:nvPr/>
              </p:nvSpPr>
              <p:spPr bwMode="auto">
                <a:xfrm>
                  <a:off x="3431" y="2087"/>
                  <a:ext cx="537"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onset</a:t>
                  </a:r>
                </a:p>
              </p:txBody>
            </p:sp>
            <p:grpSp>
              <p:nvGrpSpPr>
                <p:cNvPr id="51216" name="Group 34">
                  <a:extLst>
                    <a:ext uri="{FF2B5EF4-FFF2-40B4-BE49-F238E27FC236}">
                      <a16:creationId xmlns:a16="http://schemas.microsoft.com/office/drawing/2014/main" id="{E8CCC569-52CB-59E8-5FF9-BFB9E83487F2}"/>
                    </a:ext>
                  </a:extLst>
                </p:cNvPr>
                <p:cNvGrpSpPr>
                  <a:grpSpLocks/>
                </p:cNvGrpSpPr>
                <p:nvPr/>
              </p:nvGrpSpPr>
              <p:grpSpPr bwMode="auto">
                <a:xfrm>
                  <a:off x="1552" y="710"/>
                  <a:ext cx="1840" cy="1859"/>
                  <a:chOff x="1152" y="344"/>
                  <a:chExt cx="1840" cy="1859"/>
                </a:xfrm>
              </p:grpSpPr>
              <p:sp>
                <p:nvSpPr>
                  <p:cNvPr id="51217" name="Line 35">
                    <a:extLst>
                      <a:ext uri="{FF2B5EF4-FFF2-40B4-BE49-F238E27FC236}">
                        <a16:creationId xmlns:a16="http://schemas.microsoft.com/office/drawing/2014/main" id="{5122F274-A712-A3A5-23E5-698DCBE0F7A3}"/>
                      </a:ext>
                    </a:extLst>
                  </p:cNvPr>
                  <p:cNvSpPr>
                    <a:spLocks noChangeShapeType="1"/>
                  </p:cNvSpPr>
                  <p:nvPr/>
                </p:nvSpPr>
                <p:spPr bwMode="auto">
                  <a:xfrm>
                    <a:off x="1154" y="1676"/>
                    <a:ext cx="933" cy="527"/>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18" name="Line 36">
                    <a:extLst>
                      <a:ext uri="{FF2B5EF4-FFF2-40B4-BE49-F238E27FC236}">
                        <a16:creationId xmlns:a16="http://schemas.microsoft.com/office/drawing/2014/main" id="{7AD96F34-7DB0-CC67-A7AE-63A2F606B933}"/>
                      </a:ext>
                    </a:extLst>
                  </p:cNvPr>
                  <p:cNvSpPr>
                    <a:spLocks noChangeShapeType="1"/>
                  </p:cNvSpPr>
                  <p:nvPr/>
                </p:nvSpPr>
                <p:spPr bwMode="auto">
                  <a:xfrm>
                    <a:off x="1152" y="1680"/>
                    <a:ext cx="1840" cy="0"/>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19" name="Line 37">
                    <a:extLst>
                      <a:ext uri="{FF2B5EF4-FFF2-40B4-BE49-F238E27FC236}">
                        <a16:creationId xmlns:a16="http://schemas.microsoft.com/office/drawing/2014/main" id="{FF4941D2-37B1-096C-D032-8199B88229B5}"/>
                      </a:ext>
                    </a:extLst>
                  </p:cNvPr>
                  <p:cNvSpPr>
                    <a:spLocks noChangeShapeType="1"/>
                  </p:cNvSpPr>
                  <p:nvPr/>
                </p:nvSpPr>
                <p:spPr bwMode="auto">
                  <a:xfrm flipV="1">
                    <a:off x="1152" y="344"/>
                    <a:ext cx="0" cy="1336"/>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pic>
          <p:nvPicPr>
            <p:cNvPr id="51210" name="Picture 38">
              <a:extLst>
                <a:ext uri="{FF2B5EF4-FFF2-40B4-BE49-F238E27FC236}">
                  <a16:creationId xmlns:a16="http://schemas.microsoft.com/office/drawing/2014/main" id="{9C6AC0E9-8818-641A-2409-FE82D1693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355" t="12750" b="11430"/>
            <a:stretch>
              <a:fillRect/>
            </a:stretch>
          </p:blipFill>
          <p:spPr bwMode="auto">
            <a:xfrm>
              <a:off x="4006" y="2615"/>
              <a:ext cx="147"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8567" name="Text Box 39">
            <a:extLst>
              <a:ext uri="{FF2B5EF4-FFF2-40B4-BE49-F238E27FC236}">
                <a16:creationId xmlns:a16="http://schemas.microsoft.com/office/drawing/2014/main" id="{80D955AE-68DD-6681-A485-87F6D06D5047}"/>
              </a:ext>
            </a:extLst>
          </p:cNvPr>
          <p:cNvSpPr txBox="1">
            <a:spLocks noChangeArrowheads="1"/>
          </p:cNvSpPr>
          <p:nvPr/>
        </p:nvSpPr>
        <p:spPr bwMode="auto">
          <a:xfrm>
            <a:off x="7278688" y="114300"/>
            <a:ext cx="2547937" cy="31400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defRPr/>
            </a:pPr>
            <a:r>
              <a:rPr lang="de-DE" altLang="en-US" sz="2000">
                <a:effectLst>
                  <a:outerShdw blurRad="38100" dist="38100" dir="2700000" algn="tl">
                    <a:srgbClr val="FFFFFF"/>
                  </a:outerShdw>
                </a:effectLst>
                <a:latin typeface="Times" pitchFamily="2" charset="0"/>
              </a:rPr>
              <a:t>Renate Wieland &amp; Jürgen Uhde:</a:t>
            </a:r>
            <a:br>
              <a:rPr lang="de-DE" altLang="en-US" sz="2000">
                <a:effectLst>
                  <a:outerShdw blurRad="38100" dist="38100" dir="2700000" algn="tl">
                    <a:srgbClr val="FFFFFF"/>
                  </a:outerShdw>
                </a:effectLst>
                <a:latin typeface="Times" pitchFamily="2" charset="0"/>
              </a:rPr>
            </a:br>
            <a:r>
              <a:rPr lang="de-DE" altLang="en-US" sz="2000" b="1">
                <a:effectLst>
                  <a:outerShdw blurRad="38100" dist="38100" dir="2700000" algn="tl">
                    <a:srgbClr val="FFFFFF"/>
                  </a:outerShdw>
                </a:effectLst>
                <a:latin typeface="Times" pitchFamily="2" charset="0"/>
              </a:rPr>
              <a:t>Forschendes Üben</a:t>
            </a:r>
            <a:br>
              <a:rPr lang="de-DE" altLang="en-US" sz="2000" b="1">
                <a:effectLst>
                  <a:outerShdw blurRad="38100" dist="38100" dir="2700000" algn="tl">
                    <a:srgbClr val="FFFFFF"/>
                  </a:outerShdw>
                </a:effectLst>
                <a:latin typeface="Times" pitchFamily="2" charset="0"/>
              </a:rPr>
            </a:br>
            <a:endParaRPr lang="de-DE" altLang="en-US" sz="2000" b="1">
              <a:effectLst>
                <a:outerShdw blurRad="38100" dist="38100" dir="2700000" algn="tl">
                  <a:srgbClr val="FFFFFF"/>
                </a:outerShdw>
              </a:effectLst>
              <a:latin typeface="Times" pitchFamily="2" charset="0"/>
            </a:endParaRPr>
          </a:p>
          <a:p>
            <a:pPr algn="r">
              <a:defRPr/>
            </a:pPr>
            <a:r>
              <a:rPr lang="de-DE" altLang="en-US" sz="2000" i="1">
                <a:effectLst>
                  <a:outerShdw blurRad="38100" dist="38100" dir="2700000" algn="tl">
                    <a:srgbClr val="FFFFFF"/>
                  </a:outerShdw>
                </a:effectLst>
                <a:latin typeface="Times" pitchFamily="2" charset="0"/>
              </a:rPr>
              <a:t>Die Klangberührung ist das Ziel der zusammenfassenden Geste, der Anschlag ist sozusagen </a:t>
            </a:r>
            <a:br>
              <a:rPr lang="de-DE" altLang="en-US" sz="2000" i="1">
                <a:effectLst>
                  <a:outerShdw blurRad="38100" dist="38100" dir="2700000" algn="tl">
                    <a:srgbClr val="FFFFFF"/>
                  </a:outerShdw>
                </a:effectLst>
                <a:latin typeface="Times" pitchFamily="2" charset="0"/>
              </a:rPr>
            </a:br>
            <a:r>
              <a:rPr lang="de-DE" altLang="en-US" sz="2000" b="1" i="1">
                <a:solidFill>
                  <a:schemeClr val="accent2"/>
                </a:solidFill>
                <a:effectLst>
                  <a:outerShdw blurRad="38100" dist="38100" dir="2700000" algn="tl">
                    <a:srgbClr val="000000"/>
                  </a:outerShdw>
                </a:effectLst>
                <a:latin typeface="Times" pitchFamily="2" charset="0"/>
              </a:rPr>
              <a:t>die Geste in der Geste</a:t>
            </a:r>
            <a:r>
              <a:rPr lang="de-DE" altLang="en-US" sz="2000" i="1">
                <a:effectLst>
                  <a:outerShdw blurRad="38100" dist="38100" dir="2700000" algn="tl">
                    <a:srgbClr val="FFFFFF"/>
                  </a:outerShdw>
                </a:effectLst>
                <a:latin typeface="Times" pitchFamily="2" charset="0"/>
              </a:rPr>
              <a:t>.</a:t>
            </a:r>
          </a:p>
        </p:txBody>
      </p:sp>
      <p:sp>
        <p:nvSpPr>
          <p:cNvPr id="918568" name="Text Box 40">
            <a:extLst>
              <a:ext uri="{FF2B5EF4-FFF2-40B4-BE49-F238E27FC236}">
                <a16:creationId xmlns:a16="http://schemas.microsoft.com/office/drawing/2014/main" id="{62D37A30-1E03-66DA-31D5-9FC36408AC25}"/>
              </a:ext>
            </a:extLst>
          </p:cNvPr>
          <p:cNvSpPr txBox="1">
            <a:spLocks noChangeArrowheads="1"/>
          </p:cNvSpPr>
          <p:nvPr/>
        </p:nvSpPr>
        <p:spPr bwMode="auto">
          <a:xfrm>
            <a:off x="7346950" y="1336675"/>
            <a:ext cx="2447925" cy="2286000"/>
          </a:xfrm>
          <a:prstGeom prst="rect">
            <a:avLst/>
          </a:prstGeom>
          <a:solidFill>
            <a:schemeClr val="bg1"/>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defRPr/>
            </a:pPr>
            <a:r>
              <a:rPr lang="de-DE" altLang="en-US" sz="2000" i="1">
                <a:effectLst>
                  <a:outerShdw blurRad="38100" dist="38100" dir="2700000" algn="tl">
                    <a:srgbClr val="FFFFFF"/>
                  </a:outerShdw>
                </a:effectLst>
                <a:latin typeface="Times" pitchFamily="2" charset="0"/>
              </a:rPr>
              <a:t>The sound contact is the target of the embracing gesture, the touch is so to speak the </a:t>
            </a:r>
            <a:r>
              <a:rPr lang="de-DE" altLang="en-US" sz="2000" i="1">
                <a:solidFill>
                  <a:schemeClr val="accent2"/>
                </a:solidFill>
                <a:effectLst>
                  <a:outerShdw blurRad="38100" dist="38100" dir="2700000" algn="tl">
                    <a:srgbClr val="000000"/>
                  </a:outerShdw>
                </a:effectLst>
                <a:latin typeface="Times" pitchFamily="2" charset="0"/>
              </a:rPr>
              <a:t>gesture within the gesture</a:t>
            </a:r>
            <a:r>
              <a:rPr lang="de-DE" altLang="en-US" sz="2000" i="1">
                <a:effectLst>
                  <a:outerShdw blurRad="38100" dist="38100" dir="2700000" algn="tl">
                    <a:srgbClr val="FFFFFF"/>
                  </a:outerShdw>
                </a:effectLst>
                <a:latin typeface="Times" pitchFamily="2" charset="0"/>
              </a:rPr>
              <a:t>.</a:t>
            </a:r>
          </a:p>
          <a:p>
            <a:pPr>
              <a:defRPr/>
            </a:pPr>
            <a:endParaRPr lang="de-DE"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918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ppt_h/2"/>
                                          </p:val>
                                        </p:tav>
                                        <p:tav tm="100000">
                                          <p:val>
                                            <p:strVal val="#ppt_y"/>
                                          </p:val>
                                        </p:tav>
                                      </p:tavLst>
                                    </p:anim>
                                    <p:anim calcmode="lin" valueType="num">
                                      <p:cBhvr>
                                        <p:cTn id="18" dur="500" fill="hold"/>
                                        <p:tgtEl>
                                          <p:spTgt spid="3"/>
                                        </p:tgtEl>
                                        <p:attrNameLst>
                                          <p:attrName>ppt_w</p:attrName>
                                        </p:attrNameLst>
                                      </p:cBhvr>
                                      <p:tavLst>
                                        <p:tav tm="0">
                                          <p:val>
                                            <p:strVal val="#ppt_w"/>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 fill="hold" nodeType="clickEffect">
                                  <p:stCondLst>
                                    <p:cond delay="0"/>
                                  </p:stCondLst>
                                  <p:childTnLst>
                                    <p:set>
                                      <p:cBhvr>
                                        <p:cTn id="23" dur="1" fill="hold">
                                          <p:stCondLst>
                                            <p:cond delay="0"/>
                                          </p:stCondLst>
                                        </p:cTn>
                                        <p:tgtEl>
                                          <p:spTgt spid="918544"/>
                                        </p:tgtEl>
                                        <p:attrNameLst>
                                          <p:attrName>style.visibility</p:attrName>
                                        </p:attrNameLst>
                                      </p:cBhvr>
                                      <p:to>
                                        <p:strVal val="visible"/>
                                      </p:to>
                                    </p:set>
                                    <p:anim calcmode="lin" valueType="num">
                                      <p:cBhvr>
                                        <p:cTn id="24" dur="500" fill="hold"/>
                                        <p:tgtEl>
                                          <p:spTgt spid="918544"/>
                                        </p:tgtEl>
                                        <p:attrNameLst>
                                          <p:attrName>ppt_x</p:attrName>
                                        </p:attrNameLst>
                                      </p:cBhvr>
                                      <p:tavLst>
                                        <p:tav tm="0">
                                          <p:val>
                                            <p:strVal val="#ppt_x"/>
                                          </p:val>
                                        </p:tav>
                                        <p:tav tm="100000">
                                          <p:val>
                                            <p:strVal val="#ppt_x"/>
                                          </p:val>
                                        </p:tav>
                                      </p:tavLst>
                                    </p:anim>
                                    <p:anim calcmode="lin" valueType="num">
                                      <p:cBhvr>
                                        <p:cTn id="25" dur="500" fill="hold"/>
                                        <p:tgtEl>
                                          <p:spTgt spid="918544"/>
                                        </p:tgtEl>
                                        <p:attrNameLst>
                                          <p:attrName>ppt_y</p:attrName>
                                        </p:attrNameLst>
                                      </p:cBhvr>
                                      <p:tavLst>
                                        <p:tav tm="0">
                                          <p:val>
                                            <p:strVal val="#ppt_y-#ppt_h/2"/>
                                          </p:val>
                                        </p:tav>
                                        <p:tav tm="100000">
                                          <p:val>
                                            <p:strVal val="#ppt_y"/>
                                          </p:val>
                                        </p:tav>
                                      </p:tavLst>
                                    </p:anim>
                                    <p:anim calcmode="lin" valueType="num">
                                      <p:cBhvr>
                                        <p:cTn id="26" dur="500" fill="hold"/>
                                        <p:tgtEl>
                                          <p:spTgt spid="918544"/>
                                        </p:tgtEl>
                                        <p:attrNameLst>
                                          <p:attrName>ppt_w</p:attrName>
                                        </p:attrNameLst>
                                      </p:cBhvr>
                                      <p:tavLst>
                                        <p:tav tm="0">
                                          <p:val>
                                            <p:strVal val="#ppt_w"/>
                                          </p:val>
                                        </p:tav>
                                        <p:tav tm="100000">
                                          <p:val>
                                            <p:strVal val="#ppt_w"/>
                                          </p:val>
                                        </p:tav>
                                      </p:tavLst>
                                    </p:anim>
                                    <p:anim calcmode="lin" valueType="num">
                                      <p:cBhvr>
                                        <p:cTn id="27" dur="500" fill="hold"/>
                                        <p:tgtEl>
                                          <p:spTgt spid="9185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nodeType="clickEffect">
                                  <p:stCondLst>
                                    <p:cond delay="0"/>
                                  </p:stCondLst>
                                  <p:childTnLst>
                                    <p:set>
                                      <p:cBhvr>
                                        <p:cTn id="31" dur="1" fill="hold">
                                          <p:stCondLst>
                                            <p:cond delay="0"/>
                                          </p:stCondLst>
                                        </p:cTn>
                                        <p:tgtEl>
                                          <p:spTgt spid="918543"/>
                                        </p:tgtEl>
                                        <p:attrNameLst>
                                          <p:attrName>style.visibility</p:attrName>
                                        </p:attrNameLst>
                                      </p:cBhvr>
                                      <p:to>
                                        <p:strVal val="visible"/>
                                      </p:to>
                                    </p:set>
                                    <p:anim calcmode="lin" valueType="num">
                                      <p:cBhvr>
                                        <p:cTn id="32" dur="500" fill="hold"/>
                                        <p:tgtEl>
                                          <p:spTgt spid="918543"/>
                                        </p:tgtEl>
                                        <p:attrNameLst>
                                          <p:attrName>ppt_x</p:attrName>
                                        </p:attrNameLst>
                                      </p:cBhvr>
                                      <p:tavLst>
                                        <p:tav tm="0">
                                          <p:val>
                                            <p:strVal val="#ppt_x-#ppt_w/2"/>
                                          </p:val>
                                        </p:tav>
                                        <p:tav tm="100000">
                                          <p:val>
                                            <p:strVal val="#ppt_x"/>
                                          </p:val>
                                        </p:tav>
                                      </p:tavLst>
                                    </p:anim>
                                    <p:anim calcmode="lin" valueType="num">
                                      <p:cBhvr>
                                        <p:cTn id="33" dur="500" fill="hold"/>
                                        <p:tgtEl>
                                          <p:spTgt spid="918543"/>
                                        </p:tgtEl>
                                        <p:attrNameLst>
                                          <p:attrName>ppt_y</p:attrName>
                                        </p:attrNameLst>
                                      </p:cBhvr>
                                      <p:tavLst>
                                        <p:tav tm="0">
                                          <p:val>
                                            <p:strVal val="#ppt_y"/>
                                          </p:val>
                                        </p:tav>
                                        <p:tav tm="100000">
                                          <p:val>
                                            <p:strVal val="#ppt_y"/>
                                          </p:val>
                                        </p:tav>
                                      </p:tavLst>
                                    </p:anim>
                                    <p:anim calcmode="lin" valueType="num">
                                      <p:cBhvr>
                                        <p:cTn id="34" dur="500" fill="hold"/>
                                        <p:tgtEl>
                                          <p:spTgt spid="918543"/>
                                        </p:tgtEl>
                                        <p:attrNameLst>
                                          <p:attrName>ppt_w</p:attrName>
                                        </p:attrNameLst>
                                      </p:cBhvr>
                                      <p:tavLst>
                                        <p:tav tm="0">
                                          <p:val>
                                            <p:fltVal val="0"/>
                                          </p:val>
                                        </p:tav>
                                        <p:tav tm="100000">
                                          <p:val>
                                            <p:strVal val="#ppt_w"/>
                                          </p:val>
                                        </p:tav>
                                      </p:tavLst>
                                    </p:anim>
                                    <p:anim calcmode="lin" valueType="num">
                                      <p:cBhvr>
                                        <p:cTn id="35" dur="500" fill="hold"/>
                                        <p:tgtEl>
                                          <p:spTgt spid="918543"/>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ppt_h/2"/>
                                          </p:val>
                                        </p:tav>
                                        <p:tav tm="100000">
                                          <p:val>
                                            <p:strVal val="#ppt_y"/>
                                          </p:val>
                                        </p:tav>
                                      </p:tavLst>
                                    </p:anim>
                                    <p:anim calcmode="lin" valueType="num">
                                      <p:cBhvr>
                                        <p:cTn id="42" dur="500" fill="hold"/>
                                        <p:tgtEl>
                                          <p:spTgt spid="2"/>
                                        </p:tgtEl>
                                        <p:attrNameLst>
                                          <p:attrName>ppt_w</p:attrName>
                                        </p:attrNameLst>
                                      </p:cBhvr>
                                      <p:tavLst>
                                        <p:tav tm="0">
                                          <p:val>
                                            <p:strVal val="#ppt_w"/>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918567"/>
                                        </p:tgtEl>
                                        <p:attrNameLst>
                                          <p:attrName>style.visibility</p:attrName>
                                        </p:attrNameLst>
                                      </p:cBhvr>
                                      <p:to>
                                        <p:strVal val="visible"/>
                                      </p:to>
                                    </p:set>
                                    <p:anim calcmode="lin" valueType="num">
                                      <p:cBhvr>
                                        <p:cTn id="48" dur="500" fill="hold"/>
                                        <p:tgtEl>
                                          <p:spTgt spid="918567"/>
                                        </p:tgtEl>
                                        <p:attrNameLst>
                                          <p:attrName>ppt_w</p:attrName>
                                        </p:attrNameLst>
                                      </p:cBhvr>
                                      <p:tavLst>
                                        <p:tav tm="0">
                                          <p:val>
                                            <p:fltVal val="0"/>
                                          </p:val>
                                        </p:tav>
                                        <p:tav tm="100000">
                                          <p:val>
                                            <p:strVal val="#ppt_w"/>
                                          </p:val>
                                        </p:tav>
                                      </p:tavLst>
                                    </p:anim>
                                    <p:anim calcmode="lin" valueType="num">
                                      <p:cBhvr>
                                        <p:cTn id="49" dur="500" fill="hold"/>
                                        <p:tgtEl>
                                          <p:spTgt spid="918567"/>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10" fill="hold" nodeType="clickEffect">
                                  <p:stCondLst>
                                    <p:cond delay="0"/>
                                  </p:stCondLst>
                                  <p:childTnLst>
                                    <p:set>
                                      <p:cBhvr>
                                        <p:cTn id="53" dur="1" fill="hold">
                                          <p:stCondLst>
                                            <p:cond delay="0"/>
                                          </p:stCondLst>
                                        </p:cTn>
                                        <p:tgtEl>
                                          <p:spTgt spid="918568"/>
                                        </p:tgtEl>
                                        <p:attrNameLst>
                                          <p:attrName>style.visibility</p:attrName>
                                        </p:attrNameLst>
                                      </p:cBhvr>
                                      <p:to>
                                        <p:strVal val="visible"/>
                                      </p:to>
                                    </p:set>
                                    <p:anim calcmode="lin" valueType="num">
                                      <p:cBhvr>
                                        <p:cTn id="54" dur="500" fill="hold"/>
                                        <p:tgtEl>
                                          <p:spTgt spid="918568"/>
                                        </p:tgtEl>
                                        <p:attrNameLst>
                                          <p:attrName>ppt_w</p:attrName>
                                        </p:attrNameLst>
                                      </p:cBhvr>
                                      <p:tavLst>
                                        <p:tav tm="0">
                                          <p:val>
                                            <p:fltVal val="0"/>
                                          </p:val>
                                        </p:tav>
                                        <p:tav tm="100000">
                                          <p:val>
                                            <p:strVal val="#ppt_w"/>
                                          </p:val>
                                        </p:tav>
                                      </p:tavLst>
                                    </p:anim>
                                    <p:anim calcmode="lin" valueType="num">
                                      <p:cBhvr>
                                        <p:cTn id="55" dur="500" fill="hold"/>
                                        <p:tgtEl>
                                          <p:spTgt spid="9185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67" grpId="0" autoUpdateAnimBg="0"/>
      <p:bldP spid="91856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32">
            <a:extLst>
              <a:ext uri="{FF2B5EF4-FFF2-40B4-BE49-F238E27FC236}">
                <a16:creationId xmlns:a16="http://schemas.microsoft.com/office/drawing/2014/main" id="{1E0FB425-CC76-76F6-DC5B-F207A9890851}"/>
              </a:ext>
            </a:extLst>
          </p:cNvPr>
          <p:cNvGrpSpPr>
            <a:grpSpLocks/>
          </p:cNvGrpSpPr>
          <p:nvPr/>
        </p:nvGrpSpPr>
        <p:grpSpPr bwMode="auto">
          <a:xfrm>
            <a:off x="1651000" y="288925"/>
            <a:ext cx="8262938" cy="6310313"/>
            <a:chOff x="1040" y="182"/>
            <a:chExt cx="5205" cy="3975"/>
          </a:xfrm>
        </p:grpSpPr>
        <p:grpSp>
          <p:nvGrpSpPr>
            <p:cNvPr id="53253" name="Group 2">
              <a:extLst>
                <a:ext uri="{FF2B5EF4-FFF2-40B4-BE49-F238E27FC236}">
                  <a16:creationId xmlns:a16="http://schemas.microsoft.com/office/drawing/2014/main" id="{76F025A5-395A-3E2A-B668-05C165490DF9}"/>
                </a:ext>
              </a:extLst>
            </p:cNvPr>
            <p:cNvGrpSpPr>
              <a:grpSpLocks/>
            </p:cNvGrpSpPr>
            <p:nvPr/>
          </p:nvGrpSpPr>
          <p:grpSpPr bwMode="auto">
            <a:xfrm>
              <a:off x="1193" y="182"/>
              <a:ext cx="1108" cy="3975"/>
              <a:chOff x="2117" y="182"/>
              <a:chExt cx="1108" cy="3975"/>
            </a:xfrm>
          </p:grpSpPr>
          <p:sp>
            <p:nvSpPr>
              <p:cNvPr id="53280" name="AutoShape 3">
                <a:extLst>
                  <a:ext uri="{FF2B5EF4-FFF2-40B4-BE49-F238E27FC236}">
                    <a16:creationId xmlns:a16="http://schemas.microsoft.com/office/drawing/2014/main" id="{00E6AC52-0FA4-E521-18F1-A57D15D0971D}"/>
                  </a:ext>
                </a:extLst>
              </p:cNvPr>
              <p:cNvSpPr>
                <a:spLocks noChangeArrowheads="1"/>
              </p:cNvSpPr>
              <p:nvPr/>
            </p:nvSpPr>
            <p:spPr bwMode="auto">
              <a:xfrm rot="5400000" flipV="1">
                <a:off x="870" y="2152"/>
                <a:ext cx="3900" cy="110"/>
              </a:xfrm>
              <a:prstGeom prst="rightArrow">
                <a:avLst>
                  <a:gd name="adj1" fmla="val 49093"/>
                  <a:gd name="adj2" fmla="val 518851"/>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41060" name="Text Box 4">
                <a:extLst>
                  <a:ext uri="{FF2B5EF4-FFF2-40B4-BE49-F238E27FC236}">
                    <a16:creationId xmlns:a16="http://schemas.microsoft.com/office/drawing/2014/main" id="{57F71DE0-3138-B31A-C25E-D2D012F6CD07}"/>
                  </a:ext>
                </a:extLst>
              </p:cNvPr>
              <p:cNvSpPr txBox="1">
                <a:spLocks noChangeArrowheads="1"/>
              </p:cNvSpPr>
              <p:nvPr/>
            </p:nvSpPr>
            <p:spPr bwMode="auto">
              <a:xfrm>
                <a:off x="2117" y="182"/>
                <a:ext cx="1108" cy="288"/>
              </a:xfrm>
              <a:prstGeom prst="rect">
                <a:avLst/>
              </a:prstGeom>
              <a:solidFill>
                <a:schemeClr val="bg1">
                  <a:alpha val="50000"/>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solidFill>
                      <a:schemeClr val="accent2"/>
                    </a:solidFill>
                    <a:effectLst>
                      <a:outerShdw blurRad="38100" dist="38100" dir="2700000" algn="tl">
                        <a:srgbClr val="000000"/>
                      </a:outerShdw>
                    </a:effectLst>
                    <a:latin typeface="Times" pitchFamily="2" charset="0"/>
                  </a:rPr>
                  <a:t>Embodiment</a:t>
                </a:r>
                <a:endParaRPr lang="de-CH" altLang="en-US" sz="2400">
                  <a:solidFill>
                    <a:schemeClr val="accent2"/>
                  </a:solidFill>
                  <a:effectLst>
                    <a:outerShdw blurRad="38100" dist="38100" dir="2700000" algn="tl">
                      <a:srgbClr val="000000"/>
                    </a:outerShdw>
                  </a:effectLst>
                  <a:latin typeface="Symbol" pitchFamily="2" charset="2"/>
                </a:endParaRPr>
              </a:p>
            </p:txBody>
          </p:sp>
        </p:grpSp>
        <p:grpSp>
          <p:nvGrpSpPr>
            <p:cNvPr id="53254" name="Group 5">
              <a:extLst>
                <a:ext uri="{FF2B5EF4-FFF2-40B4-BE49-F238E27FC236}">
                  <a16:creationId xmlns:a16="http://schemas.microsoft.com/office/drawing/2014/main" id="{1CF2715E-ADD7-002E-9C87-A48B870DF5C3}"/>
                </a:ext>
              </a:extLst>
            </p:cNvPr>
            <p:cNvGrpSpPr>
              <a:grpSpLocks/>
            </p:cNvGrpSpPr>
            <p:nvPr/>
          </p:nvGrpSpPr>
          <p:grpSpPr bwMode="auto">
            <a:xfrm>
              <a:off x="1232" y="3308"/>
              <a:ext cx="725" cy="288"/>
              <a:chOff x="1232" y="3308"/>
              <a:chExt cx="725" cy="288"/>
            </a:xfrm>
          </p:grpSpPr>
          <p:sp>
            <p:nvSpPr>
              <p:cNvPr id="53278" name="AutoShape 6">
                <a:extLst>
                  <a:ext uri="{FF2B5EF4-FFF2-40B4-BE49-F238E27FC236}">
                    <a16:creationId xmlns:a16="http://schemas.microsoft.com/office/drawing/2014/main" id="{1AC0AAFE-B356-658F-BC51-423AD45DB029}"/>
                  </a:ext>
                </a:extLst>
              </p:cNvPr>
              <p:cNvSpPr>
                <a:spLocks noChangeArrowheads="1"/>
              </p:cNvSpPr>
              <p:nvPr/>
            </p:nvSpPr>
            <p:spPr bwMode="auto">
              <a:xfrm>
                <a:off x="1839" y="340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41063" name="Text Box 7">
                <a:extLst>
                  <a:ext uri="{FF2B5EF4-FFF2-40B4-BE49-F238E27FC236}">
                    <a16:creationId xmlns:a16="http://schemas.microsoft.com/office/drawing/2014/main" id="{99E9E99B-2C79-8330-EC7F-B28A099BF34A}"/>
                  </a:ext>
                </a:extLst>
              </p:cNvPr>
              <p:cNvSpPr txBox="1">
                <a:spLocks noChangeArrowheads="1"/>
              </p:cNvSpPr>
              <p:nvPr/>
            </p:nvSpPr>
            <p:spPr bwMode="auto">
              <a:xfrm>
                <a:off x="1232" y="3308"/>
                <a:ext cx="521"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Facts</a:t>
                </a:r>
                <a:endParaRPr lang="de-CH" altLang="en-US" sz="2400">
                  <a:effectLst>
                    <a:outerShdw blurRad="38100" dist="38100" dir="2700000" algn="tl">
                      <a:srgbClr val="FFFFFF"/>
                    </a:outerShdw>
                  </a:effectLst>
                  <a:latin typeface="Symbol" pitchFamily="2" charset="2"/>
                </a:endParaRPr>
              </a:p>
            </p:txBody>
          </p:sp>
        </p:grpSp>
        <p:grpSp>
          <p:nvGrpSpPr>
            <p:cNvPr id="53255" name="Group 8">
              <a:extLst>
                <a:ext uri="{FF2B5EF4-FFF2-40B4-BE49-F238E27FC236}">
                  <a16:creationId xmlns:a16="http://schemas.microsoft.com/office/drawing/2014/main" id="{264F4039-F90B-A905-EDEB-3EE6707FCA6C}"/>
                </a:ext>
              </a:extLst>
            </p:cNvPr>
            <p:cNvGrpSpPr>
              <a:grpSpLocks/>
            </p:cNvGrpSpPr>
            <p:nvPr/>
          </p:nvGrpSpPr>
          <p:grpSpPr bwMode="auto">
            <a:xfrm>
              <a:off x="1050" y="2115"/>
              <a:ext cx="907" cy="288"/>
              <a:chOff x="1050" y="2115"/>
              <a:chExt cx="907" cy="288"/>
            </a:xfrm>
          </p:grpSpPr>
          <p:sp>
            <p:nvSpPr>
              <p:cNvPr id="53276" name="AutoShape 9">
                <a:extLst>
                  <a:ext uri="{FF2B5EF4-FFF2-40B4-BE49-F238E27FC236}">
                    <a16:creationId xmlns:a16="http://schemas.microsoft.com/office/drawing/2014/main" id="{C9CE6B0D-7843-0A49-2838-E89598205DBE}"/>
                  </a:ext>
                </a:extLst>
              </p:cNvPr>
              <p:cNvSpPr>
                <a:spLocks noChangeArrowheads="1"/>
              </p:cNvSpPr>
              <p:nvPr/>
            </p:nvSpPr>
            <p:spPr bwMode="auto">
              <a:xfrm>
                <a:off x="1839" y="2205"/>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41066" name="Text Box 10">
                <a:extLst>
                  <a:ext uri="{FF2B5EF4-FFF2-40B4-BE49-F238E27FC236}">
                    <a16:creationId xmlns:a16="http://schemas.microsoft.com/office/drawing/2014/main" id="{CA443AB2-7443-485A-B22D-FA02E800965E}"/>
                  </a:ext>
                </a:extLst>
              </p:cNvPr>
              <p:cNvSpPr txBox="1">
                <a:spLocks noChangeArrowheads="1"/>
              </p:cNvSpPr>
              <p:nvPr/>
            </p:nvSpPr>
            <p:spPr bwMode="auto">
              <a:xfrm>
                <a:off x="1050" y="2115"/>
                <a:ext cx="70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Process</a:t>
                </a:r>
                <a:endParaRPr lang="de-CH" altLang="en-US" sz="2400">
                  <a:effectLst>
                    <a:outerShdw blurRad="38100" dist="38100" dir="2700000" algn="tl">
                      <a:srgbClr val="FFFFFF"/>
                    </a:outerShdw>
                  </a:effectLst>
                  <a:latin typeface="Symbol" pitchFamily="2" charset="2"/>
                </a:endParaRPr>
              </a:p>
            </p:txBody>
          </p:sp>
        </p:grpSp>
        <p:grpSp>
          <p:nvGrpSpPr>
            <p:cNvPr id="53256" name="Group 11">
              <a:extLst>
                <a:ext uri="{FF2B5EF4-FFF2-40B4-BE49-F238E27FC236}">
                  <a16:creationId xmlns:a16="http://schemas.microsoft.com/office/drawing/2014/main" id="{E6DBFDBE-7143-A2AF-FC09-E91BCEDA073C}"/>
                </a:ext>
              </a:extLst>
            </p:cNvPr>
            <p:cNvGrpSpPr>
              <a:grpSpLocks/>
            </p:cNvGrpSpPr>
            <p:nvPr/>
          </p:nvGrpSpPr>
          <p:grpSpPr bwMode="auto">
            <a:xfrm>
              <a:off x="1040" y="976"/>
              <a:ext cx="916" cy="288"/>
              <a:chOff x="1040" y="976"/>
              <a:chExt cx="916" cy="288"/>
            </a:xfrm>
          </p:grpSpPr>
          <p:sp>
            <p:nvSpPr>
              <p:cNvPr id="53274" name="AutoShape 12">
                <a:extLst>
                  <a:ext uri="{FF2B5EF4-FFF2-40B4-BE49-F238E27FC236}">
                    <a16:creationId xmlns:a16="http://schemas.microsoft.com/office/drawing/2014/main" id="{A2AF50F0-ECA9-A251-D938-CAAC5256BD4E}"/>
                  </a:ext>
                </a:extLst>
              </p:cNvPr>
              <p:cNvSpPr>
                <a:spLocks noChangeArrowheads="1"/>
              </p:cNvSpPr>
              <p:nvPr/>
            </p:nvSpPr>
            <p:spPr bwMode="auto">
              <a:xfrm>
                <a:off x="1838" y="1062"/>
                <a:ext cx="118" cy="109"/>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41069" name="Text Box 13">
                <a:extLst>
                  <a:ext uri="{FF2B5EF4-FFF2-40B4-BE49-F238E27FC236}">
                    <a16:creationId xmlns:a16="http://schemas.microsoft.com/office/drawing/2014/main" id="{6AE116F2-32BE-433A-F40B-810E84E24C50}"/>
                  </a:ext>
                </a:extLst>
              </p:cNvPr>
              <p:cNvSpPr txBox="1">
                <a:spLocks noChangeArrowheads="1"/>
              </p:cNvSpPr>
              <p:nvPr/>
            </p:nvSpPr>
            <p:spPr bwMode="auto">
              <a:xfrm>
                <a:off x="1040" y="976"/>
                <a:ext cx="71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Gesture</a:t>
                </a:r>
                <a:endParaRPr lang="de-CH" altLang="en-US" sz="2400">
                  <a:effectLst>
                    <a:outerShdw blurRad="38100" dist="38100" dir="2700000" algn="tl">
                      <a:srgbClr val="FFFFFF"/>
                    </a:outerShdw>
                  </a:effectLst>
                  <a:latin typeface="Symbol" pitchFamily="2" charset="2"/>
                </a:endParaRPr>
              </a:p>
            </p:txBody>
          </p:sp>
        </p:grpSp>
        <p:grpSp>
          <p:nvGrpSpPr>
            <p:cNvPr id="53257" name="Group 14">
              <a:extLst>
                <a:ext uri="{FF2B5EF4-FFF2-40B4-BE49-F238E27FC236}">
                  <a16:creationId xmlns:a16="http://schemas.microsoft.com/office/drawing/2014/main" id="{C5E1B652-99C3-EEE1-12EC-958EBCFF0585}"/>
                </a:ext>
              </a:extLst>
            </p:cNvPr>
            <p:cNvGrpSpPr>
              <a:grpSpLocks/>
            </p:cNvGrpSpPr>
            <p:nvPr/>
          </p:nvGrpSpPr>
          <p:grpSpPr bwMode="auto">
            <a:xfrm>
              <a:off x="2056" y="573"/>
              <a:ext cx="2777" cy="1065"/>
              <a:chOff x="2056" y="573"/>
              <a:chExt cx="2777" cy="1065"/>
            </a:xfrm>
          </p:grpSpPr>
          <p:sp>
            <p:nvSpPr>
              <p:cNvPr id="53268" name="AutoShape 15">
                <a:extLst>
                  <a:ext uri="{FF2B5EF4-FFF2-40B4-BE49-F238E27FC236}">
                    <a16:creationId xmlns:a16="http://schemas.microsoft.com/office/drawing/2014/main" id="{3E5198F0-58C3-068A-1FBB-6384892C3E42}"/>
                  </a:ext>
                </a:extLst>
              </p:cNvPr>
              <p:cNvSpPr>
                <a:spLocks noChangeArrowheads="1"/>
              </p:cNvSpPr>
              <p:nvPr/>
            </p:nvSpPr>
            <p:spPr bwMode="auto">
              <a:xfrm rot="-5400000">
                <a:off x="2114" y="515"/>
                <a:ext cx="1065"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3269" name="Group 16">
                <a:extLst>
                  <a:ext uri="{FF2B5EF4-FFF2-40B4-BE49-F238E27FC236}">
                    <a16:creationId xmlns:a16="http://schemas.microsoft.com/office/drawing/2014/main" id="{1087AF74-4513-9A74-1C83-4C6903BB0FD1}"/>
                  </a:ext>
                </a:extLst>
              </p:cNvPr>
              <p:cNvGrpSpPr>
                <a:grpSpLocks/>
              </p:cNvGrpSpPr>
              <p:nvPr/>
            </p:nvGrpSpPr>
            <p:grpSpPr bwMode="auto">
              <a:xfrm>
                <a:off x="3199" y="683"/>
                <a:ext cx="1634" cy="719"/>
                <a:chOff x="1152" y="344"/>
                <a:chExt cx="1840" cy="1859"/>
              </a:xfrm>
            </p:grpSpPr>
            <p:sp>
              <p:nvSpPr>
                <p:cNvPr id="53271" name="Line 17">
                  <a:extLst>
                    <a:ext uri="{FF2B5EF4-FFF2-40B4-BE49-F238E27FC236}">
                      <a16:creationId xmlns:a16="http://schemas.microsoft.com/office/drawing/2014/main" id="{5A99ED89-B8F6-DB4E-E221-1E8D662DC131}"/>
                    </a:ext>
                  </a:extLst>
                </p:cNvPr>
                <p:cNvSpPr>
                  <a:spLocks noChangeShapeType="1"/>
                </p:cNvSpPr>
                <p:nvPr/>
              </p:nvSpPr>
              <p:spPr bwMode="auto">
                <a:xfrm>
                  <a:off x="1154" y="1676"/>
                  <a:ext cx="933" cy="527"/>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18">
                  <a:extLst>
                    <a:ext uri="{FF2B5EF4-FFF2-40B4-BE49-F238E27FC236}">
                      <a16:creationId xmlns:a16="http://schemas.microsoft.com/office/drawing/2014/main" id="{DE035EDC-48A9-7010-1750-7429E5ED5F97}"/>
                    </a:ext>
                  </a:extLst>
                </p:cNvPr>
                <p:cNvSpPr>
                  <a:spLocks noChangeShapeType="1"/>
                </p:cNvSpPr>
                <p:nvPr/>
              </p:nvSpPr>
              <p:spPr bwMode="auto">
                <a:xfrm>
                  <a:off x="1152" y="1680"/>
                  <a:ext cx="1840" cy="0"/>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19">
                  <a:extLst>
                    <a:ext uri="{FF2B5EF4-FFF2-40B4-BE49-F238E27FC236}">
                      <a16:creationId xmlns:a16="http://schemas.microsoft.com/office/drawing/2014/main" id="{BF5000AF-C449-871A-663A-0826AC1EB11F}"/>
                    </a:ext>
                  </a:extLst>
                </p:cNvPr>
                <p:cNvSpPr>
                  <a:spLocks noChangeShapeType="1"/>
                </p:cNvSpPr>
                <p:nvPr/>
              </p:nvSpPr>
              <p:spPr bwMode="auto">
                <a:xfrm flipV="1">
                  <a:off x="1152" y="344"/>
                  <a:ext cx="0" cy="1336"/>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53270" name="Picture 20">
                <a:extLst>
                  <a:ext uri="{FF2B5EF4-FFF2-40B4-BE49-F238E27FC236}">
                    <a16:creationId xmlns:a16="http://schemas.microsoft.com/office/drawing/2014/main" id="{C13579CA-59B4-A158-481E-5A5BC5216F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6" y="648"/>
                <a:ext cx="1055"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8" name="Group 21">
              <a:extLst>
                <a:ext uri="{FF2B5EF4-FFF2-40B4-BE49-F238E27FC236}">
                  <a16:creationId xmlns:a16="http://schemas.microsoft.com/office/drawing/2014/main" id="{F4753D1C-FF57-EB25-2770-97282D481966}"/>
                </a:ext>
              </a:extLst>
            </p:cNvPr>
            <p:cNvGrpSpPr>
              <a:grpSpLocks/>
            </p:cNvGrpSpPr>
            <p:nvPr/>
          </p:nvGrpSpPr>
          <p:grpSpPr bwMode="auto">
            <a:xfrm>
              <a:off x="2053" y="2969"/>
              <a:ext cx="2904" cy="1011"/>
              <a:chOff x="2053" y="2969"/>
              <a:chExt cx="2904" cy="1011"/>
            </a:xfrm>
          </p:grpSpPr>
          <p:sp>
            <p:nvSpPr>
              <p:cNvPr id="53266" name="AutoShape 22">
                <a:extLst>
                  <a:ext uri="{FF2B5EF4-FFF2-40B4-BE49-F238E27FC236}">
                    <a16:creationId xmlns:a16="http://schemas.microsoft.com/office/drawing/2014/main" id="{5346A4C2-7B0F-AC1F-FFB1-6E598DDEB57E}"/>
                  </a:ext>
                </a:extLst>
              </p:cNvPr>
              <p:cNvSpPr>
                <a:spLocks noChangeArrowheads="1"/>
              </p:cNvSpPr>
              <p:nvPr/>
            </p:nvSpPr>
            <p:spPr bwMode="auto">
              <a:xfrm rot="-5400000">
                <a:off x="2138" y="2884"/>
                <a:ext cx="1011" cy="1181"/>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941079" name="Picture 23">
                <a:extLst>
                  <a:ext uri="{FF2B5EF4-FFF2-40B4-BE49-F238E27FC236}">
                    <a16:creationId xmlns:a16="http://schemas.microsoft.com/office/drawing/2014/main" id="{8ED296D7-529D-FA11-F168-9E29CBA55664}"/>
                  </a:ext>
                </a:extLst>
              </p:cNvPr>
              <p:cNvPicPr>
                <a:picLocks noChangeAspect="1" noChangeArrowheads="1"/>
              </p:cNvPicPr>
              <p:nvPr/>
            </p:nvPicPr>
            <p:blipFill>
              <a:blip r:embed="rId4"/>
              <a:srcRect l="644" t="5579" r="18703" b="12090"/>
              <a:stretch>
                <a:fillRect/>
              </a:stretch>
            </p:blipFill>
            <p:spPr bwMode="auto">
              <a:xfrm>
                <a:off x="3236" y="3058"/>
                <a:ext cx="1721" cy="812"/>
              </a:xfrm>
              <a:prstGeom prst="rect">
                <a:avLst/>
              </a:prstGeom>
              <a:noFill/>
              <a:effectLst>
                <a:outerShdw blurRad="63500" dist="107763" dir="18900000" algn="ctr" rotWithShape="0">
                  <a:srgbClr val="000000">
                    <a:alpha val="74998"/>
                  </a:srgbClr>
                </a:outerShdw>
              </a:effectLst>
            </p:spPr>
          </p:pic>
        </p:grpSp>
        <p:sp>
          <p:nvSpPr>
            <p:cNvPr id="941080" name="Text Box 24">
              <a:extLst>
                <a:ext uri="{FF2B5EF4-FFF2-40B4-BE49-F238E27FC236}">
                  <a16:creationId xmlns:a16="http://schemas.microsoft.com/office/drawing/2014/main" id="{2FFAA649-AD03-83E1-C156-D2A09CE4E6A8}"/>
                </a:ext>
              </a:extLst>
            </p:cNvPr>
            <p:cNvSpPr txBox="1">
              <a:spLocks noChangeArrowheads="1"/>
            </p:cNvSpPr>
            <p:nvPr/>
          </p:nvSpPr>
          <p:spPr bwMode="auto">
            <a:xfrm>
              <a:off x="5516" y="973"/>
              <a:ext cx="729"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to make</a:t>
              </a:r>
              <a:endParaRPr lang="de-CH" altLang="en-US" sz="2400">
                <a:effectLst>
                  <a:outerShdw blurRad="38100" dist="38100" dir="2700000" algn="tl">
                    <a:srgbClr val="FFFFFF"/>
                  </a:outerShdw>
                </a:effectLst>
                <a:latin typeface="Symbol" pitchFamily="2" charset="2"/>
              </a:endParaRPr>
            </a:p>
          </p:txBody>
        </p:sp>
        <p:sp>
          <p:nvSpPr>
            <p:cNvPr id="941081" name="Text Box 25">
              <a:extLst>
                <a:ext uri="{FF2B5EF4-FFF2-40B4-BE49-F238E27FC236}">
                  <a16:creationId xmlns:a16="http://schemas.microsoft.com/office/drawing/2014/main" id="{1396C19D-9D4C-404A-6BD3-CBE73C2B26AA}"/>
                </a:ext>
              </a:extLst>
            </p:cNvPr>
            <p:cNvSpPr txBox="1">
              <a:spLocks noChangeArrowheads="1"/>
            </p:cNvSpPr>
            <p:nvPr/>
          </p:nvSpPr>
          <p:spPr bwMode="auto">
            <a:xfrm>
              <a:off x="5372" y="2056"/>
              <a:ext cx="873"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to refer to</a:t>
              </a:r>
              <a:endParaRPr lang="de-CH" altLang="en-US" sz="2400">
                <a:effectLst>
                  <a:outerShdw blurRad="38100" dist="38100" dir="2700000" algn="tl">
                    <a:srgbClr val="FFFFFF"/>
                  </a:outerShdw>
                </a:effectLst>
                <a:latin typeface="Symbol" pitchFamily="2" charset="2"/>
              </a:endParaRPr>
            </a:p>
          </p:txBody>
        </p:sp>
        <p:sp>
          <p:nvSpPr>
            <p:cNvPr id="941082" name="Text Box 26">
              <a:extLst>
                <a:ext uri="{FF2B5EF4-FFF2-40B4-BE49-F238E27FC236}">
                  <a16:creationId xmlns:a16="http://schemas.microsoft.com/office/drawing/2014/main" id="{5E596EED-31D5-ADBE-895B-BC183CA4E306}"/>
                </a:ext>
              </a:extLst>
            </p:cNvPr>
            <p:cNvSpPr txBox="1">
              <a:spLocks noChangeArrowheads="1"/>
            </p:cNvSpPr>
            <p:nvPr/>
          </p:nvSpPr>
          <p:spPr bwMode="auto">
            <a:xfrm>
              <a:off x="5082" y="3284"/>
              <a:ext cx="1156"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to be the case</a:t>
              </a:r>
              <a:endParaRPr lang="de-CH" altLang="en-US" sz="2400">
                <a:effectLst>
                  <a:outerShdw blurRad="38100" dist="38100" dir="2700000" algn="tl">
                    <a:srgbClr val="FFFFFF"/>
                  </a:outerShdw>
                </a:effectLst>
                <a:latin typeface="Symbol" pitchFamily="2" charset="2"/>
              </a:endParaRPr>
            </a:p>
          </p:txBody>
        </p:sp>
        <p:grpSp>
          <p:nvGrpSpPr>
            <p:cNvPr id="53262" name="Group 27">
              <a:extLst>
                <a:ext uri="{FF2B5EF4-FFF2-40B4-BE49-F238E27FC236}">
                  <a16:creationId xmlns:a16="http://schemas.microsoft.com/office/drawing/2014/main" id="{57EE16BF-84EC-DB95-64D9-FE7C663FE420}"/>
                </a:ext>
              </a:extLst>
            </p:cNvPr>
            <p:cNvGrpSpPr>
              <a:grpSpLocks/>
            </p:cNvGrpSpPr>
            <p:nvPr/>
          </p:nvGrpSpPr>
          <p:grpSpPr bwMode="auto">
            <a:xfrm>
              <a:off x="2038" y="1850"/>
              <a:ext cx="3315" cy="846"/>
              <a:chOff x="2038" y="1850"/>
              <a:chExt cx="3315" cy="846"/>
            </a:xfrm>
          </p:grpSpPr>
          <p:sp>
            <p:nvSpPr>
              <p:cNvPr id="53263" name="AutoShape 28">
                <a:extLst>
                  <a:ext uri="{FF2B5EF4-FFF2-40B4-BE49-F238E27FC236}">
                    <a16:creationId xmlns:a16="http://schemas.microsoft.com/office/drawing/2014/main" id="{4C5FBF68-086C-5C5F-7D86-F5086E4DCF6C}"/>
                  </a:ext>
                </a:extLst>
              </p:cNvPr>
              <p:cNvSpPr>
                <a:spLocks noChangeArrowheads="1"/>
              </p:cNvSpPr>
              <p:nvPr/>
            </p:nvSpPr>
            <p:spPr bwMode="auto">
              <a:xfrm rot="-5400000">
                <a:off x="2206" y="1682"/>
                <a:ext cx="846" cy="1182"/>
              </a:xfrm>
              <a:prstGeom prst="triangle">
                <a:avLst>
                  <a:gd name="adj" fmla="val 50000"/>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53264" name="Picture 29" descr="&#9;midi3.jpg                                                      00063E96Extra                          BF31C3C3:">
                <a:extLst>
                  <a:ext uri="{FF2B5EF4-FFF2-40B4-BE49-F238E27FC236}">
                    <a16:creationId xmlns:a16="http://schemas.microsoft.com/office/drawing/2014/main" id="{C98350E1-3ECA-18D1-505C-CC0CFD19219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240"/>
              <a:stretch>
                <a:fillRect/>
              </a:stretch>
            </p:blipFill>
            <p:spPr bwMode="auto">
              <a:xfrm>
                <a:off x="2809" y="1977"/>
                <a:ext cx="254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1086" name="Text Box 30">
                <a:extLst>
                  <a:ext uri="{FF2B5EF4-FFF2-40B4-BE49-F238E27FC236}">
                    <a16:creationId xmlns:a16="http://schemas.microsoft.com/office/drawing/2014/main" id="{F07EBD0C-26A7-057B-298B-561A44436820}"/>
                  </a:ext>
                </a:extLst>
              </p:cNvPr>
              <p:cNvSpPr txBox="1">
                <a:spLocks noChangeArrowheads="1"/>
              </p:cNvSpPr>
              <p:nvPr/>
            </p:nvSpPr>
            <p:spPr bwMode="auto">
              <a:xfrm>
                <a:off x="3984" y="1884"/>
                <a:ext cx="542"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i="1">
                    <a:effectLst>
                      <a:outerShdw blurRad="38100" dist="38100" dir="2700000" algn="tl">
                        <a:srgbClr val="FFFFFF"/>
                      </a:outerShdw>
                    </a:effectLst>
                    <a:latin typeface="Times" pitchFamily="2" charset="0"/>
                  </a:rPr>
                  <a:t>MIDI</a:t>
                </a:r>
                <a:endParaRPr lang="de-CH" altLang="en-US" sz="2400" i="1">
                  <a:effectLst>
                    <a:outerShdw blurRad="38100" dist="38100" dir="2700000" algn="tl">
                      <a:srgbClr val="FFFFFF"/>
                    </a:outerShdw>
                  </a:effectLst>
                  <a:latin typeface="Symbol" pitchFamily="2" charset="2"/>
                </a:endParaRPr>
              </a:p>
            </p:txBody>
          </p:sp>
        </p:grpSp>
      </p:grpSp>
      <p:grpSp>
        <p:nvGrpSpPr>
          <p:cNvPr id="11" name="Group 34">
            <a:extLst>
              <a:ext uri="{FF2B5EF4-FFF2-40B4-BE49-F238E27FC236}">
                <a16:creationId xmlns:a16="http://schemas.microsoft.com/office/drawing/2014/main" id="{AC25C482-565C-EA4A-D017-3548BB4F0D74}"/>
              </a:ext>
            </a:extLst>
          </p:cNvPr>
          <p:cNvGrpSpPr>
            <a:grpSpLocks/>
          </p:cNvGrpSpPr>
          <p:nvPr/>
        </p:nvGrpSpPr>
        <p:grpSpPr bwMode="auto">
          <a:xfrm>
            <a:off x="1352550" y="481013"/>
            <a:ext cx="8510588" cy="1998662"/>
            <a:chOff x="852" y="303"/>
            <a:chExt cx="5361" cy="1259"/>
          </a:xfrm>
        </p:grpSpPr>
        <p:sp>
          <p:nvSpPr>
            <p:cNvPr id="53251" name="Freeform 31">
              <a:extLst>
                <a:ext uri="{FF2B5EF4-FFF2-40B4-BE49-F238E27FC236}">
                  <a16:creationId xmlns:a16="http://schemas.microsoft.com/office/drawing/2014/main" id="{C824531A-4359-47E0-FEFE-644A6C40D40E}"/>
                </a:ext>
              </a:extLst>
            </p:cNvPr>
            <p:cNvSpPr>
              <a:spLocks/>
            </p:cNvSpPr>
            <p:nvPr/>
          </p:nvSpPr>
          <p:spPr bwMode="auto">
            <a:xfrm>
              <a:off x="852" y="303"/>
              <a:ext cx="5361" cy="1259"/>
            </a:xfrm>
            <a:custGeom>
              <a:avLst/>
              <a:gdLst>
                <a:gd name="T0" fmla="*/ 145373581 w 1897"/>
                <a:gd name="T1" fmla="*/ 128 h 1259"/>
                <a:gd name="T2" fmla="*/ 486866840 w 1897"/>
                <a:gd name="T3" fmla="*/ 13 h 1259"/>
                <a:gd name="T4" fmla="*/ 1106046206 w 1897"/>
                <a:gd name="T5" fmla="*/ 57 h 1259"/>
                <a:gd name="T6" fmla="*/ 1177109525 w 1897"/>
                <a:gd name="T7" fmla="*/ 110 h 1259"/>
                <a:gd name="T8" fmla="*/ 1273160985 w 1897"/>
                <a:gd name="T9" fmla="*/ 238 h 1259"/>
                <a:gd name="T10" fmla="*/ 1383180131 w 1897"/>
                <a:gd name="T11" fmla="*/ 594 h 1259"/>
                <a:gd name="T12" fmla="*/ 1386012010 w 1897"/>
                <a:gd name="T13" fmla="*/ 814 h 1259"/>
                <a:gd name="T14" fmla="*/ 1347825808 w 1897"/>
                <a:gd name="T15" fmla="*/ 963 h 1259"/>
                <a:gd name="T16" fmla="*/ 1228449261 w 1897"/>
                <a:gd name="T17" fmla="*/ 1183 h 1259"/>
                <a:gd name="T18" fmla="*/ 1012109365 w 1897"/>
                <a:gd name="T19" fmla="*/ 1244 h 1259"/>
                <a:gd name="T20" fmla="*/ 396770727 w 1897"/>
                <a:gd name="T21" fmla="*/ 1209 h 1259"/>
                <a:gd name="T22" fmla="*/ 254546116 w 1897"/>
                <a:gd name="T23" fmla="*/ 1161 h 1259"/>
                <a:gd name="T24" fmla="*/ 45460675 w 1897"/>
                <a:gd name="T25" fmla="*/ 910 h 1259"/>
                <a:gd name="T26" fmla="*/ 9646799 w 1897"/>
                <a:gd name="T27" fmla="*/ 765 h 1259"/>
                <a:gd name="T28" fmla="*/ 0 w 1897"/>
                <a:gd name="T29" fmla="*/ 677 h 1259"/>
                <a:gd name="T30" fmla="*/ 25695833 w 1897"/>
                <a:gd name="T31" fmla="*/ 501 h 1259"/>
                <a:gd name="T32" fmla="*/ 132049871 w 1897"/>
                <a:gd name="T33" fmla="*/ 348 h 1259"/>
                <a:gd name="T34" fmla="*/ 174649502 w 1897"/>
                <a:gd name="T35" fmla="*/ 312 h 1259"/>
                <a:gd name="T36" fmla="*/ 348282845 w 1897"/>
                <a:gd name="T37" fmla="*/ 207 h 1259"/>
                <a:gd name="T38" fmla="*/ 409280939 w 1897"/>
                <a:gd name="T39" fmla="*/ 194 h 1259"/>
                <a:gd name="T40" fmla="*/ 438552889 w 1897"/>
                <a:gd name="T41" fmla="*/ 189 h 1259"/>
                <a:gd name="T42" fmla="*/ 593183049 w 1897"/>
                <a:gd name="T43" fmla="*/ 198 h 12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97"/>
                <a:gd name="T67" fmla="*/ 0 h 1259"/>
                <a:gd name="T68" fmla="*/ 1897 w 1897"/>
                <a:gd name="T69" fmla="*/ 1259 h 12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97" h="1259">
                  <a:moveTo>
                    <a:pt x="198" y="128"/>
                  </a:moveTo>
                  <a:cubicBezTo>
                    <a:pt x="399" y="56"/>
                    <a:pt x="471" y="31"/>
                    <a:pt x="664" y="13"/>
                  </a:cubicBezTo>
                  <a:cubicBezTo>
                    <a:pt x="953" y="15"/>
                    <a:pt x="1227" y="0"/>
                    <a:pt x="1508" y="57"/>
                  </a:cubicBezTo>
                  <a:cubicBezTo>
                    <a:pt x="1541" y="74"/>
                    <a:pt x="1568" y="101"/>
                    <a:pt x="1605" y="110"/>
                  </a:cubicBezTo>
                  <a:cubicBezTo>
                    <a:pt x="1641" y="142"/>
                    <a:pt x="1714" y="200"/>
                    <a:pt x="1736" y="238"/>
                  </a:cubicBezTo>
                  <a:cubicBezTo>
                    <a:pt x="1800" y="352"/>
                    <a:pt x="1848" y="468"/>
                    <a:pt x="1886" y="594"/>
                  </a:cubicBezTo>
                  <a:cubicBezTo>
                    <a:pt x="1891" y="674"/>
                    <a:pt x="1897" y="726"/>
                    <a:pt x="1890" y="814"/>
                  </a:cubicBezTo>
                  <a:cubicBezTo>
                    <a:pt x="1885" y="866"/>
                    <a:pt x="1859" y="916"/>
                    <a:pt x="1838" y="963"/>
                  </a:cubicBezTo>
                  <a:cubicBezTo>
                    <a:pt x="1798" y="1047"/>
                    <a:pt x="1767" y="1139"/>
                    <a:pt x="1675" y="1183"/>
                  </a:cubicBezTo>
                  <a:cubicBezTo>
                    <a:pt x="1579" y="1227"/>
                    <a:pt x="1483" y="1238"/>
                    <a:pt x="1380" y="1244"/>
                  </a:cubicBezTo>
                  <a:cubicBezTo>
                    <a:pt x="1098" y="1241"/>
                    <a:pt x="818" y="1259"/>
                    <a:pt x="541" y="1209"/>
                  </a:cubicBezTo>
                  <a:cubicBezTo>
                    <a:pt x="468" y="1195"/>
                    <a:pt x="411" y="1189"/>
                    <a:pt x="347" y="1161"/>
                  </a:cubicBezTo>
                  <a:cubicBezTo>
                    <a:pt x="239" y="1113"/>
                    <a:pt x="108" y="1024"/>
                    <a:pt x="62" y="910"/>
                  </a:cubicBezTo>
                  <a:cubicBezTo>
                    <a:pt x="34" y="842"/>
                    <a:pt x="40" y="860"/>
                    <a:pt x="13" y="765"/>
                  </a:cubicBezTo>
                  <a:cubicBezTo>
                    <a:pt x="4" y="736"/>
                    <a:pt x="0" y="677"/>
                    <a:pt x="0" y="677"/>
                  </a:cubicBezTo>
                  <a:cubicBezTo>
                    <a:pt x="3" y="614"/>
                    <a:pt x="4" y="556"/>
                    <a:pt x="35" y="501"/>
                  </a:cubicBezTo>
                  <a:cubicBezTo>
                    <a:pt x="64" y="446"/>
                    <a:pt x="127" y="380"/>
                    <a:pt x="180" y="348"/>
                  </a:cubicBezTo>
                  <a:cubicBezTo>
                    <a:pt x="199" y="336"/>
                    <a:pt x="220" y="326"/>
                    <a:pt x="238" y="312"/>
                  </a:cubicBezTo>
                  <a:cubicBezTo>
                    <a:pt x="303" y="256"/>
                    <a:pt x="389" y="218"/>
                    <a:pt x="475" y="207"/>
                  </a:cubicBezTo>
                  <a:cubicBezTo>
                    <a:pt x="502" y="198"/>
                    <a:pt x="528" y="197"/>
                    <a:pt x="558" y="194"/>
                  </a:cubicBezTo>
                  <a:cubicBezTo>
                    <a:pt x="571" y="192"/>
                    <a:pt x="598" y="189"/>
                    <a:pt x="598" y="189"/>
                  </a:cubicBezTo>
                  <a:lnTo>
                    <a:pt x="809" y="198"/>
                  </a:lnTo>
                </a:path>
              </a:pathLst>
            </a:custGeom>
            <a:noFill/>
            <a:ln w="57150">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1089" name="Text Box 33">
              <a:extLst>
                <a:ext uri="{FF2B5EF4-FFF2-40B4-BE49-F238E27FC236}">
                  <a16:creationId xmlns:a16="http://schemas.microsoft.com/office/drawing/2014/main" id="{E99EF173-CB15-BC4B-C252-8276D1D422FA}"/>
                </a:ext>
              </a:extLst>
            </p:cNvPr>
            <p:cNvSpPr txBox="1">
              <a:spLocks noChangeArrowheads="1"/>
            </p:cNvSpPr>
            <p:nvPr/>
          </p:nvSpPr>
          <p:spPr bwMode="auto">
            <a:xfrm rot="-675448">
              <a:off x="2780" y="400"/>
              <a:ext cx="2945" cy="672"/>
            </a:xfrm>
            <a:prstGeom prst="rect">
              <a:avLst/>
            </a:prstGeom>
            <a:solidFill>
              <a:schemeClr val="bg1">
                <a:alpha val="75999"/>
              </a:schemeClr>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3200">
                  <a:solidFill>
                    <a:srgbClr val="FF020B"/>
                  </a:solidFill>
                  <a:effectLst>
                    <a:outerShdw blurRad="38100" dist="38100" dir="2700000" algn="tl">
                      <a:srgbClr val="000000"/>
                    </a:outerShdw>
                  </a:effectLst>
                  <a:latin typeface="Times" pitchFamily="2" charset="0"/>
                </a:rPr>
                <a:t>describe and understand</a:t>
              </a:r>
              <a:br>
                <a:rPr lang="de-CH" altLang="en-US" sz="3200">
                  <a:solidFill>
                    <a:srgbClr val="FF020B"/>
                  </a:solidFill>
                  <a:effectLst>
                    <a:outerShdw blurRad="38100" dist="38100" dir="2700000" algn="tl">
                      <a:srgbClr val="000000"/>
                    </a:outerShdw>
                  </a:effectLst>
                  <a:latin typeface="Times" pitchFamily="2" charset="0"/>
                </a:rPr>
              </a:br>
              <a:r>
                <a:rPr lang="de-CH" altLang="en-US" sz="3200">
                  <a:solidFill>
                    <a:srgbClr val="FF020B"/>
                  </a:solidFill>
                  <a:effectLst>
                    <a:outerShdw blurRad="38100" dist="38100" dir="2700000" algn="tl">
                      <a:srgbClr val="000000"/>
                    </a:outerShdw>
                  </a:effectLst>
                  <a:latin typeface="Times" pitchFamily="2" charset="0"/>
                </a:rPr>
                <a:t>the category of the making!</a:t>
              </a:r>
              <a:endParaRPr lang="de-DE" altLang="en-US" sz="3200">
                <a:solidFill>
                  <a:srgbClr val="FF020B"/>
                </a:solidFill>
                <a:effectLst>
                  <a:outerShdw blurRad="38100" dist="38100" dir="2700000" algn="tl">
                    <a:srgbClr val="000000"/>
                  </a:outerShdw>
                </a:effectLst>
                <a:latin typeface="Times"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681F9CE-1530-7CE2-71AA-317595888154}"/>
              </a:ext>
            </a:extLst>
          </p:cNvPr>
          <p:cNvGrpSpPr>
            <a:grpSpLocks/>
          </p:cNvGrpSpPr>
          <p:nvPr/>
        </p:nvGrpSpPr>
        <p:grpSpPr bwMode="auto">
          <a:xfrm>
            <a:off x="1544638" y="3887788"/>
            <a:ext cx="223837" cy="1660525"/>
            <a:chOff x="3273" y="2514"/>
            <a:chExt cx="168" cy="1242"/>
          </a:xfrm>
        </p:grpSpPr>
        <p:sp>
          <p:nvSpPr>
            <p:cNvPr id="55331" name="Oval 4">
              <a:extLst>
                <a:ext uri="{FF2B5EF4-FFF2-40B4-BE49-F238E27FC236}">
                  <a16:creationId xmlns:a16="http://schemas.microsoft.com/office/drawing/2014/main" id="{48C3096F-606A-3515-E917-F2EF61E6B2F5}"/>
                </a:ext>
              </a:extLst>
            </p:cNvPr>
            <p:cNvSpPr>
              <a:spLocks noChangeArrowheads="1"/>
            </p:cNvSpPr>
            <p:nvPr/>
          </p:nvSpPr>
          <p:spPr bwMode="auto">
            <a:xfrm rot="-2928260">
              <a:off x="3273" y="2514"/>
              <a:ext cx="167" cy="16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32" name="Rectangle 5">
              <a:extLst>
                <a:ext uri="{FF2B5EF4-FFF2-40B4-BE49-F238E27FC236}">
                  <a16:creationId xmlns:a16="http://schemas.microsoft.com/office/drawing/2014/main" id="{D7FCC30A-01A5-8946-7A4E-7334C127442B}"/>
                </a:ext>
              </a:extLst>
            </p:cNvPr>
            <p:cNvSpPr>
              <a:spLocks noChangeArrowheads="1"/>
            </p:cNvSpPr>
            <p:nvPr/>
          </p:nvSpPr>
          <p:spPr bwMode="auto">
            <a:xfrm rot="-2928260">
              <a:off x="3309" y="2618"/>
              <a:ext cx="103" cy="1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33" name="Line 6">
              <a:extLst>
                <a:ext uri="{FF2B5EF4-FFF2-40B4-BE49-F238E27FC236}">
                  <a16:creationId xmlns:a16="http://schemas.microsoft.com/office/drawing/2014/main" id="{14FF0C92-E919-7641-B07A-27FE1F17616A}"/>
                </a:ext>
              </a:extLst>
            </p:cNvPr>
            <p:cNvSpPr>
              <a:spLocks noChangeShapeType="1"/>
            </p:cNvSpPr>
            <p:nvPr/>
          </p:nvSpPr>
          <p:spPr bwMode="auto">
            <a:xfrm rot="-2928260" flipH="1" flipV="1">
              <a:off x="3390" y="2650"/>
              <a:ext cx="49" cy="4"/>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34" name="Oval 7">
              <a:extLst>
                <a:ext uri="{FF2B5EF4-FFF2-40B4-BE49-F238E27FC236}">
                  <a16:creationId xmlns:a16="http://schemas.microsoft.com/office/drawing/2014/main" id="{38701F2C-8569-BEBB-876C-1D26DF468440}"/>
                </a:ext>
              </a:extLst>
            </p:cNvPr>
            <p:cNvSpPr>
              <a:spLocks noChangeArrowheads="1"/>
            </p:cNvSpPr>
            <p:nvPr/>
          </p:nvSpPr>
          <p:spPr bwMode="auto">
            <a:xfrm>
              <a:off x="3330" y="2983"/>
              <a:ext cx="68" cy="68"/>
            </a:xfrm>
            <a:prstGeom prst="ellipse">
              <a:avLst/>
            </a:prstGeom>
            <a:solidFill>
              <a:schemeClr val="tx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35" name="Oval 8">
              <a:extLst>
                <a:ext uri="{FF2B5EF4-FFF2-40B4-BE49-F238E27FC236}">
                  <a16:creationId xmlns:a16="http://schemas.microsoft.com/office/drawing/2014/main" id="{40E53901-FBD3-F0A6-D20E-095C61359DCF}"/>
                </a:ext>
              </a:extLst>
            </p:cNvPr>
            <p:cNvSpPr>
              <a:spLocks noChangeArrowheads="1"/>
            </p:cNvSpPr>
            <p:nvPr/>
          </p:nvSpPr>
          <p:spPr bwMode="auto">
            <a:xfrm>
              <a:off x="3330" y="3688"/>
              <a:ext cx="68" cy="68"/>
            </a:xfrm>
            <a:prstGeom prst="ellipse">
              <a:avLst/>
            </a:prstGeom>
            <a:solidFill>
              <a:schemeClr val="tx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36" name="Oval 9">
              <a:extLst>
                <a:ext uri="{FF2B5EF4-FFF2-40B4-BE49-F238E27FC236}">
                  <a16:creationId xmlns:a16="http://schemas.microsoft.com/office/drawing/2014/main" id="{86C07537-DCA1-2FE7-AA63-17F5CE3BBE6B}"/>
                </a:ext>
              </a:extLst>
            </p:cNvPr>
            <p:cNvSpPr>
              <a:spLocks noChangeArrowheads="1"/>
            </p:cNvSpPr>
            <p:nvPr/>
          </p:nvSpPr>
          <p:spPr bwMode="auto">
            <a:xfrm>
              <a:off x="3330" y="3372"/>
              <a:ext cx="68" cy="68"/>
            </a:xfrm>
            <a:prstGeom prst="ellipse">
              <a:avLst/>
            </a:prstGeom>
            <a:solidFill>
              <a:schemeClr val="tx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37" name="Oval 10">
              <a:extLst>
                <a:ext uri="{FF2B5EF4-FFF2-40B4-BE49-F238E27FC236}">
                  <a16:creationId xmlns:a16="http://schemas.microsoft.com/office/drawing/2014/main" id="{F515A27D-7D3A-80C2-6705-3D219C1AD809}"/>
                </a:ext>
              </a:extLst>
            </p:cNvPr>
            <p:cNvSpPr>
              <a:spLocks noChangeArrowheads="1"/>
            </p:cNvSpPr>
            <p:nvPr/>
          </p:nvSpPr>
          <p:spPr bwMode="auto">
            <a:xfrm>
              <a:off x="3330" y="2689"/>
              <a:ext cx="68" cy="68"/>
            </a:xfrm>
            <a:prstGeom prst="ellipse">
              <a:avLst/>
            </a:prstGeom>
            <a:solidFill>
              <a:schemeClr val="tx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38" name="Line 11">
              <a:extLst>
                <a:ext uri="{FF2B5EF4-FFF2-40B4-BE49-F238E27FC236}">
                  <a16:creationId xmlns:a16="http://schemas.microsoft.com/office/drawing/2014/main" id="{3F46A066-C332-4A16-5B60-C005A798A39A}"/>
                </a:ext>
              </a:extLst>
            </p:cNvPr>
            <p:cNvSpPr>
              <a:spLocks noChangeShapeType="1"/>
            </p:cNvSpPr>
            <p:nvPr/>
          </p:nvSpPr>
          <p:spPr bwMode="auto">
            <a:xfrm flipH="1">
              <a:off x="3364" y="2792"/>
              <a:ext cx="0" cy="1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39" name="Line 12">
              <a:extLst>
                <a:ext uri="{FF2B5EF4-FFF2-40B4-BE49-F238E27FC236}">
                  <a16:creationId xmlns:a16="http://schemas.microsoft.com/office/drawing/2014/main" id="{82928DE2-90F2-2DF5-3C16-6B30240E3B18}"/>
                </a:ext>
              </a:extLst>
            </p:cNvPr>
            <p:cNvSpPr>
              <a:spLocks noChangeShapeType="1"/>
            </p:cNvSpPr>
            <p:nvPr/>
          </p:nvSpPr>
          <p:spPr bwMode="auto">
            <a:xfrm flipH="1">
              <a:off x="3364" y="3485"/>
              <a:ext cx="0" cy="1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40" name="Line 13">
              <a:extLst>
                <a:ext uri="{FF2B5EF4-FFF2-40B4-BE49-F238E27FC236}">
                  <a16:creationId xmlns:a16="http://schemas.microsoft.com/office/drawing/2014/main" id="{B5638C8A-907F-605E-78CA-009EE9AF731F}"/>
                </a:ext>
              </a:extLst>
            </p:cNvPr>
            <p:cNvSpPr>
              <a:spLocks noChangeShapeType="1"/>
            </p:cNvSpPr>
            <p:nvPr/>
          </p:nvSpPr>
          <p:spPr bwMode="auto">
            <a:xfrm flipH="1">
              <a:off x="3332" y="3080"/>
              <a:ext cx="0" cy="2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41" name="Line 14">
              <a:extLst>
                <a:ext uri="{FF2B5EF4-FFF2-40B4-BE49-F238E27FC236}">
                  <a16:creationId xmlns:a16="http://schemas.microsoft.com/office/drawing/2014/main" id="{7E9374E2-9A73-21C1-2B99-DCA8A9DAF520}"/>
                </a:ext>
              </a:extLst>
            </p:cNvPr>
            <p:cNvSpPr>
              <a:spLocks noChangeShapeType="1"/>
            </p:cNvSpPr>
            <p:nvPr/>
          </p:nvSpPr>
          <p:spPr bwMode="auto">
            <a:xfrm flipH="1">
              <a:off x="3386" y="3080"/>
              <a:ext cx="0" cy="2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52">
            <a:extLst>
              <a:ext uri="{FF2B5EF4-FFF2-40B4-BE49-F238E27FC236}">
                <a16:creationId xmlns:a16="http://schemas.microsoft.com/office/drawing/2014/main" id="{CC3BF57D-D3E6-B81D-1E27-D5C6CDEEA5F5}"/>
              </a:ext>
            </a:extLst>
          </p:cNvPr>
          <p:cNvGrpSpPr>
            <a:grpSpLocks/>
          </p:cNvGrpSpPr>
          <p:nvPr/>
        </p:nvGrpSpPr>
        <p:grpSpPr bwMode="auto">
          <a:xfrm>
            <a:off x="2163763" y="3305175"/>
            <a:ext cx="3665537" cy="3357563"/>
            <a:chOff x="2163763" y="3305175"/>
            <a:chExt cx="3665537" cy="3357563"/>
          </a:xfrm>
        </p:grpSpPr>
        <p:grpSp>
          <p:nvGrpSpPr>
            <p:cNvPr id="55307" name="Group 51">
              <a:extLst>
                <a:ext uri="{FF2B5EF4-FFF2-40B4-BE49-F238E27FC236}">
                  <a16:creationId xmlns:a16="http://schemas.microsoft.com/office/drawing/2014/main" id="{48B4375F-3534-EB09-37AE-8C8CD517AB47}"/>
                </a:ext>
              </a:extLst>
            </p:cNvPr>
            <p:cNvGrpSpPr>
              <a:grpSpLocks/>
            </p:cNvGrpSpPr>
            <p:nvPr/>
          </p:nvGrpSpPr>
          <p:grpSpPr bwMode="auto">
            <a:xfrm>
              <a:off x="2735263" y="3305175"/>
              <a:ext cx="3094037" cy="3357563"/>
              <a:chOff x="2735263" y="3305175"/>
              <a:chExt cx="3094037" cy="3357563"/>
            </a:xfrm>
          </p:grpSpPr>
          <p:grpSp>
            <p:nvGrpSpPr>
              <p:cNvPr id="55310" name="Group 49">
                <a:extLst>
                  <a:ext uri="{FF2B5EF4-FFF2-40B4-BE49-F238E27FC236}">
                    <a16:creationId xmlns:a16="http://schemas.microsoft.com/office/drawing/2014/main" id="{9E843E04-5186-335C-12B4-828870FE8939}"/>
                  </a:ext>
                </a:extLst>
              </p:cNvPr>
              <p:cNvGrpSpPr>
                <a:grpSpLocks/>
              </p:cNvGrpSpPr>
              <p:nvPr/>
            </p:nvGrpSpPr>
            <p:grpSpPr bwMode="auto">
              <a:xfrm>
                <a:off x="2735263" y="3584575"/>
                <a:ext cx="3094037" cy="3078163"/>
                <a:chOff x="2735263" y="3584575"/>
                <a:chExt cx="3094037" cy="3078163"/>
              </a:xfrm>
            </p:grpSpPr>
            <p:grpSp>
              <p:nvGrpSpPr>
                <p:cNvPr id="55322" name="Group 17">
                  <a:extLst>
                    <a:ext uri="{FF2B5EF4-FFF2-40B4-BE49-F238E27FC236}">
                      <a16:creationId xmlns:a16="http://schemas.microsoft.com/office/drawing/2014/main" id="{8D280924-79E2-868E-13F7-8A29CDF55904}"/>
                    </a:ext>
                  </a:extLst>
                </p:cNvPr>
                <p:cNvGrpSpPr>
                  <a:grpSpLocks/>
                </p:cNvGrpSpPr>
                <p:nvPr/>
              </p:nvGrpSpPr>
              <p:grpSpPr bwMode="auto">
                <a:xfrm>
                  <a:off x="2735263" y="3584575"/>
                  <a:ext cx="3094037" cy="3078163"/>
                  <a:chOff x="1356" y="467"/>
                  <a:chExt cx="2307" cy="2296"/>
                </a:xfrm>
              </p:grpSpPr>
              <p:sp>
                <p:nvSpPr>
                  <p:cNvPr id="932882" name="Text Box 18">
                    <a:extLst>
                      <a:ext uri="{FF2B5EF4-FFF2-40B4-BE49-F238E27FC236}">
                        <a16:creationId xmlns:a16="http://schemas.microsoft.com/office/drawing/2014/main" id="{12EE356E-F9C6-8704-4B9D-4E1879FDFA89}"/>
                      </a:ext>
                    </a:extLst>
                  </p:cNvPr>
                  <p:cNvSpPr txBox="1">
                    <a:spLocks noChangeArrowheads="1"/>
                  </p:cNvSpPr>
                  <p:nvPr/>
                </p:nvSpPr>
                <p:spPr bwMode="auto">
                  <a:xfrm>
                    <a:off x="1687" y="2467"/>
                    <a:ext cx="232" cy="296"/>
                  </a:xfrm>
                  <a:prstGeom prst="rect">
                    <a:avLst/>
                  </a:prstGeom>
                  <a:solidFill>
                    <a:schemeClr val="bg1"/>
                  </a:solid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y</a:t>
                    </a:r>
                  </a:p>
                </p:txBody>
              </p:sp>
              <p:sp>
                <p:nvSpPr>
                  <p:cNvPr id="932883" name="Text Box 19">
                    <a:extLst>
                      <a:ext uri="{FF2B5EF4-FFF2-40B4-BE49-F238E27FC236}">
                        <a16:creationId xmlns:a16="http://schemas.microsoft.com/office/drawing/2014/main" id="{C023BB6C-B2FF-6452-E5EE-9A82A0F73193}"/>
                      </a:ext>
                    </a:extLst>
                  </p:cNvPr>
                  <p:cNvSpPr txBox="1">
                    <a:spLocks noChangeArrowheads="1"/>
                  </p:cNvSpPr>
                  <p:nvPr/>
                </p:nvSpPr>
                <p:spPr bwMode="auto">
                  <a:xfrm>
                    <a:off x="1356" y="467"/>
                    <a:ext cx="221"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z</a:t>
                    </a:r>
                  </a:p>
                </p:txBody>
              </p:sp>
              <p:sp>
                <p:nvSpPr>
                  <p:cNvPr id="932884" name="Text Box 20">
                    <a:extLst>
                      <a:ext uri="{FF2B5EF4-FFF2-40B4-BE49-F238E27FC236}">
                        <a16:creationId xmlns:a16="http://schemas.microsoft.com/office/drawing/2014/main" id="{A3D98A55-0DAE-FA20-CBFA-7BC975A8A271}"/>
                      </a:ext>
                    </a:extLst>
                  </p:cNvPr>
                  <p:cNvSpPr txBox="1">
                    <a:spLocks noChangeArrowheads="1"/>
                  </p:cNvSpPr>
                  <p:nvPr/>
                </p:nvSpPr>
                <p:spPr bwMode="auto">
                  <a:xfrm>
                    <a:off x="3431" y="2087"/>
                    <a:ext cx="232" cy="296"/>
                  </a:xfrm>
                  <a:prstGeom prst="rect">
                    <a:avLst/>
                  </a:prstGeom>
                  <a:solidFill>
                    <a:schemeClr val="bg1"/>
                  </a:solid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x</a:t>
                    </a:r>
                  </a:p>
                </p:txBody>
              </p:sp>
              <p:grpSp>
                <p:nvGrpSpPr>
                  <p:cNvPr id="55327" name="Group 21">
                    <a:extLst>
                      <a:ext uri="{FF2B5EF4-FFF2-40B4-BE49-F238E27FC236}">
                        <a16:creationId xmlns:a16="http://schemas.microsoft.com/office/drawing/2014/main" id="{FFD142ED-D00F-8DBA-CE9C-004CF504A7C7}"/>
                      </a:ext>
                    </a:extLst>
                  </p:cNvPr>
                  <p:cNvGrpSpPr>
                    <a:grpSpLocks/>
                  </p:cNvGrpSpPr>
                  <p:nvPr/>
                </p:nvGrpSpPr>
                <p:grpSpPr bwMode="auto">
                  <a:xfrm>
                    <a:off x="1552" y="710"/>
                    <a:ext cx="1840" cy="1859"/>
                    <a:chOff x="1152" y="344"/>
                    <a:chExt cx="1840" cy="1859"/>
                  </a:xfrm>
                </p:grpSpPr>
                <p:sp>
                  <p:nvSpPr>
                    <p:cNvPr id="55328" name="Line 22">
                      <a:extLst>
                        <a:ext uri="{FF2B5EF4-FFF2-40B4-BE49-F238E27FC236}">
                          <a16:creationId xmlns:a16="http://schemas.microsoft.com/office/drawing/2014/main" id="{C818F628-7867-C70C-FF19-14B85BC39F3C}"/>
                        </a:ext>
                      </a:extLst>
                    </p:cNvPr>
                    <p:cNvSpPr>
                      <a:spLocks noChangeShapeType="1"/>
                    </p:cNvSpPr>
                    <p:nvPr/>
                  </p:nvSpPr>
                  <p:spPr bwMode="auto">
                    <a:xfrm>
                      <a:off x="1154" y="1676"/>
                      <a:ext cx="933" cy="527"/>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29" name="Line 23">
                      <a:extLst>
                        <a:ext uri="{FF2B5EF4-FFF2-40B4-BE49-F238E27FC236}">
                          <a16:creationId xmlns:a16="http://schemas.microsoft.com/office/drawing/2014/main" id="{06AB8EBC-37D4-C58F-2B76-9F1D21ECC41D}"/>
                        </a:ext>
                      </a:extLst>
                    </p:cNvPr>
                    <p:cNvSpPr>
                      <a:spLocks noChangeShapeType="1"/>
                    </p:cNvSpPr>
                    <p:nvPr/>
                  </p:nvSpPr>
                  <p:spPr bwMode="auto">
                    <a:xfrm>
                      <a:off x="1152" y="1680"/>
                      <a:ext cx="1840" cy="0"/>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30" name="Line 24">
                      <a:extLst>
                        <a:ext uri="{FF2B5EF4-FFF2-40B4-BE49-F238E27FC236}">
                          <a16:creationId xmlns:a16="http://schemas.microsoft.com/office/drawing/2014/main" id="{A2A3B3B9-0030-FD54-E25B-A6515F5EB84F}"/>
                        </a:ext>
                      </a:extLst>
                    </p:cNvPr>
                    <p:cNvSpPr>
                      <a:spLocks noChangeShapeType="1"/>
                    </p:cNvSpPr>
                    <p:nvPr/>
                  </p:nvSpPr>
                  <p:spPr bwMode="auto">
                    <a:xfrm flipV="1">
                      <a:off x="1152" y="344"/>
                      <a:ext cx="0" cy="1336"/>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932889" name="Text Box 25">
                  <a:extLst>
                    <a:ext uri="{FF2B5EF4-FFF2-40B4-BE49-F238E27FC236}">
                      <a16:creationId xmlns:a16="http://schemas.microsoft.com/office/drawing/2014/main" id="{8FB6007D-D163-3B83-94F3-BC69C4748838}"/>
                    </a:ext>
                  </a:extLst>
                </p:cNvPr>
                <p:cNvSpPr txBox="1">
                  <a:spLocks noChangeArrowheads="1"/>
                </p:cNvSpPr>
                <p:nvPr/>
              </p:nvSpPr>
              <p:spPr bwMode="auto">
                <a:xfrm>
                  <a:off x="3094038" y="5138738"/>
                  <a:ext cx="404812"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400">
                      <a:effectLst>
                        <a:outerShdw blurRad="38100" dist="38100" dir="2700000" algn="tl">
                          <a:srgbClr val="FFFFFF"/>
                        </a:outerShdw>
                      </a:effectLst>
                      <a:latin typeface="Times" pitchFamily="2" charset="0"/>
                    </a:rPr>
                    <a:t>X</a:t>
                  </a:r>
                  <a:endParaRPr lang="de-DE" altLang="en-US"/>
                </a:p>
              </p:txBody>
            </p:sp>
          </p:grpSp>
          <p:grpSp>
            <p:nvGrpSpPr>
              <p:cNvPr id="55311" name="Group 50">
                <a:extLst>
                  <a:ext uri="{FF2B5EF4-FFF2-40B4-BE49-F238E27FC236}">
                    <a16:creationId xmlns:a16="http://schemas.microsoft.com/office/drawing/2014/main" id="{37D2999E-6945-D93C-AA1E-8529B61117A6}"/>
                  </a:ext>
                </a:extLst>
              </p:cNvPr>
              <p:cNvGrpSpPr>
                <a:grpSpLocks/>
              </p:cNvGrpSpPr>
              <p:nvPr/>
            </p:nvGrpSpPr>
            <p:grpSpPr bwMode="auto">
              <a:xfrm>
                <a:off x="3187700" y="3305175"/>
                <a:ext cx="2344738" cy="2147888"/>
                <a:chOff x="3187700" y="3305175"/>
                <a:chExt cx="2344738" cy="2147888"/>
              </a:xfrm>
            </p:grpSpPr>
            <p:sp>
              <p:nvSpPr>
                <p:cNvPr id="55312" name="Freeform 27">
                  <a:extLst>
                    <a:ext uri="{FF2B5EF4-FFF2-40B4-BE49-F238E27FC236}">
                      <a16:creationId xmlns:a16="http://schemas.microsoft.com/office/drawing/2014/main" id="{18FA884B-E3E3-D183-9990-EF8BF048A224}"/>
                    </a:ext>
                  </a:extLst>
                </p:cNvPr>
                <p:cNvSpPr>
                  <a:spLocks/>
                </p:cNvSpPr>
                <p:nvPr/>
              </p:nvSpPr>
              <p:spPr bwMode="auto">
                <a:xfrm>
                  <a:off x="3551238" y="3651250"/>
                  <a:ext cx="1981200" cy="1266825"/>
                </a:xfrm>
                <a:custGeom>
                  <a:avLst/>
                  <a:gdLst>
                    <a:gd name="T0" fmla="*/ 0 w 1248"/>
                    <a:gd name="T1" fmla="*/ 2147483646 h 798"/>
                    <a:gd name="T2" fmla="*/ 2147483646 w 1248"/>
                    <a:gd name="T3" fmla="*/ 2147483646 h 798"/>
                    <a:gd name="T4" fmla="*/ 2147483646 w 1248"/>
                    <a:gd name="T5" fmla="*/ 2147483646 h 798"/>
                    <a:gd name="T6" fmla="*/ 2147483646 w 1248"/>
                    <a:gd name="T7" fmla="*/ 2147483646 h 798"/>
                    <a:gd name="T8" fmla="*/ 2147483646 w 1248"/>
                    <a:gd name="T9" fmla="*/ 2147483646 h 798"/>
                    <a:gd name="T10" fmla="*/ 0 60000 65536"/>
                    <a:gd name="T11" fmla="*/ 0 60000 65536"/>
                    <a:gd name="T12" fmla="*/ 0 60000 65536"/>
                    <a:gd name="T13" fmla="*/ 0 60000 65536"/>
                    <a:gd name="T14" fmla="*/ 0 60000 65536"/>
                    <a:gd name="T15" fmla="*/ 0 w 1248"/>
                    <a:gd name="T16" fmla="*/ 0 h 798"/>
                    <a:gd name="T17" fmla="*/ 1248 w 1248"/>
                    <a:gd name="T18" fmla="*/ 798 h 798"/>
                  </a:gdLst>
                  <a:ahLst/>
                  <a:cxnLst>
                    <a:cxn ang="T10">
                      <a:pos x="T0" y="T1"/>
                    </a:cxn>
                    <a:cxn ang="T11">
                      <a:pos x="T2" y="T3"/>
                    </a:cxn>
                    <a:cxn ang="T12">
                      <a:pos x="T4" y="T5"/>
                    </a:cxn>
                    <a:cxn ang="T13">
                      <a:pos x="T6" y="T7"/>
                    </a:cxn>
                    <a:cxn ang="T14">
                      <a:pos x="T8" y="T9"/>
                    </a:cxn>
                  </a:cxnLst>
                  <a:rect l="T15" t="T16" r="T17" b="T18"/>
                  <a:pathLst>
                    <a:path w="1248" h="798">
                      <a:moveTo>
                        <a:pt x="0" y="727"/>
                      </a:moveTo>
                      <a:cubicBezTo>
                        <a:pt x="103" y="762"/>
                        <a:pt x="207" y="798"/>
                        <a:pt x="414" y="774"/>
                      </a:cubicBezTo>
                      <a:cubicBezTo>
                        <a:pt x="621" y="750"/>
                        <a:pt x="1234" y="709"/>
                        <a:pt x="1241" y="584"/>
                      </a:cubicBezTo>
                      <a:cubicBezTo>
                        <a:pt x="1248" y="459"/>
                        <a:pt x="586" y="44"/>
                        <a:pt x="455" y="22"/>
                      </a:cubicBezTo>
                      <a:cubicBezTo>
                        <a:pt x="324" y="0"/>
                        <a:pt x="389" y="224"/>
                        <a:pt x="455" y="449"/>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3" name="Freeform 28">
                  <a:extLst>
                    <a:ext uri="{FF2B5EF4-FFF2-40B4-BE49-F238E27FC236}">
                      <a16:creationId xmlns:a16="http://schemas.microsoft.com/office/drawing/2014/main" id="{867E0F21-E045-E6E8-0C51-2C7AAAAC0C1D}"/>
                    </a:ext>
                  </a:extLst>
                </p:cNvPr>
                <p:cNvSpPr>
                  <a:spLocks/>
                </p:cNvSpPr>
                <p:nvPr/>
              </p:nvSpPr>
              <p:spPr bwMode="auto">
                <a:xfrm>
                  <a:off x="3433763" y="3305175"/>
                  <a:ext cx="584200" cy="908050"/>
                </a:xfrm>
                <a:custGeom>
                  <a:avLst/>
                  <a:gdLst>
                    <a:gd name="T0" fmla="*/ 0 w 368"/>
                    <a:gd name="T1" fmla="*/ 2147483646 h 572"/>
                    <a:gd name="T2" fmla="*/ 2147483646 w 368"/>
                    <a:gd name="T3" fmla="*/ 2147483646 h 572"/>
                    <a:gd name="T4" fmla="*/ 2147483646 w 368"/>
                    <a:gd name="T5" fmla="*/ 2147483646 h 572"/>
                    <a:gd name="T6" fmla="*/ 2147483646 w 368"/>
                    <a:gd name="T7" fmla="*/ 2147483646 h 572"/>
                    <a:gd name="T8" fmla="*/ 2147483646 w 368"/>
                    <a:gd name="T9" fmla="*/ 2147483646 h 572"/>
                    <a:gd name="T10" fmla="*/ 0 60000 65536"/>
                    <a:gd name="T11" fmla="*/ 0 60000 65536"/>
                    <a:gd name="T12" fmla="*/ 0 60000 65536"/>
                    <a:gd name="T13" fmla="*/ 0 60000 65536"/>
                    <a:gd name="T14" fmla="*/ 0 60000 65536"/>
                    <a:gd name="T15" fmla="*/ 0 w 368"/>
                    <a:gd name="T16" fmla="*/ 0 h 572"/>
                    <a:gd name="T17" fmla="*/ 368 w 368"/>
                    <a:gd name="T18" fmla="*/ 572 h 572"/>
                  </a:gdLst>
                  <a:ahLst/>
                  <a:cxnLst>
                    <a:cxn ang="T10">
                      <a:pos x="T0" y="T1"/>
                    </a:cxn>
                    <a:cxn ang="T11">
                      <a:pos x="T2" y="T3"/>
                    </a:cxn>
                    <a:cxn ang="T12">
                      <a:pos x="T4" y="T5"/>
                    </a:cxn>
                    <a:cxn ang="T13">
                      <a:pos x="T6" y="T7"/>
                    </a:cxn>
                    <a:cxn ang="T14">
                      <a:pos x="T8" y="T9"/>
                    </a:cxn>
                  </a:cxnLst>
                  <a:rect l="T15" t="T16" r="T17" b="T18"/>
                  <a:pathLst>
                    <a:path w="368" h="572">
                      <a:moveTo>
                        <a:pt x="0" y="572"/>
                      </a:moveTo>
                      <a:cubicBezTo>
                        <a:pt x="54" y="482"/>
                        <a:pt x="282" y="60"/>
                        <a:pt x="325" y="30"/>
                      </a:cubicBezTo>
                      <a:cubicBezTo>
                        <a:pt x="368" y="0"/>
                        <a:pt x="257" y="311"/>
                        <a:pt x="257" y="389"/>
                      </a:cubicBezTo>
                      <a:cubicBezTo>
                        <a:pt x="257" y="467"/>
                        <a:pt x="358" y="467"/>
                        <a:pt x="325" y="497"/>
                      </a:cubicBezTo>
                      <a:cubicBezTo>
                        <a:pt x="292" y="527"/>
                        <a:pt x="116" y="557"/>
                        <a:pt x="61" y="572"/>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4" name="Oval 29">
                  <a:extLst>
                    <a:ext uri="{FF2B5EF4-FFF2-40B4-BE49-F238E27FC236}">
                      <a16:creationId xmlns:a16="http://schemas.microsoft.com/office/drawing/2014/main" id="{93FA9501-6B06-02C0-B048-5572B6889296}"/>
                    </a:ext>
                  </a:extLst>
                </p:cNvPr>
                <p:cNvSpPr>
                  <a:spLocks noChangeArrowheads="1"/>
                </p:cNvSpPr>
                <p:nvPr/>
              </p:nvSpPr>
              <p:spPr bwMode="auto">
                <a:xfrm>
                  <a:off x="5091113" y="3490913"/>
                  <a:ext cx="119063" cy="119063"/>
                </a:xfrm>
                <a:prstGeom prst="ellipse">
                  <a:avLst/>
                </a:prstGeom>
                <a:solidFill>
                  <a:srgbClr val="FF020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15" name="Rectangle 30">
                  <a:extLst>
                    <a:ext uri="{FF2B5EF4-FFF2-40B4-BE49-F238E27FC236}">
                      <a16:creationId xmlns:a16="http://schemas.microsoft.com/office/drawing/2014/main" id="{1D738DAD-8CD4-1AC6-F0C5-C62B62202E40}"/>
                    </a:ext>
                  </a:extLst>
                </p:cNvPr>
                <p:cNvSpPr>
                  <a:spLocks noChangeArrowheads="1"/>
                </p:cNvSpPr>
                <p:nvPr/>
              </p:nvSpPr>
              <p:spPr bwMode="auto">
                <a:xfrm>
                  <a:off x="5038725" y="4105275"/>
                  <a:ext cx="96838" cy="9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16" name="Rectangle 31">
                  <a:extLst>
                    <a:ext uri="{FF2B5EF4-FFF2-40B4-BE49-F238E27FC236}">
                      <a16:creationId xmlns:a16="http://schemas.microsoft.com/office/drawing/2014/main" id="{60DA1D9F-CF4D-9569-ADE6-BF23CE8F210E}"/>
                    </a:ext>
                  </a:extLst>
                </p:cNvPr>
                <p:cNvSpPr>
                  <a:spLocks noChangeArrowheads="1"/>
                </p:cNvSpPr>
                <p:nvPr/>
              </p:nvSpPr>
              <p:spPr bwMode="auto">
                <a:xfrm>
                  <a:off x="4889500" y="4732338"/>
                  <a:ext cx="96838" cy="9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17" name="Rectangle 32">
                  <a:extLst>
                    <a:ext uri="{FF2B5EF4-FFF2-40B4-BE49-F238E27FC236}">
                      <a16:creationId xmlns:a16="http://schemas.microsoft.com/office/drawing/2014/main" id="{FA1426A1-9645-5D84-2D80-EC6E25ECA3C6}"/>
                    </a:ext>
                  </a:extLst>
                </p:cNvPr>
                <p:cNvSpPr>
                  <a:spLocks noChangeArrowheads="1"/>
                </p:cNvSpPr>
                <p:nvPr/>
              </p:nvSpPr>
              <p:spPr bwMode="auto">
                <a:xfrm>
                  <a:off x="3921125" y="4849813"/>
                  <a:ext cx="96838" cy="9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18" name="Freeform 33">
                  <a:extLst>
                    <a:ext uri="{FF2B5EF4-FFF2-40B4-BE49-F238E27FC236}">
                      <a16:creationId xmlns:a16="http://schemas.microsoft.com/office/drawing/2014/main" id="{BAE6E642-D0B6-1C09-2725-694626AE18D0}"/>
                    </a:ext>
                  </a:extLst>
                </p:cNvPr>
                <p:cNvSpPr>
                  <a:spLocks/>
                </p:cNvSpPr>
                <p:nvPr/>
              </p:nvSpPr>
              <p:spPr bwMode="auto">
                <a:xfrm>
                  <a:off x="3562350" y="4438650"/>
                  <a:ext cx="1922463" cy="1014413"/>
                </a:xfrm>
                <a:custGeom>
                  <a:avLst/>
                  <a:gdLst>
                    <a:gd name="T0" fmla="*/ 0 w 1211"/>
                    <a:gd name="T1" fmla="*/ 2147483646 h 639"/>
                    <a:gd name="T2" fmla="*/ 2147483646 w 1211"/>
                    <a:gd name="T3" fmla="*/ 2147483646 h 639"/>
                    <a:gd name="T4" fmla="*/ 2147483646 w 1211"/>
                    <a:gd name="T5" fmla="*/ 2147483646 h 639"/>
                    <a:gd name="T6" fmla="*/ 2147483646 w 1211"/>
                    <a:gd name="T7" fmla="*/ 0 h 639"/>
                    <a:gd name="T8" fmla="*/ 0 60000 65536"/>
                    <a:gd name="T9" fmla="*/ 0 60000 65536"/>
                    <a:gd name="T10" fmla="*/ 0 60000 65536"/>
                    <a:gd name="T11" fmla="*/ 0 60000 65536"/>
                    <a:gd name="T12" fmla="*/ 0 w 1211"/>
                    <a:gd name="T13" fmla="*/ 0 h 639"/>
                    <a:gd name="T14" fmla="*/ 1211 w 1211"/>
                    <a:gd name="T15" fmla="*/ 639 h 639"/>
                  </a:gdLst>
                  <a:ahLst/>
                  <a:cxnLst>
                    <a:cxn ang="T8">
                      <a:pos x="T0" y="T1"/>
                    </a:cxn>
                    <a:cxn ang="T9">
                      <a:pos x="T2" y="T3"/>
                    </a:cxn>
                    <a:cxn ang="T10">
                      <a:pos x="T4" y="T5"/>
                    </a:cxn>
                    <a:cxn ang="T11">
                      <a:pos x="T6" y="T7"/>
                    </a:cxn>
                  </a:cxnLst>
                  <a:rect l="T12" t="T13" r="T14" b="T15"/>
                  <a:pathLst>
                    <a:path w="1211" h="639">
                      <a:moveTo>
                        <a:pt x="0" y="231"/>
                      </a:moveTo>
                      <a:cubicBezTo>
                        <a:pt x="99" y="293"/>
                        <a:pt x="398" y="557"/>
                        <a:pt x="597" y="598"/>
                      </a:cubicBezTo>
                      <a:cubicBezTo>
                        <a:pt x="796" y="639"/>
                        <a:pt x="1211" y="576"/>
                        <a:pt x="1194" y="476"/>
                      </a:cubicBezTo>
                      <a:cubicBezTo>
                        <a:pt x="1177" y="376"/>
                        <a:pt x="659" y="99"/>
                        <a:pt x="495" y="0"/>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9" name="Rectangle 34">
                  <a:extLst>
                    <a:ext uri="{FF2B5EF4-FFF2-40B4-BE49-F238E27FC236}">
                      <a16:creationId xmlns:a16="http://schemas.microsoft.com/office/drawing/2014/main" id="{063D193F-92B1-5A91-754D-12D3CBC89E94}"/>
                    </a:ext>
                  </a:extLst>
                </p:cNvPr>
                <p:cNvSpPr>
                  <a:spLocks noChangeArrowheads="1"/>
                </p:cNvSpPr>
                <p:nvPr/>
              </p:nvSpPr>
              <p:spPr bwMode="auto">
                <a:xfrm>
                  <a:off x="3856038" y="5021263"/>
                  <a:ext cx="96838" cy="9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5320" name="Freeform 35">
                  <a:extLst>
                    <a:ext uri="{FF2B5EF4-FFF2-40B4-BE49-F238E27FC236}">
                      <a16:creationId xmlns:a16="http://schemas.microsoft.com/office/drawing/2014/main" id="{753869E1-6E1A-DC2B-0FC1-03E57FA52F8B}"/>
                    </a:ext>
                  </a:extLst>
                </p:cNvPr>
                <p:cNvSpPr>
                  <a:spLocks/>
                </p:cNvSpPr>
                <p:nvPr/>
              </p:nvSpPr>
              <p:spPr bwMode="auto">
                <a:xfrm>
                  <a:off x="4316413" y="3609975"/>
                  <a:ext cx="817563" cy="869950"/>
                </a:xfrm>
                <a:custGeom>
                  <a:avLst/>
                  <a:gdLst>
                    <a:gd name="T0" fmla="*/ 0 w 515"/>
                    <a:gd name="T1" fmla="*/ 2147483646 h 548"/>
                    <a:gd name="T2" fmla="*/ 2147483646 w 515"/>
                    <a:gd name="T3" fmla="*/ 2147483646 h 548"/>
                    <a:gd name="T4" fmla="*/ 2147483646 w 515"/>
                    <a:gd name="T5" fmla="*/ 2147483646 h 548"/>
                    <a:gd name="T6" fmla="*/ 2147483646 w 515"/>
                    <a:gd name="T7" fmla="*/ 0 h 548"/>
                    <a:gd name="T8" fmla="*/ 0 60000 65536"/>
                    <a:gd name="T9" fmla="*/ 0 60000 65536"/>
                    <a:gd name="T10" fmla="*/ 0 60000 65536"/>
                    <a:gd name="T11" fmla="*/ 0 60000 65536"/>
                    <a:gd name="T12" fmla="*/ 0 w 515"/>
                    <a:gd name="T13" fmla="*/ 0 h 548"/>
                    <a:gd name="T14" fmla="*/ 515 w 515"/>
                    <a:gd name="T15" fmla="*/ 548 h 548"/>
                  </a:gdLst>
                  <a:ahLst/>
                  <a:cxnLst>
                    <a:cxn ang="T8">
                      <a:pos x="T0" y="T1"/>
                    </a:cxn>
                    <a:cxn ang="T9">
                      <a:pos x="T2" y="T3"/>
                    </a:cxn>
                    <a:cxn ang="T10">
                      <a:pos x="T4" y="T5"/>
                    </a:cxn>
                    <a:cxn ang="T11">
                      <a:pos x="T6" y="T7"/>
                    </a:cxn>
                  </a:cxnLst>
                  <a:rect l="T12" t="T13" r="T14" b="T15"/>
                  <a:pathLst>
                    <a:path w="515" h="548">
                      <a:moveTo>
                        <a:pt x="0" y="502"/>
                      </a:moveTo>
                      <a:cubicBezTo>
                        <a:pt x="32" y="472"/>
                        <a:pt x="116" y="320"/>
                        <a:pt x="190" y="319"/>
                      </a:cubicBezTo>
                      <a:cubicBezTo>
                        <a:pt x="264" y="318"/>
                        <a:pt x="393" y="548"/>
                        <a:pt x="447" y="495"/>
                      </a:cubicBezTo>
                      <a:cubicBezTo>
                        <a:pt x="501" y="442"/>
                        <a:pt x="501" y="103"/>
                        <a:pt x="515" y="0"/>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1" name="Freeform 36">
                  <a:extLst>
                    <a:ext uri="{FF2B5EF4-FFF2-40B4-BE49-F238E27FC236}">
                      <a16:creationId xmlns:a16="http://schemas.microsoft.com/office/drawing/2014/main" id="{9F86140D-AC7C-0642-C715-88BC73E7CCDF}"/>
                    </a:ext>
                  </a:extLst>
                </p:cNvPr>
                <p:cNvSpPr>
                  <a:spLocks/>
                </p:cNvSpPr>
                <p:nvPr/>
              </p:nvSpPr>
              <p:spPr bwMode="auto">
                <a:xfrm>
                  <a:off x="3187700" y="4224338"/>
                  <a:ext cx="862013" cy="865188"/>
                </a:xfrm>
                <a:custGeom>
                  <a:avLst/>
                  <a:gdLst>
                    <a:gd name="T0" fmla="*/ 2147483646 w 543"/>
                    <a:gd name="T1" fmla="*/ 0 h 545"/>
                    <a:gd name="T2" fmla="*/ 2147483646 w 543"/>
                    <a:gd name="T3" fmla="*/ 2147483646 h 545"/>
                    <a:gd name="T4" fmla="*/ 2147483646 w 543"/>
                    <a:gd name="T5" fmla="*/ 2147483646 h 545"/>
                    <a:gd name="T6" fmla="*/ 2147483646 w 543"/>
                    <a:gd name="T7" fmla="*/ 2147483646 h 545"/>
                    <a:gd name="T8" fmla="*/ 2147483646 w 543"/>
                    <a:gd name="T9" fmla="*/ 2147483646 h 545"/>
                    <a:gd name="T10" fmla="*/ 2147483646 w 543"/>
                    <a:gd name="T11" fmla="*/ 2147483646 h 545"/>
                    <a:gd name="T12" fmla="*/ 0 60000 65536"/>
                    <a:gd name="T13" fmla="*/ 0 60000 65536"/>
                    <a:gd name="T14" fmla="*/ 0 60000 65536"/>
                    <a:gd name="T15" fmla="*/ 0 60000 65536"/>
                    <a:gd name="T16" fmla="*/ 0 60000 65536"/>
                    <a:gd name="T17" fmla="*/ 0 60000 65536"/>
                    <a:gd name="T18" fmla="*/ 0 w 543"/>
                    <a:gd name="T19" fmla="*/ 0 h 545"/>
                    <a:gd name="T20" fmla="*/ 543 w 543"/>
                    <a:gd name="T21" fmla="*/ 545 h 545"/>
                  </a:gdLst>
                  <a:ahLst/>
                  <a:cxnLst>
                    <a:cxn ang="T12">
                      <a:pos x="T0" y="T1"/>
                    </a:cxn>
                    <a:cxn ang="T13">
                      <a:pos x="T2" y="T3"/>
                    </a:cxn>
                    <a:cxn ang="T14">
                      <a:pos x="T4" y="T5"/>
                    </a:cxn>
                    <a:cxn ang="T15">
                      <a:pos x="T6" y="T7"/>
                    </a:cxn>
                    <a:cxn ang="T16">
                      <a:pos x="T8" y="T9"/>
                    </a:cxn>
                    <a:cxn ang="T17">
                      <a:pos x="T10" y="T11"/>
                    </a:cxn>
                  </a:cxnLst>
                  <a:rect l="T18" t="T19" r="T20" b="T21"/>
                  <a:pathLst>
                    <a:path w="543" h="545">
                      <a:moveTo>
                        <a:pt x="162" y="0"/>
                      </a:moveTo>
                      <a:cubicBezTo>
                        <a:pt x="160" y="85"/>
                        <a:pt x="158" y="171"/>
                        <a:pt x="202" y="230"/>
                      </a:cubicBezTo>
                      <a:cubicBezTo>
                        <a:pt x="246" y="289"/>
                        <a:pt x="380" y="302"/>
                        <a:pt x="426" y="352"/>
                      </a:cubicBezTo>
                      <a:cubicBezTo>
                        <a:pt x="472" y="402"/>
                        <a:pt x="543" y="511"/>
                        <a:pt x="480" y="528"/>
                      </a:cubicBezTo>
                      <a:cubicBezTo>
                        <a:pt x="417" y="545"/>
                        <a:pt x="92" y="482"/>
                        <a:pt x="46" y="454"/>
                      </a:cubicBezTo>
                      <a:cubicBezTo>
                        <a:pt x="0" y="426"/>
                        <a:pt x="169" y="379"/>
                        <a:pt x="202" y="359"/>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5308" name="Line 38">
              <a:extLst>
                <a:ext uri="{FF2B5EF4-FFF2-40B4-BE49-F238E27FC236}">
                  <a16:creationId xmlns:a16="http://schemas.microsoft.com/office/drawing/2014/main" id="{7B6C8D49-CEAE-6FA1-8DFD-579F1114B493}"/>
                </a:ext>
              </a:extLst>
            </p:cNvPr>
            <p:cNvSpPr>
              <a:spLocks noChangeShapeType="1"/>
            </p:cNvSpPr>
            <p:nvPr/>
          </p:nvSpPr>
          <p:spPr bwMode="auto">
            <a:xfrm>
              <a:off x="2163763" y="4848225"/>
              <a:ext cx="4953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903" name="Rectangle 39">
              <a:extLst>
                <a:ext uri="{FF2B5EF4-FFF2-40B4-BE49-F238E27FC236}">
                  <a16:creationId xmlns:a16="http://schemas.microsoft.com/office/drawing/2014/main" id="{8E94D568-8FF0-64AC-080B-2D0C52C8AEAE}"/>
                </a:ext>
              </a:extLst>
            </p:cNvPr>
            <p:cNvSpPr>
              <a:spLocks noChangeArrowheads="1"/>
            </p:cNvSpPr>
            <p:nvPr/>
          </p:nvSpPr>
          <p:spPr bwMode="auto">
            <a:xfrm>
              <a:off x="2206625" y="4813300"/>
              <a:ext cx="336550"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sym typeface="Symbol" charset="2"/>
                </a:rPr>
                <a:t>g</a:t>
              </a:r>
            </a:p>
          </p:txBody>
        </p:sp>
      </p:grpSp>
      <p:sp>
        <p:nvSpPr>
          <p:cNvPr id="932904" name="Text Box 40">
            <a:extLst>
              <a:ext uri="{FF2B5EF4-FFF2-40B4-BE49-F238E27FC236}">
                <a16:creationId xmlns:a16="http://schemas.microsoft.com/office/drawing/2014/main" id="{ECBFFE3E-E0A2-9992-36E1-F9AB18322ADD}"/>
              </a:ext>
            </a:extLst>
          </p:cNvPr>
          <p:cNvSpPr txBox="1">
            <a:spLocks noChangeArrowheads="1"/>
          </p:cNvSpPr>
          <p:nvPr/>
        </p:nvSpPr>
        <p:spPr bwMode="auto">
          <a:xfrm>
            <a:off x="6916738" y="3533775"/>
            <a:ext cx="2838450" cy="830263"/>
          </a:xfrm>
          <a:prstGeom prst="rect">
            <a:avLst/>
          </a:prstGeom>
          <a:noFill/>
          <a:ln w="9525">
            <a:noFill/>
            <a:miter lim="800000"/>
            <a:headEnd/>
            <a:tailEnd/>
          </a:ln>
          <a:effectLst/>
        </p:spPr>
        <p:txBody>
          <a:bodyPr wrap="none">
            <a:spAutoFit/>
          </a:bodyPr>
          <a:lstStyle/>
          <a:p>
            <a:pPr algn="r">
              <a:spcBef>
                <a:spcPct val="30000"/>
              </a:spcBef>
              <a:defRPr/>
            </a:pPr>
            <a:r>
              <a:rPr lang="de-DE" sz="2400" dirty="0" err="1">
                <a:effectLst>
                  <a:outerShdw blurRad="38100" dist="38100" dir="2700000" algn="tl">
                    <a:srgbClr val="FFFFFF"/>
                  </a:outerShdw>
                </a:effectLst>
                <a:latin typeface="Times" charset="0"/>
                <a:ea typeface="+mn-ea"/>
                <a:sym typeface="Symbol" charset="2"/>
              </a:rPr>
              <a:t>digraph</a:t>
            </a:r>
            <a:r>
              <a:rPr lang="de-DE" sz="2400" dirty="0">
                <a:effectLst>
                  <a:outerShdw blurRad="38100" dist="38100" dir="2700000" algn="tl">
                    <a:srgbClr val="FFFFFF"/>
                  </a:outerShdw>
                </a:effectLst>
                <a:latin typeface="Times" charset="0"/>
                <a:ea typeface="+mn-ea"/>
                <a:sym typeface="Symbol" charset="2"/>
              </a:rPr>
              <a:t> </a:t>
            </a:r>
            <a:r>
              <a:rPr lang="de-CH" sz="2400" b="1" dirty="0">
                <a:effectLst>
                  <a:outerShdw blurRad="38100" dist="38100" dir="2700000" algn="tl">
                    <a:srgbClr val="FFFFFF"/>
                  </a:outerShdw>
                </a:effectLst>
                <a:latin typeface="Math5" charset="0"/>
                <a:ea typeface="+mn-ea"/>
                <a:sym typeface="Symbol" charset="2"/>
              </a:rPr>
              <a:t></a:t>
            </a:r>
            <a:r>
              <a:rPr lang="de-DE" sz="2400" dirty="0">
                <a:effectLst>
                  <a:outerShdw blurRad="38100" dist="38100" dir="2700000" algn="tl">
                    <a:srgbClr val="FFFFFF"/>
                  </a:outerShdw>
                </a:effectLst>
                <a:latin typeface="Times" charset="0"/>
                <a:ea typeface="+mn-ea"/>
                <a:sym typeface="Symbol" charset="2"/>
              </a:rPr>
              <a:t> </a:t>
            </a:r>
            <a:br>
              <a:rPr lang="de-DE" sz="2400" dirty="0">
                <a:effectLst>
                  <a:outerShdw blurRad="38100" dist="38100" dir="2700000" algn="tl">
                    <a:srgbClr val="FFFFFF"/>
                  </a:outerShdw>
                </a:effectLst>
                <a:latin typeface="Times" charset="0"/>
                <a:ea typeface="+mn-ea"/>
                <a:sym typeface="Symbol" charset="2"/>
              </a:rPr>
            </a:br>
            <a:r>
              <a:rPr lang="de-DE" sz="2400" dirty="0">
                <a:effectLst>
                  <a:outerShdw blurRad="38100" dist="38100" dir="2700000" algn="tl">
                    <a:srgbClr val="FFFFFF"/>
                  </a:outerShdw>
                </a:effectLst>
                <a:latin typeface="Times" charset="0"/>
                <a:ea typeface="+mn-ea"/>
                <a:sym typeface="Symbol" charset="2"/>
              </a:rPr>
              <a:t>(</a:t>
            </a:r>
            <a:r>
              <a:rPr lang="de-DE" sz="2400" dirty="0" err="1">
                <a:effectLst>
                  <a:outerShdw blurRad="38100" dist="38100" dir="2700000" algn="tl">
                    <a:srgbClr val="FFFFFF"/>
                  </a:outerShdw>
                </a:effectLst>
                <a:latin typeface="Times" charset="0"/>
                <a:ea typeface="+mn-ea"/>
                <a:sym typeface="Symbol" charset="2"/>
              </a:rPr>
              <a:t>topological</a:t>
            </a:r>
            <a:r>
              <a:rPr lang="de-DE" sz="2400" dirty="0">
                <a:effectLst>
                  <a:outerShdw blurRad="38100" dist="38100" dir="2700000" algn="tl">
                    <a:srgbClr val="FFFFFF"/>
                  </a:outerShdw>
                </a:effectLst>
                <a:latin typeface="Times" charset="0"/>
                <a:ea typeface="+mn-ea"/>
                <a:sym typeface="Symbol" charset="2"/>
              </a:rPr>
              <a:t>) </a:t>
            </a:r>
            <a:r>
              <a:rPr lang="de-DE" sz="2400" dirty="0" err="1">
                <a:effectLst>
                  <a:outerShdw blurRad="38100" dist="38100" dir="2700000" algn="tl">
                    <a:srgbClr val="FFFFFF"/>
                  </a:outerShdw>
                </a:effectLst>
                <a:latin typeface="Times" charset="0"/>
                <a:ea typeface="+mn-ea"/>
                <a:sym typeface="Symbol" charset="2"/>
              </a:rPr>
              <a:t>space</a:t>
            </a:r>
            <a:r>
              <a:rPr lang="de-DE" sz="2400" dirty="0">
                <a:effectLst>
                  <a:outerShdw blurRad="38100" dist="38100" dir="2700000" algn="tl">
                    <a:srgbClr val="FFFFFF"/>
                  </a:outerShdw>
                </a:effectLst>
                <a:latin typeface="Times" charset="0"/>
                <a:ea typeface="+mn-ea"/>
                <a:sym typeface="Symbol" charset="2"/>
              </a:rPr>
              <a:t> X</a:t>
            </a:r>
          </a:p>
        </p:txBody>
      </p:sp>
      <p:sp>
        <p:nvSpPr>
          <p:cNvPr id="932905" name="Text Box 41">
            <a:extLst>
              <a:ext uri="{FF2B5EF4-FFF2-40B4-BE49-F238E27FC236}">
                <a16:creationId xmlns:a16="http://schemas.microsoft.com/office/drawing/2014/main" id="{283C3F83-EB89-5449-2720-1AB2CC936B0F}"/>
              </a:ext>
            </a:extLst>
          </p:cNvPr>
          <p:cNvSpPr txBox="1">
            <a:spLocks noChangeArrowheads="1"/>
          </p:cNvSpPr>
          <p:nvPr/>
        </p:nvSpPr>
        <p:spPr bwMode="auto">
          <a:xfrm>
            <a:off x="1282700" y="233363"/>
            <a:ext cx="6091238" cy="1887537"/>
          </a:xfrm>
          <a:prstGeom prst="rect">
            <a:avLst/>
          </a:prstGeom>
          <a:noFill/>
          <a:ln w="9525">
            <a:noFill/>
            <a:miter lim="800000"/>
            <a:headEnd/>
            <a:tailEnd/>
          </a:ln>
          <a:effectLst/>
        </p:spPr>
        <p:txBody>
          <a:bodyPr>
            <a:spAutoFit/>
          </a:bodyPr>
          <a:lstStyle>
            <a:lvl1pPr defTabSz="473075">
              <a:defRPr sz="2800">
                <a:solidFill>
                  <a:schemeClr val="tx1"/>
                </a:solidFill>
                <a:latin typeface="Math1" pitchFamily="2" charset="0"/>
                <a:ea typeface="ＭＳ Ｐゴシック" panose="020B0600070205080204" pitchFamily="34" charset="-128"/>
              </a:defRPr>
            </a:lvl1pPr>
            <a:lvl2pPr marL="37931725" indent="-37474525" defTabSz="47307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Aft>
                <a:spcPts val="1600"/>
              </a:spcAft>
              <a:defRPr/>
            </a:pPr>
            <a:r>
              <a:rPr lang="de-DE" altLang="en-US" sz="1800">
                <a:effectLst>
                  <a:outerShdw blurRad="38100" dist="38100" dir="2700000" algn="tl">
                    <a:srgbClr val="FFFFFF"/>
                  </a:outerShdw>
                </a:effectLst>
                <a:latin typeface="Times" pitchFamily="2" charset="0"/>
              </a:rPr>
              <a:t>Hugues de Saint-Victor (French theologist XIIth Century):</a:t>
            </a:r>
          </a:p>
          <a:p>
            <a:pPr>
              <a:spcAft>
                <a:spcPts val="1600"/>
              </a:spcAft>
              <a:defRPr/>
            </a:pPr>
            <a:r>
              <a:rPr lang="de-DE" altLang="en-US" sz="1800" i="1">
                <a:effectLst>
                  <a:outerShdw blurRad="38100" dist="38100" dir="2700000" algn="tl">
                    <a:srgbClr val="FFFFFF"/>
                  </a:outerShdw>
                </a:effectLst>
                <a:latin typeface="Times" pitchFamily="2" charset="0"/>
              </a:rPr>
              <a:t>Gestus est motus et figuratio membrorum corporis,</a:t>
            </a:r>
            <a:br>
              <a:rPr lang="de-DE" altLang="en-US" sz="1800" i="1">
                <a:effectLst>
                  <a:outerShdw blurRad="38100" dist="38100" dir="2700000" algn="tl">
                    <a:srgbClr val="FFFFFF"/>
                  </a:outerShdw>
                </a:effectLst>
                <a:latin typeface="Times" pitchFamily="2" charset="0"/>
              </a:rPr>
            </a:br>
            <a:r>
              <a:rPr lang="de-DE" altLang="en-US" sz="1800" i="1">
                <a:effectLst>
                  <a:outerShdw blurRad="38100" dist="38100" dir="2700000" algn="tl">
                    <a:srgbClr val="FFFFFF"/>
                  </a:outerShdw>
                </a:effectLst>
                <a:latin typeface="Times" pitchFamily="2" charset="0"/>
              </a:rPr>
              <a:t>ad omnem agendi et habendi modum.</a:t>
            </a:r>
          </a:p>
          <a:p>
            <a:pPr>
              <a:spcAft>
                <a:spcPts val="1600"/>
              </a:spcAft>
              <a:defRPr/>
            </a:pPr>
            <a:r>
              <a:rPr lang="de-DE" altLang="en-US" sz="1800" i="1">
                <a:solidFill>
                  <a:schemeClr val="bg2"/>
                </a:solidFill>
                <a:effectLst>
                  <a:outerShdw blurRad="38100" dist="38100" dir="2700000" algn="tl">
                    <a:srgbClr val="000000"/>
                  </a:outerShdw>
                </a:effectLst>
                <a:latin typeface="Times" pitchFamily="2" charset="0"/>
              </a:rPr>
              <a:t>Gesture is the </a:t>
            </a:r>
            <a:r>
              <a:rPr lang="de-DE" altLang="en-US" sz="1800" i="1">
                <a:solidFill>
                  <a:srgbClr val="FF0000"/>
                </a:solidFill>
                <a:effectLst>
                  <a:outerShdw blurRad="38100" dist="38100" dir="2700000" algn="tl">
                    <a:srgbClr val="000000"/>
                  </a:outerShdw>
                </a:effectLst>
                <a:latin typeface="Times" pitchFamily="2" charset="0"/>
              </a:rPr>
              <a:t>movement and figuration of the body‘s limbs </a:t>
            </a:r>
            <a:br>
              <a:rPr lang="de-DE" altLang="en-US" sz="1800" i="1">
                <a:solidFill>
                  <a:srgbClr val="FF0000"/>
                </a:solidFill>
                <a:effectLst>
                  <a:outerShdw blurRad="38100" dist="38100" dir="2700000" algn="tl">
                    <a:srgbClr val="000000"/>
                  </a:outerShdw>
                </a:effectLst>
                <a:latin typeface="Times" pitchFamily="2" charset="0"/>
              </a:rPr>
            </a:br>
            <a:r>
              <a:rPr lang="de-DE" altLang="en-US" sz="1800" i="1">
                <a:solidFill>
                  <a:schemeClr val="bg2"/>
                </a:solidFill>
                <a:effectLst>
                  <a:outerShdw blurRad="38100" dist="38100" dir="2700000" algn="tl">
                    <a:srgbClr val="000000"/>
                  </a:outerShdw>
                </a:effectLst>
                <a:latin typeface="Times" pitchFamily="2" charset="0"/>
              </a:rPr>
              <a:t>proper to the achievement of all action and attitude.</a:t>
            </a:r>
            <a:endParaRPr lang="de-DE" altLang="en-US" sz="1800">
              <a:solidFill>
                <a:schemeClr val="bg2"/>
              </a:solidFill>
              <a:effectLst>
                <a:outerShdw blurRad="38100" dist="38100" dir="2700000" algn="tl">
                  <a:srgbClr val="000000"/>
                </a:outerShdw>
              </a:effectLst>
              <a:latin typeface="Times" pitchFamily="2" charset="0"/>
            </a:endParaRPr>
          </a:p>
        </p:txBody>
      </p:sp>
      <p:grpSp>
        <p:nvGrpSpPr>
          <p:cNvPr id="9" name="Group 54">
            <a:extLst>
              <a:ext uri="{FF2B5EF4-FFF2-40B4-BE49-F238E27FC236}">
                <a16:creationId xmlns:a16="http://schemas.microsoft.com/office/drawing/2014/main" id="{87FD85F0-EE21-663F-F7A1-ED2AEB096805}"/>
              </a:ext>
            </a:extLst>
          </p:cNvPr>
          <p:cNvGrpSpPr>
            <a:grpSpLocks/>
          </p:cNvGrpSpPr>
          <p:nvPr/>
        </p:nvGrpSpPr>
        <p:grpSpPr bwMode="auto">
          <a:xfrm>
            <a:off x="5673725" y="2482850"/>
            <a:ext cx="1011238" cy="1476375"/>
            <a:chOff x="5673725" y="2482850"/>
            <a:chExt cx="1011238" cy="1476376"/>
          </a:xfrm>
        </p:grpSpPr>
        <p:sp>
          <p:nvSpPr>
            <p:cNvPr id="55305" name="Freeform 43">
              <a:extLst>
                <a:ext uri="{FF2B5EF4-FFF2-40B4-BE49-F238E27FC236}">
                  <a16:creationId xmlns:a16="http://schemas.microsoft.com/office/drawing/2014/main" id="{7A4A70F5-567C-6D49-D62D-459CBEA595E3}"/>
                </a:ext>
              </a:extLst>
            </p:cNvPr>
            <p:cNvSpPr>
              <a:spLocks/>
            </p:cNvSpPr>
            <p:nvPr/>
          </p:nvSpPr>
          <p:spPr bwMode="auto">
            <a:xfrm>
              <a:off x="5673725" y="2884488"/>
              <a:ext cx="688975" cy="1074738"/>
            </a:xfrm>
            <a:custGeom>
              <a:avLst/>
              <a:gdLst>
                <a:gd name="T0" fmla="*/ 2147483646 w 434"/>
                <a:gd name="T1" fmla="*/ 0 h 677"/>
                <a:gd name="T2" fmla="*/ 2147483646 w 434"/>
                <a:gd name="T3" fmla="*/ 2147483646 h 677"/>
                <a:gd name="T4" fmla="*/ 2147483646 w 434"/>
                <a:gd name="T5" fmla="*/ 2147483646 h 677"/>
                <a:gd name="T6" fmla="*/ 2147483646 w 434"/>
                <a:gd name="T7" fmla="*/ 2147483646 h 677"/>
                <a:gd name="T8" fmla="*/ 0 w 434"/>
                <a:gd name="T9" fmla="*/ 2147483646 h 677"/>
                <a:gd name="T10" fmla="*/ 0 60000 65536"/>
                <a:gd name="T11" fmla="*/ 0 60000 65536"/>
                <a:gd name="T12" fmla="*/ 0 60000 65536"/>
                <a:gd name="T13" fmla="*/ 0 60000 65536"/>
                <a:gd name="T14" fmla="*/ 0 60000 65536"/>
                <a:gd name="T15" fmla="*/ 0 w 434"/>
                <a:gd name="T16" fmla="*/ 0 h 677"/>
                <a:gd name="T17" fmla="*/ 434 w 434"/>
                <a:gd name="T18" fmla="*/ 677 h 677"/>
              </a:gdLst>
              <a:ahLst/>
              <a:cxnLst>
                <a:cxn ang="T10">
                  <a:pos x="T0" y="T1"/>
                </a:cxn>
                <a:cxn ang="T11">
                  <a:pos x="T2" y="T3"/>
                </a:cxn>
                <a:cxn ang="T12">
                  <a:pos x="T4" y="T5"/>
                </a:cxn>
                <a:cxn ang="T13">
                  <a:pos x="T6" y="T7"/>
                </a:cxn>
                <a:cxn ang="T14">
                  <a:pos x="T8" y="T9"/>
                </a:cxn>
              </a:cxnLst>
              <a:rect l="T15" t="T16" r="T17" b="T18"/>
              <a:pathLst>
                <a:path w="434" h="677">
                  <a:moveTo>
                    <a:pt x="199" y="0"/>
                  </a:moveTo>
                  <a:cubicBezTo>
                    <a:pt x="131" y="80"/>
                    <a:pt x="61" y="162"/>
                    <a:pt x="82" y="192"/>
                  </a:cubicBezTo>
                  <a:cubicBezTo>
                    <a:pt x="103" y="222"/>
                    <a:pt x="278" y="167"/>
                    <a:pt x="327" y="180"/>
                  </a:cubicBezTo>
                  <a:cubicBezTo>
                    <a:pt x="376" y="193"/>
                    <a:pt x="434" y="185"/>
                    <a:pt x="380" y="268"/>
                  </a:cubicBezTo>
                  <a:cubicBezTo>
                    <a:pt x="326" y="351"/>
                    <a:pt x="79" y="592"/>
                    <a:pt x="0" y="677"/>
                  </a:cubicBezTo>
                </a:path>
              </a:pathLst>
            </a:custGeom>
            <a:noFill/>
            <a:ln w="19050">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908" name="Text Box 44">
              <a:extLst>
                <a:ext uri="{FF2B5EF4-FFF2-40B4-BE49-F238E27FC236}">
                  <a16:creationId xmlns:a16="http://schemas.microsoft.com/office/drawing/2014/main" id="{E98AF81F-3234-7D5C-2E95-F68E4852BFB9}"/>
                </a:ext>
              </a:extLst>
            </p:cNvPr>
            <p:cNvSpPr txBox="1">
              <a:spLocks noChangeArrowheads="1"/>
            </p:cNvSpPr>
            <p:nvPr/>
          </p:nvSpPr>
          <p:spPr bwMode="auto">
            <a:xfrm>
              <a:off x="5992813" y="2482850"/>
              <a:ext cx="692150" cy="396875"/>
            </a:xfrm>
            <a:prstGeom prst="rect">
              <a:avLst/>
            </a:prstGeom>
            <a:solidFill>
              <a:schemeClr val="accent2"/>
            </a:solidFill>
            <a:ln w="9525">
              <a:noFill/>
              <a:miter lim="800000"/>
              <a:headEnd/>
              <a:tailEnd/>
            </a:ln>
            <a:effectLst/>
          </p:spPr>
          <p:txBody>
            <a:bodyPr wrap="none">
              <a:spAutoFit/>
            </a:bodyPr>
            <a:lstStyle/>
            <a:p>
              <a:pPr>
                <a:defRPr/>
              </a:pPr>
              <a:r>
                <a:rPr lang="de-DE" sz="2000">
                  <a:solidFill>
                    <a:srgbClr val="FEFFFD"/>
                  </a:solidFill>
                  <a:effectLst>
                    <a:outerShdw blurRad="38100" dist="38100" dir="2700000" algn="tl">
                      <a:srgbClr val="000000"/>
                    </a:outerShdw>
                  </a:effectLst>
                  <a:latin typeface="Times" charset="0"/>
                  <a:ea typeface="+mn-ea"/>
                </a:rPr>
                <a:t>body</a:t>
              </a:r>
            </a:p>
          </p:txBody>
        </p:sp>
      </p:grpSp>
      <p:grpSp>
        <p:nvGrpSpPr>
          <p:cNvPr id="10" name="Group 53">
            <a:extLst>
              <a:ext uri="{FF2B5EF4-FFF2-40B4-BE49-F238E27FC236}">
                <a16:creationId xmlns:a16="http://schemas.microsoft.com/office/drawing/2014/main" id="{F45BBBFF-F64F-F243-E9B3-7FFBCB79247B}"/>
              </a:ext>
            </a:extLst>
          </p:cNvPr>
          <p:cNvGrpSpPr>
            <a:grpSpLocks/>
          </p:cNvGrpSpPr>
          <p:nvPr/>
        </p:nvGrpSpPr>
        <p:grpSpPr bwMode="auto">
          <a:xfrm>
            <a:off x="1300163" y="2533650"/>
            <a:ext cx="1241425" cy="1176338"/>
            <a:chOff x="1300163" y="2533650"/>
            <a:chExt cx="1241426" cy="1176338"/>
          </a:xfrm>
        </p:grpSpPr>
        <p:sp>
          <p:nvSpPr>
            <p:cNvPr id="932910" name="Text Box 46">
              <a:extLst>
                <a:ext uri="{FF2B5EF4-FFF2-40B4-BE49-F238E27FC236}">
                  <a16:creationId xmlns:a16="http://schemas.microsoft.com/office/drawing/2014/main" id="{A69D3446-6AC6-DE83-7B19-E195FD977B55}"/>
                </a:ext>
              </a:extLst>
            </p:cNvPr>
            <p:cNvSpPr txBox="1">
              <a:spLocks noChangeArrowheads="1"/>
            </p:cNvSpPr>
            <p:nvPr/>
          </p:nvSpPr>
          <p:spPr bwMode="auto">
            <a:xfrm>
              <a:off x="1511300" y="2533650"/>
              <a:ext cx="1030289" cy="396875"/>
            </a:xfrm>
            <a:prstGeom prst="rect">
              <a:avLst/>
            </a:prstGeom>
            <a:solidFill>
              <a:schemeClr val="accent2"/>
            </a:solidFill>
            <a:ln w="9525">
              <a:noFill/>
              <a:miter lim="800000"/>
              <a:headEnd/>
              <a:tailEnd/>
            </a:ln>
            <a:effectLst/>
          </p:spPr>
          <p:txBody>
            <a:bodyPr wrap="none">
              <a:spAutoFit/>
            </a:bodyPr>
            <a:lstStyle/>
            <a:p>
              <a:pPr>
                <a:defRPr/>
              </a:pPr>
              <a:r>
                <a:rPr lang="de-DE" sz="2000">
                  <a:solidFill>
                    <a:srgbClr val="FEFFFD"/>
                  </a:solidFill>
                  <a:effectLst>
                    <a:outerShdw blurRad="38100" dist="38100" dir="2700000" algn="tl">
                      <a:srgbClr val="000000"/>
                    </a:outerShdw>
                  </a:effectLst>
                  <a:latin typeface="Times" charset="0"/>
                  <a:ea typeface="+mn-ea"/>
                </a:rPr>
                <a:t>skeleton</a:t>
              </a:r>
            </a:p>
          </p:txBody>
        </p:sp>
        <p:sp>
          <p:nvSpPr>
            <p:cNvPr id="55304" name="Freeform 47">
              <a:extLst>
                <a:ext uri="{FF2B5EF4-FFF2-40B4-BE49-F238E27FC236}">
                  <a16:creationId xmlns:a16="http://schemas.microsoft.com/office/drawing/2014/main" id="{15897F3A-705D-5E93-6E2C-C91543EE6324}"/>
                </a:ext>
              </a:extLst>
            </p:cNvPr>
            <p:cNvSpPr>
              <a:spLocks/>
            </p:cNvSpPr>
            <p:nvPr/>
          </p:nvSpPr>
          <p:spPr bwMode="auto">
            <a:xfrm>
              <a:off x="1300163" y="2913063"/>
              <a:ext cx="512763" cy="796925"/>
            </a:xfrm>
            <a:custGeom>
              <a:avLst/>
              <a:gdLst>
                <a:gd name="T0" fmla="*/ 2147483646 w 323"/>
                <a:gd name="T1" fmla="*/ 0 h 502"/>
                <a:gd name="T2" fmla="*/ 2147483646 w 323"/>
                <a:gd name="T3" fmla="*/ 2147483646 h 502"/>
                <a:gd name="T4" fmla="*/ 2147483646 w 323"/>
                <a:gd name="T5" fmla="*/ 2147483646 h 502"/>
                <a:gd name="T6" fmla="*/ 2147483646 w 323"/>
                <a:gd name="T7" fmla="*/ 2147483646 h 502"/>
                <a:gd name="T8" fmla="*/ 2147483646 w 323"/>
                <a:gd name="T9" fmla="*/ 2147483646 h 502"/>
                <a:gd name="T10" fmla="*/ 0 60000 65536"/>
                <a:gd name="T11" fmla="*/ 0 60000 65536"/>
                <a:gd name="T12" fmla="*/ 0 60000 65536"/>
                <a:gd name="T13" fmla="*/ 0 60000 65536"/>
                <a:gd name="T14" fmla="*/ 0 60000 65536"/>
                <a:gd name="T15" fmla="*/ 0 w 323"/>
                <a:gd name="T16" fmla="*/ 0 h 502"/>
                <a:gd name="T17" fmla="*/ 323 w 323"/>
                <a:gd name="T18" fmla="*/ 502 h 502"/>
              </a:gdLst>
              <a:ahLst/>
              <a:cxnLst>
                <a:cxn ang="T10">
                  <a:pos x="T0" y="T1"/>
                </a:cxn>
                <a:cxn ang="T11">
                  <a:pos x="T2" y="T3"/>
                </a:cxn>
                <a:cxn ang="T12">
                  <a:pos x="T4" y="T5"/>
                </a:cxn>
                <a:cxn ang="T13">
                  <a:pos x="T6" y="T7"/>
                </a:cxn>
                <a:cxn ang="T14">
                  <a:pos x="T8" y="T9"/>
                </a:cxn>
              </a:cxnLst>
              <a:rect l="T15" t="T16" r="T17" b="T18"/>
              <a:pathLst>
                <a:path w="323" h="502">
                  <a:moveTo>
                    <a:pt x="135" y="0"/>
                  </a:moveTo>
                  <a:cubicBezTo>
                    <a:pt x="67" y="80"/>
                    <a:pt x="0" y="160"/>
                    <a:pt x="18" y="192"/>
                  </a:cubicBezTo>
                  <a:cubicBezTo>
                    <a:pt x="36" y="224"/>
                    <a:pt x="191" y="179"/>
                    <a:pt x="240" y="192"/>
                  </a:cubicBezTo>
                  <a:cubicBezTo>
                    <a:pt x="289" y="205"/>
                    <a:pt x="309" y="216"/>
                    <a:pt x="316" y="268"/>
                  </a:cubicBezTo>
                  <a:cubicBezTo>
                    <a:pt x="323" y="320"/>
                    <a:pt x="302" y="411"/>
                    <a:pt x="281" y="502"/>
                  </a:cubicBezTo>
                </a:path>
              </a:pathLst>
            </a:custGeom>
            <a:noFill/>
            <a:ln w="19050">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 name="TextBox 4">
            <a:extLst>
              <a:ext uri="{FF2B5EF4-FFF2-40B4-BE49-F238E27FC236}">
                <a16:creationId xmlns:a16="http://schemas.microsoft.com/office/drawing/2014/main" id="{72D14FA5-F1FB-E98F-7976-3BE91FA48EDF}"/>
              </a:ext>
            </a:extLst>
          </p:cNvPr>
          <p:cNvSpPr txBox="1"/>
          <p:nvPr/>
        </p:nvSpPr>
        <p:spPr>
          <a:xfrm>
            <a:off x="1440000" y="5636470"/>
            <a:ext cx="636314" cy="523220"/>
          </a:xfrm>
          <a:prstGeom prst="rect">
            <a:avLst/>
          </a:prstGeom>
          <a:noFill/>
        </p:spPr>
        <p:txBody>
          <a:bodyPr wrap="square">
            <a:spAutoFit/>
          </a:bodyPr>
          <a:lstStyle/>
          <a:p>
            <a:r>
              <a:rPr lang="de-CH" sz="2800" b="1" dirty="0">
                <a:effectLst>
                  <a:outerShdw blurRad="38100" dist="38100" dir="2700000" algn="tl">
                    <a:srgbClr val="FFFFFF"/>
                  </a:outerShdw>
                </a:effectLst>
                <a:latin typeface="Math5" charset="0"/>
                <a:ea typeface="+mn-ea"/>
                <a:sym typeface="Symbol" charset="2"/>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32905">
                                            <p:txEl>
                                              <p:pRg st="0" end="0"/>
                                            </p:txEl>
                                          </p:spTgt>
                                        </p:tgtEl>
                                        <p:attrNameLst>
                                          <p:attrName>style.visibility</p:attrName>
                                        </p:attrNameLst>
                                      </p:cBhvr>
                                      <p:to>
                                        <p:strVal val="visible"/>
                                      </p:to>
                                    </p:set>
                                    <p:animEffect transition="in" filter="fade">
                                      <p:cBhvr>
                                        <p:cTn id="7" dur="2000"/>
                                        <p:tgtEl>
                                          <p:spTgt spid="9329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32905">
                                            <p:txEl>
                                              <p:pRg st="1" end="1"/>
                                            </p:txEl>
                                          </p:spTgt>
                                        </p:tgtEl>
                                        <p:attrNameLst>
                                          <p:attrName>style.visibility</p:attrName>
                                        </p:attrNameLst>
                                      </p:cBhvr>
                                      <p:to>
                                        <p:strVal val="visible"/>
                                      </p:to>
                                    </p:set>
                                    <p:animEffect transition="in" filter="fade">
                                      <p:cBhvr>
                                        <p:cTn id="12" dur="2000"/>
                                        <p:tgtEl>
                                          <p:spTgt spid="9329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32905">
                                            <p:txEl>
                                              <p:pRg st="2" end="2"/>
                                            </p:txEl>
                                          </p:spTgt>
                                        </p:tgtEl>
                                        <p:attrNameLst>
                                          <p:attrName>style.visibility</p:attrName>
                                        </p:attrNameLst>
                                      </p:cBhvr>
                                      <p:to>
                                        <p:strVal val="visible"/>
                                      </p:to>
                                    </p:set>
                                    <p:animEffect transition="in" filter="fade">
                                      <p:cBhvr>
                                        <p:cTn id="17" dur="2000"/>
                                        <p:tgtEl>
                                          <p:spTgt spid="9329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ppt_x</p:attrName>
                                        </p:attrNameLst>
                                      </p:cBhvr>
                                      <p:tavLst>
                                        <p:tav tm="0">
                                          <p:val>
                                            <p:strVal val="#ppt_x-#ppt_w/2"/>
                                          </p:val>
                                        </p:tav>
                                        <p:tav tm="100000">
                                          <p:val>
                                            <p:strVal val="#ppt_x"/>
                                          </p:val>
                                        </p:tav>
                                      </p:tavLst>
                                    </p:anim>
                                    <p:anim calcmode="lin" valueType="num">
                                      <p:cBhvr>
                                        <p:cTn id="33" dur="500" fill="hold"/>
                                        <p:tgtEl>
                                          <p:spTgt spid="3"/>
                                        </p:tgtEl>
                                        <p:attrNameLst>
                                          <p:attrName>ppt_y</p:attrName>
                                        </p:attrNameLst>
                                      </p:cBhvr>
                                      <p:tavLst>
                                        <p:tav tm="0">
                                          <p:val>
                                            <p:strVal val="#ppt_y"/>
                                          </p:val>
                                        </p:tav>
                                        <p:tav tm="100000">
                                          <p:val>
                                            <p:strVal val="#ppt_y"/>
                                          </p:val>
                                        </p:tav>
                                      </p:tavLst>
                                    </p:anim>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3290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ppt_h/2"/>
                                          </p:val>
                                        </p:tav>
                                        <p:tav tm="100000">
                                          <p:val>
                                            <p:strVal val="#ppt_y"/>
                                          </p:val>
                                        </p:tav>
                                      </p:tavLst>
                                    </p:anim>
                                    <p:anim calcmode="lin" valueType="num">
                                      <p:cBhvr>
                                        <p:cTn id="46" dur="500" fill="hold"/>
                                        <p:tgtEl>
                                          <p:spTgt spid="10"/>
                                        </p:tgtEl>
                                        <p:attrNameLst>
                                          <p:attrName>ppt_w</p:attrName>
                                        </p:attrNameLst>
                                      </p:cBhvr>
                                      <p:tavLst>
                                        <p:tav tm="0">
                                          <p:val>
                                            <p:strVal val="#ppt_w"/>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ppt_h/2"/>
                                          </p:val>
                                        </p:tav>
                                        <p:tav tm="100000">
                                          <p:val>
                                            <p:strVal val="#ppt_y"/>
                                          </p:val>
                                        </p:tav>
                                      </p:tavLst>
                                    </p:anim>
                                    <p:anim calcmode="lin" valueType="num">
                                      <p:cBhvr>
                                        <p:cTn id="54" dur="500" fill="hold"/>
                                        <p:tgtEl>
                                          <p:spTgt spid="9"/>
                                        </p:tgtEl>
                                        <p:attrNameLst>
                                          <p:attrName>ppt_w</p:attrName>
                                        </p:attrNameLst>
                                      </p:cBhvr>
                                      <p:tavLst>
                                        <p:tav tm="0">
                                          <p:val>
                                            <p:strVal val="#ppt_w"/>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904" grpId="0"/>
      <p:bldP spid="932905" grpId="0" build="p"/>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2BB3AEE1-800B-9E1A-0F35-D22264DD5F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6725" y="273050"/>
            <a:ext cx="37623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Freeform 3">
            <a:extLst>
              <a:ext uri="{FF2B5EF4-FFF2-40B4-BE49-F238E27FC236}">
                <a16:creationId xmlns:a16="http://schemas.microsoft.com/office/drawing/2014/main" id="{BE463C39-41BD-3D16-E4AC-D0EB0F12EAB4}"/>
              </a:ext>
            </a:extLst>
          </p:cNvPr>
          <p:cNvSpPr>
            <a:spLocks/>
          </p:cNvSpPr>
          <p:nvPr/>
        </p:nvSpPr>
        <p:spPr bwMode="auto">
          <a:xfrm>
            <a:off x="7523163" y="5186363"/>
            <a:ext cx="603250" cy="1587"/>
          </a:xfrm>
          <a:custGeom>
            <a:avLst/>
            <a:gdLst>
              <a:gd name="T0" fmla="*/ 0 w 380"/>
              <a:gd name="T1" fmla="*/ 2147483646 h 1"/>
              <a:gd name="T2" fmla="*/ 2147483646 w 380"/>
              <a:gd name="T3" fmla="*/ 0 h 1"/>
              <a:gd name="T4" fmla="*/ 0 60000 65536"/>
              <a:gd name="T5" fmla="*/ 0 60000 65536"/>
              <a:gd name="T6" fmla="*/ 0 w 380"/>
              <a:gd name="T7" fmla="*/ 0 h 1"/>
              <a:gd name="T8" fmla="*/ 380 w 380"/>
              <a:gd name="T9" fmla="*/ 1 h 1"/>
            </a:gdLst>
            <a:ahLst/>
            <a:cxnLst>
              <a:cxn ang="T4">
                <a:pos x="T0" y="T1"/>
              </a:cxn>
              <a:cxn ang="T5">
                <a:pos x="T2" y="T3"/>
              </a:cxn>
            </a:cxnLst>
            <a:rect l="T6" t="T7" r="T8" b="T9"/>
            <a:pathLst>
              <a:path w="380" h="1">
                <a:moveTo>
                  <a:pt x="0" y="1"/>
                </a:moveTo>
                <a:cubicBezTo>
                  <a:pt x="63" y="0"/>
                  <a:pt x="301" y="0"/>
                  <a:pt x="380" y="0"/>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4" name="Freeform 4">
            <a:extLst>
              <a:ext uri="{FF2B5EF4-FFF2-40B4-BE49-F238E27FC236}">
                <a16:creationId xmlns:a16="http://schemas.microsoft.com/office/drawing/2014/main" id="{35056EA7-7E1B-11E0-9B56-0C1E8382B834}"/>
              </a:ext>
            </a:extLst>
          </p:cNvPr>
          <p:cNvSpPr>
            <a:spLocks/>
          </p:cNvSpPr>
          <p:nvPr/>
        </p:nvSpPr>
        <p:spPr bwMode="auto">
          <a:xfrm>
            <a:off x="6554788" y="4692650"/>
            <a:ext cx="947737" cy="495300"/>
          </a:xfrm>
          <a:custGeom>
            <a:avLst/>
            <a:gdLst>
              <a:gd name="T0" fmla="*/ 0 w 597"/>
              <a:gd name="T1" fmla="*/ 0 h 312"/>
              <a:gd name="T2" fmla="*/ 2147483646 w 597"/>
              <a:gd name="T3" fmla="*/ 2147483646 h 312"/>
              <a:gd name="T4" fmla="*/ 2147483646 w 597"/>
              <a:gd name="T5" fmla="*/ 2147483646 h 312"/>
              <a:gd name="T6" fmla="*/ 0 60000 65536"/>
              <a:gd name="T7" fmla="*/ 0 60000 65536"/>
              <a:gd name="T8" fmla="*/ 0 60000 65536"/>
              <a:gd name="T9" fmla="*/ 0 w 597"/>
              <a:gd name="T10" fmla="*/ 0 h 312"/>
              <a:gd name="T11" fmla="*/ 597 w 597"/>
              <a:gd name="T12" fmla="*/ 312 h 312"/>
            </a:gdLst>
            <a:ahLst/>
            <a:cxnLst>
              <a:cxn ang="T6">
                <a:pos x="T0" y="T1"/>
              </a:cxn>
              <a:cxn ang="T7">
                <a:pos x="T2" y="T3"/>
              </a:cxn>
              <a:cxn ang="T8">
                <a:pos x="T4" y="T5"/>
              </a:cxn>
            </a:cxnLst>
            <a:rect l="T9" t="T10" r="T11" b="T12"/>
            <a:pathLst>
              <a:path w="597" h="312">
                <a:moveTo>
                  <a:pt x="0" y="0"/>
                </a:moveTo>
                <a:cubicBezTo>
                  <a:pt x="65" y="27"/>
                  <a:pt x="293" y="110"/>
                  <a:pt x="393" y="162"/>
                </a:cubicBezTo>
                <a:cubicBezTo>
                  <a:pt x="493" y="214"/>
                  <a:pt x="555" y="281"/>
                  <a:pt x="597" y="312"/>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5">
            <a:extLst>
              <a:ext uri="{FF2B5EF4-FFF2-40B4-BE49-F238E27FC236}">
                <a16:creationId xmlns:a16="http://schemas.microsoft.com/office/drawing/2014/main" id="{D10D386F-9A03-FBD2-A463-06AB63767D55}"/>
              </a:ext>
            </a:extLst>
          </p:cNvPr>
          <p:cNvGrpSpPr>
            <a:grpSpLocks/>
          </p:cNvGrpSpPr>
          <p:nvPr/>
        </p:nvGrpSpPr>
        <p:grpSpPr bwMode="auto">
          <a:xfrm>
            <a:off x="7815263" y="4616450"/>
            <a:ext cx="342900" cy="581025"/>
            <a:chOff x="5031" y="2908"/>
            <a:chExt cx="216" cy="366"/>
          </a:xfrm>
        </p:grpSpPr>
        <p:sp>
          <p:nvSpPr>
            <p:cNvPr id="57371" name="Freeform 6">
              <a:extLst>
                <a:ext uri="{FF2B5EF4-FFF2-40B4-BE49-F238E27FC236}">
                  <a16:creationId xmlns:a16="http://schemas.microsoft.com/office/drawing/2014/main" id="{3CE9BF85-0D57-78D2-08FD-29E09EDE8912}"/>
                </a:ext>
              </a:extLst>
            </p:cNvPr>
            <p:cNvSpPr>
              <a:spLocks/>
            </p:cNvSpPr>
            <p:nvPr/>
          </p:nvSpPr>
          <p:spPr bwMode="auto">
            <a:xfrm>
              <a:off x="5051" y="2949"/>
              <a:ext cx="196" cy="325"/>
            </a:xfrm>
            <a:custGeom>
              <a:avLst/>
              <a:gdLst>
                <a:gd name="T0" fmla="*/ 196 w 196"/>
                <a:gd name="T1" fmla="*/ 251 h 332"/>
                <a:gd name="T2" fmla="*/ 47 w 196"/>
                <a:gd name="T3" fmla="*/ 134 h 332"/>
                <a:gd name="T4" fmla="*/ 0 w 196"/>
                <a:gd name="T5" fmla="*/ 0 h 332"/>
                <a:gd name="T6" fmla="*/ 0 60000 65536"/>
                <a:gd name="T7" fmla="*/ 0 60000 65536"/>
                <a:gd name="T8" fmla="*/ 0 60000 65536"/>
                <a:gd name="T9" fmla="*/ 0 w 196"/>
                <a:gd name="T10" fmla="*/ 0 h 332"/>
                <a:gd name="T11" fmla="*/ 196 w 196"/>
                <a:gd name="T12" fmla="*/ 332 h 332"/>
              </a:gdLst>
              <a:ahLst/>
              <a:cxnLst>
                <a:cxn ang="T6">
                  <a:pos x="T0" y="T1"/>
                </a:cxn>
                <a:cxn ang="T7">
                  <a:pos x="T2" y="T3"/>
                </a:cxn>
                <a:cxn ang="T8">
                  <a:pos x="T4" y="T5"/>
                </a:cxn>
              </a:cxnLst>
              <a:rect l="T9" t="T10" r="T11" b="T12"/>
              <a:pathLst>
                <a:path w="196" h="332">
                  <a:moveTo>
                    <a:pt x="196" y="332"/>
                  </a:moveTo>
                  <a:cubicBezTo>
                    <a:pt x="171" y="306"/>
                    <a:pt x="80" y="231"/>
                    <a:pt x="47" y="176"/>
                  </a:cubicBezTo>
                  <a:cubicBezTo>
                    <a:pt x="14" y="121"/>
                    <a:pt x="10" y="37"/>
                    <a:pt x="0" y="0"/>
                  </a:cubicBezTo>
                </a:path>
              </a:pathLst>
            </a:custGeom>
            <a:noFill/>
            <a:ln w="9525">
              <a:solidFill>
                <a:srgbClr val="FF020B"/>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72" name="Oval 7">
              <a:extLst>
                <a:ext uri="{FF2B5EF4-FFF2-40B4-BE49-F238E27FC236}">
                  <a16:creationId xmlns:a16="http://schemas.microsoft.com/office/drawing/2014/main" id="{23F27EA9-B054-179D-42B6-0098971E5D50}"/>
                </a:ext>
              </a:extLst>
            </p:cNvPr>
            <p:cNvSpPr>
              <a:spLocks noChangeArrowheads="1"/>
            </p:cNvSpPr>
            <p:nvPr/>
          </p:nvSpPr>
          <p:spPr bwMode="auto">
            <a:xfrm>
              <a:off x="5031" y="2908"/>
              <a:ext cx="60" cy="60"/>
            </a:xfrm>
            <a:prstGeom prst="ellipse">
              <a:avLst/>
            </a:prstGeom>
            <a:solidFill>
              <a:srgbClr val="FF0E1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 name="Group 8">
            <a:extLst>
              <a:ext uri="{FF2B5EF4-FFF2-40B4-BE49-F238E27FC236}">
                <a16:creationId xmlns:a16="http://schemas.microsoft.com/office/drawing/2014/main" id="{BA180650-EB6F-EE11-0737-0EA679117450}"/>
              </a:ext>
            </a:extLst>
          </p:cNvPr>
          <p:cNvGrpSpPr>
            <a:grpSpLocks/>
          </p:cNvGrpSpPr>
          <p:nvPr/>
        </p:nvGrpSpPr>
        <p:grpSpPr bwMode="auto">
          <a:xfrm>
            <a:off x="5770563" y="2325688"/>
            <a:ext cx="1544637" cy="2236787"/>
            <a:chOff x="3743" y="1465"/>
            <a:chExt cx="973" cy="1409"/>
          </a:xfrm>
        </p:grpSpPr>
        <p:sp>
          <p:nvSpPr>
            <p:cNvPr id="57369" name="Oval 9">
              <a:extLst>
                <a:ext uri="{FF2B5EF4-FFF2-40B4-BE49-F238E27FC236}">
                  <a16:creationId xmlns:a16="http://schemas.microsoft.com/office/drawing/2014/main" id="{84C897D8-98A2-50F9-7139-7FFFD0AEEDF5}"/>
                </a:ext>
              </a:extLst>
            </p:cNvPr>
            <p:cNvSpPr>
              <a:spLocks noChangeArrowheads="1"/>
            </p:cNvSpPr>
            <p:nvPr/>
          </p:nvSpPr>
          <p:spPr bwMode="auto">
            <a:xfrm>
              <a:off x="3743" y="1465"/>
              <a:ext cx="215" cy="217"/>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7370" name="Freeform 10">
              <a:extLst>
                <a:ext uri="{FF2B5EF4-FFF2-40B4-BE49-F238E27FC236}">
                  <a16:creationId xmlns:a16="http://schemas.microsoft.com/office/drawing/2014/main" id="{AA188F3D-F886-B9F0-95A4-F608D1668133}"/>
                </a:ext>
              </a:extLst>
            </p:cNvPr>
            <p:cNvSpPr>
              <a:spLocks/>
            </p:cNvSpPr>
            <p:nvPr/>
          </p:nvSpPr>
          <p:spPr bwMode="auto">
            <a:xfrm>
              <a:off x="3952" y="1573"/>
              <a:ext cx="764" cy="1301"/>
            </a:xfrm>
            <a:custGeom>
              <a:avLst/>
              <a:gdLst>
                <a:gd name="T0" fmla="*/ 0 w 764"/>
                <a:gd name="T1" fmla="*/ 0 h 1301"/>
                <a:gd name="T2" fmla="*/ 380 w 764"/>
                <a:gd name="T3" fmla="*/ 61 h 1301"/>
                <a:gd name="T4" fmla="*/ 707 w 764"/>
                <a:gd name="T5" fmla="*/ 258 h 1301"/>
                <a:gd name="T6" fmla="*/ 723 w 764"/>
                <a:gd name="T7" fmla="*/ 827 h 1301"/>
                <a:gd name="T8" fmla="*/ 633 w 764"/>
                <a:gd name="T9" fmla="*/ 1301 h 1301"/>
                <a:gd name="T10" fmla="*/ 0 60000 65536"/>
                <a:gd name="T11" fmla="*/ 0 60000 65536"/>
                <a:gd name="T12" fmla="*/ 0 60000 65536"/>
                <a:gd name="T13" fmla="*/ 0 60000 65536"/>
                <a:gd name="T14" fmla="*/ 0 60000 65536"/>
                <a:gd name="T15" fmla="*/ 0 w 764"/>
                <a:gd name="T16" fmla="*/ 0 h 1301"/>
                <a:gd name="T17" fmla="*/ 764 w 764"/>
                <a:gd name="T18" fmla="*/ 1301 h 1301"/>
              </a:gdLst>
              <a:ahLst/>
              <a:cxnLst>
                <a:cxn ang="T10">
                  <a:pos x="T0" y="T1"/>
                </a:cxn>
                <a:cxn ang="T11">
                  <a:pos x="T2" y="T3"/>
                </a:cxn>
                <a:cxn ang="T12">
                  <a:pos x="T4" y="T5"/>
                </a:cxn>
                <a:cxn ang="T13">
                  <a:pos x="T6" y="T7"/>
                </a:cxn>
                <a:cxn ang="T14">
                  <a:pos x="T8" y="T9"/>
                </a:cxn>
              </a:cxnLst>
              <a:rect l="T15" t="T16" r="T17" b="T18"/>
              <a:pathLst>
                <a:path w="764" h="1301">
                  <a:moveTo>
                    <a:pt x="0" y="0"/>
                  </a:moveTo>
                  <a:cubicBezTo>
                    <a:pt x="64" y="10"/>
                    <a:pt x="262" y="18"/>
                    <a:pt x="380" y="61"/>
                  </a:cubicBezTo>
                  <a:cubicBezTo>
                    <a:pt x="498" y="104"/>
                    <a:pt x="650" y="130"/>
                    <a:pt x="707" y="258"/>
                  </a:cubicBezTo>
                  <a:cubicBezTo>
                    <a:pt x="764" y="386"/>
                    <a:pt x="735" y="652"/>
                    <a:pt x="723" y="827"/>
                  </a:cubicBezTo>
                  <a:cubicBezTo>
                    <a:pt x="710" y="1001"/>
                    <a:pt x="671" y="1150"/>
                    <a:pt x="633" y="1301"/>
                  </a:cubicBezTo>
                </a:path>
              </a:pathLst>
            </a:custGeom>
            <a:noFill/>
            <a:ln w="2857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9">
            <a:extLst>
              <a:ext uri="{FF2B5EF4-FFF2-40B4-BE49-F238E27FC236}">
                <a16:creationId xmlns:a16="http://schemas.microsoft.com/office/drawing/2014/main" id="{9B2D8178-A0A5-88C3-A97F-5AD25F251B4C}"/>
              </a:ext>
            </a:extLst>
          </p:cNvPr>
          <p:cNvGrpSpPr>
            <a:grpSpLocks/>
          </p:cNvGrpSpPr>
          <p:nvPr/>
        </p:nvGrpSpPr>
        <p:grpSpPr bwMode="auto">
          <a:xfrm>
            <a:off x="812800" y="1643063"/>
            <a:ext cx="5238750" cy="3084512"/>
            <a:chOff x="812800" y="1643063"/>
            <a:chExt cx="5238750" cy="3084512"/>
          </a:xfrm>
        </p:grpSpPr>
        <p:sp>
          <p:nvSpPr>
            <p:cNvPr id="57365" name="Freeform 11">
              <a:extLst>
                <a:ext uri="{FF2B5EF4-FFF2-40B4-BE49-F238E27FC236}">
                  <a16:creationId xmlns:a16="http://schemas.microsoft.com/office/drawing/2014/main" id="{8040318D-AB42-30A0-C022-1ED17AE618C6}"/>
                </a:ext>
              </a:extLst>
            </p:cNvPr>
            <p:cNvSpPr>
              <a:spLocks/>
            </p:cNvSpPr>
            <p:nvPr/>
          </p:nvSpPr>
          <p:spPr bwMode="auto">
            <a:xfrm>
              <a:off x="4838700" y="1643063"/>
              <a:ext cx="1212850" cy="947738"/>
            </a:xfrm>
            <a:custGeom>
              <a:avLst/>
              <a:gdLst>
                <a:gd name="T0" fmla="*/ 0 w 764"/>
                <a:gd name="T1" fmla="*/ 2147483646 h 597"/>
                <a:gd name="T2" fmla="*/ 2147483646 w 764"/>
                <a:gd name="T3" fmla="*/ 2147483646 h 597"/>
                <a:gd name="T4" fmla="*/ 2147483646 w 764"/>
                <a:gd name="T5" fmla="*/ 2147483646 h 597"/>
                <a:gd name="T6" fmla="*/ 2147483646 w 764"/>
                <a:gd name="T7" fmla="*/ 2147483646 h 597"/>
                <a:gd name="T8" fmla="*/ 2147483646 w 764"/>
                <a:gd name="T9" fmla="*/ 2147483646 h 597"/>
                <a:gd name="T10" fmla="*/ 2147483646 w 764"/>
                <a:gd name="T11" fmla="*/ 2147483646 h 597"/>
                <a:gd name="T12" fmla="*/ 2147483646 w 764"/>
                <a:gd name="T13" fmla="*/ 2147483646 h 597"/>
                <a:gd name="T14" fmla="*/ 2147483646 w 764"/>
                <a:gd name="T15" fmla="*/ 2147483646 h 597"/>
                <a:gd name="T16" fmla="*/ 2147483646 w 764"/>
                <a:gd name="T17" fmla="*/ 2147483646 h 597"/>
                <a:gd name="T18" fmla="*/ 2147483646 w 764"/>
                <a:gd name="T19" fmla="*/ 2147483646 h 597"/>
                <a:gd name="T20" fmla="*/ 2147483646 w 764"/>
                <a:gd name="T21" fmla="*/ 2147483646 h 597"/>
                <a:gd name="T22" fmla="*/ 2147483646 w 764"/>
                <a:gd name="T23" fmla="*/ 2147483646 h 597"/>
                <a:gd name="T24" fmla="*/ 2147483646 w 764"/>
                <a:gd name="T25" fmla="*/ 0 h 5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4"/>
                <a:gd name="T40" fmla="*/ 0 h 597"/>
                <a:gd name="T41" fmla="*/ 764 w 764"/>
                <a:gd name="T42" fmla="*/ 597 h 5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4" h="597">
                  <a:moveTo>
                    <a:pt x="0" y="100"/>
                  </a:moveTo>
                  <a:lnTo>
                    <a:pt x="264" y="232"/>
                  </a:lnTo>
                  <a:lnTo>
                    <a:pt x="424" y="384"/>
                  </a:lnTo>
                  <a:lnTo>
                    <a:pt x="539" y="510"/>
                  </a:lnTo>
                  <a:lnTo>
                    <a:pt x="640" y="578"/>
                  </a:lnTo>
                  <a:cubicBezTo>
                    <a:pt x="669" y="573"/>
                    <a:pt x="695" y="597"/>
                    <a:pt x="716" y="588"/>
                  </a:cubicBezTo>
                  <a:lnTo>
                    <a:pt x="764" y="524"/>
                  </a:lnTo>
                  <a:lnTo>
                    <a:pt x="676" y="436"/>
                  </a:lnTo>
                  <a:lnTo>
                    <a:pt x="592" y="320"/>
                  </a:lnTo>
                  <a:lnTo>
                    <a:pt x="493" y="231"/>
                  </a:lnTo>
                  <a:cubicBezTo>
                    <a:pt x="467" y="202"/>
                    <a:pt x="456" y="171"/>
                    <a:pt x="436" y="148"/>
                  </a:cubicBezTo>
                  <a:cubicBezTo>
                    <a:pt x="386" y="105"/>
                    <a:pt x="412" y="118"/>
                    <a:pt x="372" y="92"/>
                  </a:cubicBezTo>
                  <a:lnTo>
                    <a:pt x="204" y="0"/>
                  </a:lnTo>
                </a:path>
              </a:pathLst>
            </a:custGeom>
            <a:solidFill>
              <a:srgbClr val="5650CC">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7366" name="Group 12">
              <a:extLst>
                <a:ext uri="{FF2B5EF4-FFF2-40B4-BE49-F238E27FC236}">
                  <a16:creationId xmlns:a16="http://schemas.microsoft.com/office/drawing/2014/main" id="{886504D4-9DAC-616B-EC84-42B954D853DC}"/>
                </a:ext>
              </a:extLst>
            </p:cNvPr>
            <p:cNvGrpSpPr>
              <a:grpSpLocks/>
            </p:cNvGrpSpPr>
            <p:nvPr/>
          </p:nvGrpSpPr>
          <p:grpSpPr bwMode="auto">
            <a:xfrm>
              <a:off x="812800" y="2076450"/>
              <a:ext cx="4602163" cy="2651125"/>
              <a:chOff x="620" y="1308"/>
              <a:chExt cx="2899" cy="1670"/>
            </a:xfrm>
          </p:grpSpPr>
          <p:sp>
            <p:nvSpPr>
              <p:cNvPr id="57367" name="Freeform 13">
                <a:extLst>
                  <a:ext uri="{FF2B5EF4-FFF2-40B4-BE49-F238E27FC236}">
                    <a16:creationId xmlns:a16="http://schemas.microsoft.com/office/drawing/2014/main" id="{F13191C1-4E6F-67BF-928C-12405DD93744}"/>
                  </a:ext>
                </a:extLst>
              </p:cNvPr>
              <p:cNvSpPr>
                <a:spLocks/>
              </p:cNvSpPr>
              <p:nvPr/>
            </p:nvSpPr>
            <p:spPr bwMode="auto">
              <a:xfrm>
                <a:off x="1925" y="1308"/>
                <a:ext cx="1594" cy="1329"/>
              </a:xfrm>
              <a:custGeom>
                <a:avLst/>
                <a:gdLst>
                  <a:gd name="T0" fmla="*/ 1594 w 1594"/>
                  <a:gd name="T1" fmla="*/ 0 h 1329"/>
                  <a:gd name="T2" fmla="*/ 1363 w 1594"/>
                  <a:gd name="T3" fmla="*/ 258 h 1329"/>
                  <a:gd name="T4" fmla="*/ 1383 w 1594"/>
                  <a:gd name="T5" fmla="*/ 699 h 1329"/>
                  <a:gd name="T6" fmla="*/ 556 w 1594"/>
                  <a:gd name="T7" fmla="*/ 929 h 1329"/>
                  <a:gd name="T8" fmla="*/ 0 w 1594"/>
                  <a:gd name="T9" fmla="*/ 1329 h 1329"/>
                  <a:gd name="T10" fmla="*/ 0 60000 65536"/>
                  <a:gd name="T11" fmla="*/ 0 60000 65536"/>
                  <a:gd name="T12" fmla="*/ 0 60000 65536"/>
                  <a:gd name="T13" fmla="*/ 0 60000 65536"/>
                  <a:gd name="T14" fmla="*/ 0 60000 65536"/>
                  <a:gd name="T15" fmla="*/ 0 w 1594"/>
                  <a:gd name="T16" fmla="*/ 0 h 1329"/>
                  <a:gd name="T17" fmla="*/ 1594 w 1594"/>
                  <a:gd name="T18" fmla="*/ 1329 h 1329"/>
                </a:gdLst>
                <a:ahLst/>
                <a:cxnLst>
                  <a:cxn ang="T10">
                    <a:pos x="T0" y="T1"/>
                  </a:cxn>
                  <a:cxn ang="T11">
                    <a:pos x="T2" y="T3"/>
                  </a:cxn>
                  <a:cxn ang="T12">
                    <a:pos x="T4" y="T5"/>
                  </a:cxn>
                  <a:cxn ang="T13">
                    <a:pos x="T6" y="T7"/>
                  </a:cxn>
                  <a:cxn ang="T14">
                    <a:pos x="T8" y="T9"/>
                  </a:cxn>
                </a:cxnLst>
                <a:rect l="T15" t="T16" r="T17" b="T18"/>
                <a:pathLst>
                  <a:path w="1594" h="1329">
                    <a:moveTo>
                      <a:pt x="1594" y="0"/>
                    </a:moveTo>
                    <a:cubicBezTo>
                      <a:pt x="1496" y="71"/>
                      <a:pt x="1398" y="142"/>
                      <a:pt x="1363" y="258"/>
                    </a:cubicBezTo>
                    <a:cubicBezTo>
                      <a:pt x="1328" y="374"/>
                      <a:pt x="1517" y="587"/>
                      <a:pt x="1383" y="699"/>
                    </a:cubicBezTo>
                    <a:cubicBezTo>
                      <a:pt x="1249" y="811"/>
                      <a:pt x="786" y="824"/>
                      <a:pt x="556" y="929"/>
                    </a:cubicBezTo>
                    <a:cubicBezTo>
                      <a:pt x="326" y="1034"/>
                      <a:pt x="163" y="1181"/>
                      <a:pt x="0" y="1329"/>
                    </a:cubicBezTo>
                  </a:path>
                </a:pathLst>
              </a:custGeom>
              <a:noFill/>
              <a:ln w="28575">
                <a:solidFill>
                  <a:srgbClr val="5650CC"/>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4142" name="Text Box 14">
                <a:extLst>
                  <a:ext uri="{FF2B5EF4-FFF2-40B4-BE49-F238E27FC236}">
                    <a16:creationId xmlns:a16="http://schemas.microsoft.com/office/drawing/2014/main" id="{1ACD7D1E-0C38-6F83-E7BF-0FF1277E6A73}"/>
                  </a:ext>
                </a:extLst>
              </p:cNvPr>
              <p:cNvSpPr txBox="1">
                <a:spLocks noChangeArrowheads="1"/>
              </p:cNvSpPr>
              <p:nvPr/>
            </p:nvSpPr>
            <p:spPr bwMode="auto">
              <a:xfrm>
                <a:off x="620" y="2651"/>
                <a:ext cx="1155" cy="327"/>
              </a:xfrm>
              <a:prstGeom prst="rect">
                <a:avLst/>
              </a:prstGeom>
              <a:noFill/>
              <a:ln w="9525">
                <a:noFill/>
                <a:miter lim="800000"/>
                <a:headEnd/>
                <a:tailEnd/>
              </a:ln>
              <a:effectLst/>
            </p:spPr>
            <p:txBody>
              <a:bodyPr wrap="none">
                <a:spAutoFit/>
              </a:bodyPr>
              <a:lstStyle/>
              <a:p>
                <a:pPr>
                  <a:defRPr/>
                </a:pPr>
                <a:r>
                  <a:rPr lang="de-DE" i="1">
                    <a:effectLst>
                      <a:outerShdw blurRad="38100" dist="38100" dir="2700000" algn="tl">
                        <a:srgbClr val="FFFFFF"/>
                      </a:outerShdw>
                    </a:effectLst>
                    <a:latin typeface="Times" charset="0"/>
                    <a:ea typeface="+mn-ea"/>
                  </a:rPr>
                  <a:t>real forms?</a:t>
                </a:r>
              </a:p>
            </p:txBody>
          </p:sp>
        </p:grpSp>
      </p:grpSp>
      <p:grpSp>
        <p:nvGrpSpPr>
          <p:cNvPr id="6" name="Group 15">
            <a:extLst>
              <a:ext uri="{FF2B5EF4-FFF2-40B4-BE49-F238E27FC236}">
                <a16:creationId xmlns:a16="http://schemas.microsoft.com/office/drawing/2014/main" id="{4A35AD77-F715-128C-28BF-C5F5FB487DE6}"/>
              </a:ext>
            </a:extLst>
          </p:cNvPr>
          <p:cNvGrpSpPr>
            <a:grpSpLocks/>
          </p:cNvGrpSpPr>
          <p:nvPr/>
        </p:nvGrpSpPr>
        <p:grpSpPr bwMode="auto">
          <a:xfrm>
            <a:off x="6157913" y="3611563"/>
            <a:ext cx="3503612" cy="3078162"/>
            <a:chOff x="3987" y="2275"/>
            <a:chExt cx="2207" cy="1939"/>
          </a:xfrm>
        </p:grpSpPr>
        <p:grpSp>
          <p:nvGrpSpPr>
            <p:cNvPr id="57354" name="Group 16">
              <a:extLst>
                <a:ext uri="{FF2B5EF4-FFF2-40B4-BE49-F238E27FC236}">
                  <a16:creationId xmlns:a16="http://schemas.microsoft.com/office/drawing/2014/main" id="{8C0D9E7D-8AF8-8ED4-7382-F4316BBF51CF}"/>
                </a:ext>
              </a:extLst>
            </p:cNvPr>
            <p:cNvGrpSpPr>
              <a:grpSpLocks/>
            </p:cNvGrpSpPr>
            <p:nvPr/>
          </p:nvGrpSpPr>
          <p:grpSpPr bwMode="auto">
            <a:xfrm>
              <a:off x="3987" y="2275"/>
              <a:ext cx="2207" cy="1939"/>
              <a:chOff x="3987" y="2275"/>
              <a:chExt cx="2207" cy="1939"/>
            </a:xfrm>
          </p:grpSpPr>
          <p:sp>
            <p:nvSpPr>
              <p:cNvPr id="944145" name="Text Box 17">
                <a:extLst>
                  <a:ext uri="{FF2B5EF4-FFF2-40B4-BE49-F238E27FC236}">
                    <a16:creationId xmlns:a16="http://schemas.microsoft.com/office/drawing/2014/main" id="{6800AD61-42DF-A636-767B-555BBA1D3B78}"/>
                  </a:ext>
                </a:extLst>
              </p:cNvPr>
              <p:cNvSpPr txBox="1">
                <a:spLocks noChangeArrowheads="1"/>
              </p:cNvSpPr>
              <p:nvPr/>
            </p:nvSpPr>
            <p:spPr bwMode="auto">
              <a:xfrm>
                <a:off x="4823" y="2470"/>
                <a:ext cx="689" cy="2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i="1">
                    <a:effectLst>
                      <a:outerShdw blurRad="38100" dist="38100" dir="2700000" algn="tl">
                        <a:srgbClr val="FFFFFF"/>
                      </a:outerShdw>
                    </a:effectLst>
                    <a:latin typeface="Times" pitchFamily="2" charset="0"/>
                  </a:rPr>
                  <a:t>tip space</a:t>
                </a:r>
                <a:endParaRPr lang="de-DE" altLang="en-US"/>
              </a:p>
            </p:txBody>
          </p:sp>
          <p:grpSp>
            <p:nvGrpSpPr>
              <p:cNvPr id="57357" name="Group 18">
                <a:extLst>
                  <a:ext uri="{FF2B5EF4-FFF2-40B4-BE49-F238E27FC236}">
                    <a16:creationId xmlns:a16="http://schemas.microsoft.com/office/drawing/2014/main" id="{14A82067-E5DA-FDA9-9C15-5C304B19AD2F}"/>
                  </a:ext>
                </a:extLst>
              </p:cNvPr>
              <p:cNvGrpSpPr>
                <a:grpSpLocks/>
              </p:cNvGrpSpPr>
              <p:nvPr/>
            </p:nvGrpSpPr>
            <p:grpSpPr bwMode="auto">
              <a:xfrm>
                <a:off x="3987" y="2275"/>
                <a:ext cx="2207" cy="1939"/>
                <a:chOff x="1356" y="467"/>
                <a:chExt cx="2612" cy="2296"/>
              </a:xfrm>
            </p:grpSpPr>
            <p:sp>
              <p:nvSpPr>
                <p:cNvPr id="944147" name="Text Box 19">
                  <a:extLst>
                    <a:ext uri="{FF2B5EF4-FFF2-40B4-BE49-F238E27FC236}">
                      <a16:creationId xmlns:a16="http://schemas.microsoft.com/office/drawing/2014/main" id="{A303672C-A6BA-BDDF-A601-DF7D7E759FFE}"/>
                    </a:ext>
                  </a:extLst>
                </p:cNvPr>
                <p:cNvSpPr txBox="1">
                  <a:spLocks noChangeArrowheads="1"/>
                </p:cNvSpPr>
                <p:nvPr/>
              </p:nvSpPr>
              <p:spPr bwMode="auto">
                <a:xfrm>
                  <a:off x="1687" y="2467"/>
                  <a:ext cx="748"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position</a:t>
                  </a:r>
                </a:p>
              </p:txBody>
            </p:sp>
            <p:sp>
              <p:nvSpPr>
                <p:cNvPr id="944148" name="Text Box 20">
                  <a:extLst>
                    <a:ext uri="{FF2B5EF4-FFF2-40B4-BE49-F238E27FC236}">
                      <a16:creationId xmlns:a16="http://schemas.microsoft.com/office/drawing/2014/main" id="{4CE4C90A-BC1D-CBD5-E35C-738AD1758C5D}"/>
                    </a:ext>
                  </a:extLst>
                </p:cNvPr>
                <p:cNvSpPr txBox="1">
                  <a:spLocks noChangeArrowheads="1"/>
                </p:cNvSpPr>
                <p:nvPr/>
              </p:nvSpPr>
              <p:spPr bwMode="auto">
                <a:xfrm>
                  <a:off x="1356" y="467"/>
                  <a:ext cx="516"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pitch</a:t>
                  </a:r>
                </a:p>
              </p:txBody>
            </p:sp>
            <p:sp>
              <p:nvSpPr>
                <p:cNvPr id="944149" name="Text Box 21">
                  <a:extLst>
                    <a:ext uri="{FF2B5EF4-FFF2-40B4-BE49-F238E27FC236}">
                      <a16:creationId xmlns:a16="http://schemas.microsoft.com/office/drawing/2014/main" id="{386C7D20-7DFD-6893-7DA2-8B93B7CF2C09}"/>
                    </a:ext>
                  </a:extLst>
                </p:cNvPr>
                <p:cNvSpPr txBox="1">
                  <a:spLocks noChangeArrowheads="1"/>
                </p:cNvSpPr>
                <p:nvPr/>
              </p:nvSpPr>
              <p:spPr bwMode="auto">
                <a:xfrm>
                  <a:off x="3431" y="2087"/>
                  <a:ext cx="537" cy="296"/>
                </a:xfrm>
                <a:prstGeom prst="rect">
                  <a:avLst/>
                </a:prstGeom>
                <a:noFill/>
                <a:ln w="9525">
                  <a:noFill/>
                  <a:miter lim="800000"/>
                  <a:headEnd/>
                  <a:tailEnd/>
                </a:ln>
                <a:effectLst/>
              </p:spPr>
              <p:txBody>
                <a:bodyPr wrap="none">
                  <a:spAutoFit/>
                </a:bodyPr>
                <a:lstStyle/>
                <a:p>
                  <a:pPr>
                    <a:defRPr/>
                  </a:pPr>
                  <a:r>
                    <a:rPr lang="de-CH" sz="2000">
                      <a:effectLst>
                        <a:outerShdw blurRad="38100" dist="38100" dir="2700000" algn="tl">
                          <a:srgbClr val="FFFFFF"/>
                        </a:outerShdw>
                      </a:effectLst>
                      <a:latin typeface="Times" charset="0"/>
                      <a:ea typeface="+mn-ea"/>
                    </a:rPr>
                    <a:t>onset</a:t>
                  </a:r>
                </a:p>
              </p:txBody>
            </p:sp>
            <p:grpSp>
              <p:nvGrpSpPr>
                <p:cNvPr id="57361" name="Group 22">
                  <a:extLst>
                    <a:ext uri="{FF2B5EF4-FFF2-40B4-BE49-F238E27FC236}">
                      <a16:creationId xmlns:a16="http://schemas.microsoft.com/office/drawing/2014/main" id="{62B68D7C-8652-3CD0-59F6-D7103A0DDEBB}"/>
                    </a:ext>
                  </a:extLst>
                </p:cNvPr>
                <p:cNvGrpSpPr>
                  <a:grpSpLocks/>
                </p:cNvGrpSpPr>
                <p:nvPr/>
              </p:nvGrpSpPr>
              <p:grpSpPr bwMode="auto">
                <a:xfrm>
                  <a:off x="1552" y="710"/>
                  <a:ext cx="1840" cy="1859"/>
                  <a:chOff x="1152" y="344"/>
                  <a:chExt cx="1840" cy="1859"/>
                </a:xfrm>
              </p:grpSpPr>
              <p:sp>
                <p:nvSpPr>
                  <p:cNvPr id="57362" name="Line 23">
                    <a:extLst>
                      <a:ext uri="{FF2B5EF4-FFF2-40B4-BE49-F238E27FC236}">
                        <a16:creationId xmlns:a16="http://schemas.microsoft.com/office/drawing/2014/main" id="{62E66BB5-EEFC-69C3-9229-0E2C0E4D7DBB}"/>
                      </a:ext>
                    </a:extLst>
                  </p:cNvPr>
                  <p:cNvSpPr>
                    <a:spLocks noChangeShapeType="1"/>
                  </p:cNvSpPr>
                  <p:nvPr/>
                </p:nvSpPr>
                <p:spPr bwMode="auto">
                  <a:xfrm>
                    <a:off x="1154" y="1676"/>
                    <a:ext cx="933" cy="527"/>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63" name="Line 24">
                    <a:extLst>
                      <a:ext uri="{FF2B5EF4-FFF2-40B4-BE49-F238E27FC236}">
                        <a16:creationId xmlns:a16="http://schemas.microsoft.com/office/drawing/2014/main" id="{39FF8CD7-6F4D-848F-6B51-31313907EC4B}"/>
                      </a:ext>
                    </a:extLst>
                  </p:cNvPr>
                  <p:cNvSpPr>
                    <a:spLocks noChangeShapeType="1"/>
                  </p:cNvSpPr>
                  <p:nvPr/>
                </p:nvSpPr>
                <p:spPr bwMode="auto">
                  <a:xfrm>
                    <a:off x="1152" y="1680"/>
                    <a:ext cx="1840" cy="0"/>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64" name="Line 25">
                    <a:extLst>
                      <a:ext uri="{FF2B5EF4-FFF2-40B4-BE49-F238E27FC236}">
                        <a16:creationId xmlns:a16="http://schemas.microsoft.com/office/drawing/2014/main" id="{12F61051-121C-4C0E-E3D2-F3FE1274DF4F}"/>
                      </a:ext>
                    </a:extLst>
                  </p:cNvPr>
                  <p:cNvSpPr>
                    <a:spLocks noChangeShapeType="1"/>
                  </p:cNvSpPr>
                  <p:nvPr/>
                </p:nvSpPr>
                <p:spPr bwMode="auto">
                  <a:xfrm flipV="1">
                    <a:off x="1152" y="344"/>
                    <a:ext cx="0" cy="1336"/>
                  </a:xfrm>
                  <a:prstGeom prst="line">
                    <a:avLst/>
                  </a:prstGeom>
                  <a:noFill/>
                  <a:ln w="9525">
                    <a:solidFill>
                      <a:schemeClr val="tx1">
                        <a:alpha val="50195"/>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pic>
          <p:nvPicPr>
            <p:cNvPr id="57355" name="Picture 26">
              <a:extLst>
                <a:ext uri="{FF2B5EF4-FFF2-40B4-BE49-F238E27FC236}">
                  <a16:creationId xmlns:a16="http://schemas.microsoft.com/office/drawing/2014/main" id="{8557BF1B-3221-BFAC-D206-8D1E5639F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355" t="12750" b="11430"/>
            <a:stretch>
              <a:fillRect/>
            </a:stretch>
          </p:blipFill>
          <p:spPr bwMode="auto">
            <a:xfrm>
              <a:off x="4006" y="2615"/>
              <a:ext cx="147"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4155" name="Text Box 27">
            <a:extLst>
              <a:ext uri="{FF2B5EF4-FFF2-40B4-BE49-F238E27FC236}">
                <a16:creationId xmlns:a16="http://schemas.microsoft.com/office/drawing/2014/main" id="{1F0660BF-74CB-A4D8-CF1C-E5EB9E4FADED}"/>
              </a:ext>
            </a:extLst>
          </p:cNvPr>
          <p:cNvSpPr txBox="1">
            <a:spLocks noChangeArrowheads="1"/>
          </p:cNvSpPr>
          <p:nvPr/>
        </p:nvSpPr>
        <p:spPr bwMode="auto">
          <a:xfrm>
            <a:off x="7278688" y="114300"/>
            <a:ext cx="2547937" cy="31400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defRPr/>
            </a:pPr>
            <a:r>
              <a:rPr lang="de-DE" altLang="en-US" sz="2000" dirty="0">
                <a:effectLst>
                  <a:outerShdw blurRad="38100" dist="38100" dir="2700000" algn="tl">
                    <a:srgbClr val="FFFFFF"/>
                  </a:outerShdw>
                </a:effectLst>
                <a:latin typeface="Times" pitchFamily="2" charset="0"/>
              </a:rPr>
              <a:t>Renate Wieland &amp; Jürgen Uhde:</a:t>
            </a:r>
            <a:br>
              <a:rPr lang="de-DE" altLang="en-US" sz="2000" dirty="0">
                <a:effectLst>
                  <a:outerShdw blurRad="38100" dist="38100" dir="2700000" algn="tl">
                    <a:srgbClr val="FFFFFF"/>
                  </a:outerShdw>
                </a:effectLst>
                <a:latin typeface="Times" pitchFamily="2" charset="0"/>
              </a:rPr>
            </a:br>
            <a:r>
              <a:rPr lang="de-DE" altLang="en-US" sz="2000" b="1" dirty="0">
                <a:effectLst>
                  <a:outerShdw blurRad="38100" dist="38100" dir="2700000" algn="tl">
                    <a:srgbClr val="FFFFFF"/>
                  </a:outerShdw>
                </a:effectLst>
                <a:latin typeface="Times" pitchFamily="2" charset="0"/>
              </a:rPr>
              <a:t>Forschendes Üben</a:t>
            </a:r>
            <a:br>
              <a:rPr lang="de-DE" altLang="en-US" sz="2000" b="1" dirty="0">
                <a:effectLst>
                  <a:outerShdw blurRad="38100" dist="38100" dir="2700000" algn="tl">
                    <a:srgbClr val="FFFFFF"/>
                  </a:outerShdw>
                </a:effectLst>
                <a:latin typeface="Times" pitchFamily="2" charset="0"/>
              </a:rPr>
            </a:br>
            <a:endParaRPr lang="de-DE" altLang="en-US" sz="2000" b="1" dirty="0">
              <a:effectLst>
                <a:outerShdw blurRad="38100" dist="38100" dir="2700000" algn="tl">
                  <a:srgbClr val="FFFFFF"/>
                </a:outerShdw>
              </a:effectLst>
              <a:latin typeface="Times" pitchFamily="2" charset="0"/>
            </a:endParaRPr>
          </a:p>
          <a:p>
            <a:pPr algn="r">
              <a:defRPr/>
            </a:pPr>
            <a:r>
              <a:rPr lang="de-DE" altLang="en-US" sz="2000" i="1" dirty="0">
                <a:effectLst>
                  <a:outerShdw blurRad="38100" dist="38100" dir="2700000" algn="tl">
                    <a:srgbClr val="FFFFFF"/>
                  </a:outerShdw>
                </a:effectLst>
                <a:latin typeface="Times" pitchFamily="2" charset="0"/>
              </a:rPr>
              <a:t>Die Klangberührung ist das Ziel der zusammenfassenden Geste, der Anschlag ist sozusagen </a:t>
            </a:r>
            <a:br>
              <a:rPr lang="de-DE" altLang="en-US" sz="2000" i="1" dirty="0">
                <a:effectLst>
                  <a:outerShdw blurRad="38100" dist="38100" dir="2700000" algn="tl">
                    <a:srgbClr val="FFFFFF"/>
                  </a:outerShdw>
                </a:effectLst>
                <a:latin typeface="Times" pitchFamily="2" charset="0"/>
              </a:rPr>
            </a:br>
            <a:r>
              <a:rPr lang="de-DE" altLang="en-US" sz="2000" b="1" i="1" dirty="0">
                <a:solidFill>
                  <a:schemeClr val="accent2"/>
                </a:solidFill>
                <a:effectLst>
                  <a:outerShdw blurRad="38100" dist="38100" dir="2700000" algn="tl">
                    <a:srgbClr val="000000"/>
                  </a:outerShdw>
                </a:effectLst>
                <a:latin typeface="Times" pitchFamily="2" charset="0"/>
              </a:rPr>
              <a:t>die Geste in der Geste</a:t>
            </a:r>
            <a:r>
              <a:rPr lang="de-DE" altLang="en-US" sz="2000" i="1" dirty="0">
                <a:effectLst>
                  <a:outerShdw blurRad="38100" dist="38100" dir="2700000" algn="tl">
                    <a:srgbClr val="FFFFFF"/>
                  </a:outerShdw>
                </a:effectLst>
                <a:latin typeface="Times" pitchFamily="2" charset="0"/>
              </a:rPr>
              <a:t>.</a:t>
            </a:r>
          </a:p>
        </p:txBody>
      </p:sp>
      <p:sp>
        <p:nvSpPr>
          <p:cNvPr id="944156" name="Text Box 28">
            <a:extLst>
              <a:ext uri="{FF2B5EF4-FFF2-40B4-BE49-F238E27FC236}">
                <a16:creationId xmlns:a16="http://schemas.microsoft.com/office/drawing/2014/main" id="{4367BBE5-D50B-FF09-D7A4-5879E7C6D4C5}"/>
              </a:ext>
            </a:extLst>
          </p:cNvPr>
          <p:cNvSpPr txBox="1">
            <a:spLocks noChangeArrowheads="1"/>
          </p:cNvSpPr>
          <p:nvPr/>
        </p:nvSpPr>
        <p:spPr bwMode="auto">
          <a:xfrm>
            <a:off x="7359639" y="1325563"/>
            <a:ext cx="2447925" cy="2286000"/>
          </a:xfrm>
          <a:prstGeom prst="rect">
            <a:avLst/>
          </a:prstGeom>
          <a:solidFill>
            <a:schemeClr val="bg1"/>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defRPr/>
            </a:pPr>
            <a:r>
              <a:rPr lang="de-DE" altLang="en-US" sz="2000" i="1" dirty="0">
                <a:effectLst>
                  <a:outerShdw blurRad="38100" dist="38100" dir="2700000" algn="tl">
                    <a:srgbClr val="FFFFFF"/>
                  </a:outerShdw>
                </a:effectLst>
                <a:latin typeface="Times" pitchFamily="2" charset="0"/>
              </a:rPr>
              <a:t>The </a:t>
            </a:r>
            <a:r>
              <a:rPr lang="de-DE" altLang="en-US" sz="2000" i="1" dirty="0" err="1">
                <a:effectLst>
                  <a:outerShdw blurRad="38100" dist="38100" dir="2700000" algn="tl">
                    <a:srgbClr val="FFFFFF"/>
                  </a:outerShdw>
                </a:effectLst>
                <a:latin typeface="Times" pitchFamily="2" charset="0"/>
              </a:rPr>
              <a:t>sound</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contact</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is</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the</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target</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of</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the</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embracing</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gesture</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the</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touch</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is</a:t>
            </a:r>
            <a:r>
              <a:rPr lang="de-DE" altLang="en-US" sz="2000" i="1" dirty="0">
                <a:effectLst>
                  <a:outerShdw blurRad="38100" dist="38100" dir="2700000" algn="tl">
                    <a:srgbClr val="FFFFFF"/>
                  </a:outerShdw>
                </a:effectLst>
                <a:latin typeface="Times" pitchFamily="2" charset="0"/>
              </a:rPr>
              <a:t> so </a:t>
            </a:r>
            <a:r>
              <a:rPr lang="de-DE" altLang="en-US" sz="2000" i="1" dirty="0" err="1">
                <a:effectLst>
                  <a:outerShdw blurRad="38100" dist="38100" dir="2700000" algn="tl">
                    <a:srgbClr val="FFFFFF"/>
                  </a:outerShdw>
                </a:effectLst>
                <a:latin typeface="Times" pitchFamily="2" charset="0"/>
              </a:rPr>
              <a:t>to</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speak</a:t>
            </a:r>
            <a:r>
              <a:rPr lang="de-DE" altLang="en-US" sz="2000" i="1" dirty="0">
                <a:effectLst>
                  <a:outerShdw blurRad="38100" dist="38100" dir="2700000" algn="tl">
                    <a:srgbClr val="FFFFFF"/>
                  </a:outerShdw>
                </a:effectLst>
                <a:latin typeface="Times" pitchFamily="2" charset="0"/>
              </a:rPr>
              <a:t> </a:t>
            </a:r>
            <a:r>
              <a:rPr lang="de-DE" altLang="en-US" sz="2000" i="1" dirty="0" err="1">
                <a:effectLst>
                  <a:outerShdw blurRad="38100" dist="38100" dir="2700000" algn="tl">
                    <a:srgbClr val="FFFFFF"/>
                  </a:outerShdw>
                </a:effectLst>
                <a:latin typeface="Times" pitchFamily="2" charset="0"/>
              </a:rPr>
              <a:t>the</a:t>
            </a:r>
            <a:r>
              <a:rPr lang="de-DE" altLang="en-US" sz="2000" i="1" dirty="0">
                <a:effectLst>
                  <a:outerShdw blurRad="38100" dist="38100" dir="2700000" algn="tl">
                    <a:srgbClr val="FFFFFF"/>
                  </a:outerShdw>
                </a:effectLst>
                <a:latin typeface="Times" pitchFamily="2" charset="0"/>
              </a:rPr>
              <a:t> </a:t>
            </a:r>
            <a:r>
              <a:rPr lang="de-DE" altLang="en-US" sz="2000" i="1" dirty="0" err="1">
                <a:solidFill>
                  <a:schemeClr val="accent2"/>
                </a:solidFill>
                <a:effectLst>
                  <a:outerShdw blurRad="38100" dist="38100" dir="2700000" algn="tl">
                    <a:srgbClr val="000000"/>
                  </a:outerShdw>
                </a:effectLst>
                <a:latin typeface="Times" pitchFamily="2" charset="0"/>
              </a:rPr>
              <a:t>gesture</a:t>
            </a:r>
            <a:r>
              <a:rPr lang="de-DE" altLang="en-US" sz="2000" i="1" dirty="0">
                <a:solidFill>
                  <a:schemeClr val="accent2"/>
                </a:solidFill>
                <a:effectLst>
                  <a:outerShdw blurRad="38100" dist="38100" dir="2700000" algn="tl">
                    <a:srgbClr val="000000"/>
                  </a:outerShdw>
                </a:effectLst>
                <a:latin typeface="Times" pitchFamily="2" charset="0"/>
              </a:rPr>
              <a:t> </a:t>
            </a:r>
            <a:r>
              <a:rPr lang="de-DE" altLang="en-US" sz="2000" i="1" dirty="0" err="1">
                <a:solidFill>
                  <a:schemeClr val="accent2"/>
                </a:solidFill>
                <a:effectLst>
                  <a:outerShdw blurRad="38100" dist="38100" dir="2700000" algn="tl">
                    <a:srgbClr val="000000"/>
                  </a:outerShdw>
                </a:effectLst>
                <a:latin typeface="Times" pitchFamily="2" charset="0"/>
              </a:rPr>
              <a:t>within</a:t>
            </a:r>
            <a:r>
              <a:rPr lang="de-DE" altLang="en-US" sz="2000" i="1" dirty="0">
                <a:solidFill>
                  <a:schemeClr val="accent2"/>
                </a:solidFill>
                <a:effectLst>
                  <a:outerShdw blurRad="38100" dist="38100" dir="2700000" algn="tl">
                    <a:srgbClr val="000000"/>
                  </a:outerShdw>
                </a:effectLst>
                <a:latin typeface="Times" pitchFamily="2" charset="0"/>
              </a:rPr>
              <a:t> </a:t>
            </a:r>
            <a:r>
              <a:rPr lang="de-DE" altLang="en-US" sz="2000" i="1" dirty="0" err="1">
                <a:solidFill>
                  <a:schemeClr val="accent2"/>
                </a:solidFill>
                <a:effectLst>
                  <a:outerShdw blurRad="38100" dist="38100" dir="2700000" algn="tl">
                    <a:srgbClr val="000000"/>
                  </a:outerShdw>
                </a:effectLst>
                <a:latin typeface="Times" pitchFamily="2" charset="0"/>
              </a:rPr>
              <a:t>the</a:t>
            </a:r>
            <a:r>
              <a:rPr lang="de-DE" altLang="en-US" sz="2000" i="1" dirty="0">
                <a:solidFill>
                  <a:schemeClr val="accent2"/>
                </a:solidFill>
                <a:effectLst>
                  <a:outerShdw blurRad="38100" dist="38100" dir="2700000" algn="tl">
                    <a:srgbClr val="000000"/>
                  </a:outerShdw>
                </a:effectLst>
                <a:latin typeface="Times" pitchFamily="2" charset="0"/>
              </a:rPr>
              <a:t> </a:t>
            </a:r>
            <a:r>
              <a:rPr lang="de-DE" altLang="en-US" sz="2000" i="1" dirty="0" err="1">
                <a:solidFill>
                  <a:schemeClr val="accent2"/>
                </a:solidFill>
                <a:effectLst>
                  <a:outerShdw blurRad="38100" dist="38100" dir="2700000" algn="tl">
                    <a:srgbClr val="000000"/>
                  </a:outerShdw>
                </a:effectLst>
                <a:latin typeface="Times" pitchFamily="2" charset="0"/>
              </a:rPr>
              <a:t>gesture</a:t>
            </a:r>
            <a:r>
              <a:rPr lang="de-DE" altLang="en-US" sz="2000" i="1" dirty="0">
                <a:effectLst>
                  <a:outerShdw blurRad="38100" dist="38100" dir="2700000" algn="tl">
                    <a:srgbClr val="FFFFFF"/>
                  </a:outerShdw>
                </a:effectLst>
                <a:latin typeface="Times" pitchFamily="2" charset="0"/>
              </a:rPr>
              <a:t>.</a:t>
            </a:r>
          </a:p>
          <a:p>
            <a:pPr>
              <a:defRPr/>
            </a:pPr>
            <a:endParaRPr lang="de-D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81924"/>
                                        </p:tgtEl>
                                        <p:attrNameLst>
                                          <p:attrName>style.visibility</p:attrName>
                                        </p:attrNameLst>
                                      </p:cBhvr>
                                      <p:to>
                                        <p:strVal val="visible"/>
                                      </p:to>
                                    </p:set>
                                    <p:anim calcmode="lin" valueType="num">
                                      <p:cBhvr>
                                        <p:cTn id="12" dur="500" fill="hold"/>
                                        <p:tgtEl>
                                          <p:spTgt spid="81924"/>
                                        </p:tgtEl>
                                        <p:attrNameLst>
                                          <p:attrName>ppt_x</p:attrName>
                                        </p:attrNameLst>
                                      </p:cBhvr>
                                      <p:tavLst>
                                        <p:tav tm="0">
                                          <p:val>
                                            <p:strVal val="#ppt_x-#ppt_w/2"/>
                                          </p:val>
                                        </p:tav>
                                        <p:tav tm="100000">
                                          <p:val>
                                            <p:strVal val="#ppt_x"/>
                                          </p:val>
                                        </p:tav>
                                      </p:tavLst>
                                    </p:anim>
                                    <p:anim calcmode="lin" valueType="num">
                                      <p:cBhvr>
                                        <p:cTn id="13" dur="500" fill="hold"/>
                                        <p:tgtEl>
                                          <p:spTgt spid="81924"/>
                                        </p:tgtEl>
                                        <p:attrNameLst>
                                          <p:attrName>ppt_y</p:attrName>
                                        </p:attrNameLst>
                                      </p:cBhvr>
                                      <p:tavLst>
                                        <p:tav tm="0">
                                          <p:val>
                                            <p:strVal val="#ppt_y"/>
                                          </p:val>
                                        </p:tav>
                                        <p:tav tm="100000">
                                          <p:val>
                                            <p:strVal val="#ppt_y"/>
                                          </p:val>
                                        </p:tav>
                                      </p:tavLst>
                                    </p:anim>
                                    <p:anim calcmode="lin" valueType="num">
                                      <p:cBhvr>
                                        <p:cTn id="14" dur="500" fill="hold"/>
                                        <p:tgtEl>
                                          <p:spTgt spid="81924"/>
                                        </p:tgtEl>
                                        <p:attrNameLst>
                                          <p:attrName>ppt_w</p:attrName>
                                        </p:attrNameLst>
                                      </p:cBhvr>
                                      <p:tavLst>
                                        <p:tav tm="0">
                                          <p:val>
                                            <p:fltVal val="0"/>
                                          </p:val>
                                        </p:tav>
                                        <p:tav tm="100000">
                                          <p:val>
                                            <p:strVal val="#ppt_w"/>
                                          </p:val>
                                        </p:tav>
                                      </p:tavLst>
                                    </p:anim>
                                    <p:anim calcmode="lin" valueType="num">
                                      <p:cBhvr>
                                        <p:cTn id="15" dur="500" fill="hold"/>
                                        <p:tgtEl>
                                          <p:spTgt spid="81924"/>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8" fill="hold" nodeType="clickEffect">
                                  <p:stCondLst>
                                    <p:cond delay="0"/>
                                  </p:stCondLst>
                                  <p:childTnLst>
                                    <p:set>
                                      <p:cBhvr>
                                        <p:cTn id="19" dur="1" fill="hold">
                                          <p:stCondLst>
                                            <p:cond delay="0"/>
                                          </p:stCondLst>
                                        </p:cTn>
                                        <p:tgtEl>
                                          <p:spTgt spid="81923"/>
                                        </p:tgtEl>
                                        <p:attrNameLst>
                                          <p:attrName>style.visibility</p:attrName>
                                        </p:attrNameLst>
                                      </p:cBhvr>
                                      <p:to>
                                        <p:strVal val="visible"/>
                                      </p:to>
                                    </p:set>
                                    <p:anim calcmode="lin" valueType="num">
                                      <p:cBhvr>
                                        <p:cTn id="20" dur="500" fill="hold"/>
                                        <p:tgtEl>
                                          <p:spTgt spid="81923"/>
                                        </p:tgtEl>
                                        <p:attrNameLst>
                                          <p:attrName>ppt_x</p:attrName>
                                        </p:attrNameLst>
                                      </p:cBhvr>
                                      <p:tavLst>
                                        <p:tav tm="0">
                                          <p:val>
                                            <p:strVal val="#ppt_x-#ppt_w/2"/>
                                          </p:val>
                                        </p:tav>
                                        <p:tav tm="100000">
                                          <p:val>
                                            <p:strVal val="#ppt_x"/>
                                          </p:val>
                                        </p:tav>
                                      </p:tavLst>
                                    </p:anim>
                                    <p:anim calcmode="lin" valueType="num">
                                      <p:cBhvr>
                                        <p:cTn id="21" dur="500" fill="hold"/>
                                        <p:tgtEl>
                                          <p:spTgt spid="81923"/>
                                        </p:tgtEl>
                                        <p:attrNameLst>
                                          <p:attrName>ppt_y</p:attrName>
                                        </p:attrNameLst>
                                      </p:cBhvr>
                                      <p:tavLst>
                                        <p:tav tm="0">
                                          <p:val>
                                            <p:strVal val="#ppt_y"/>
                                          </p:val>
                                        </p:tav>
                                        <p:tav tm="100000">
                                          <p:val>
                                            <p:strVal val="#ppt_y"/>
                                          </p:val>
                                        </p:tav>
                                      </p:tavLst>
                                    </p:anim>
                                    <p:anim calcmode="lin" valueType="num">
                                      <p:cBhvr>
                                        <p:cTn id="22" dur="500" fill="hold"/>
                                        <p:tgtEl>
                                          <p:spTgt spid="81923"/>
                                        </p:tgtEl>
                                        <p:attrNameLst>
                                          <p:attrName>ppt_w</p:attrName>
                                        </p:attrNameLst>
                                      </p:cBhvr>
                                      <p:tavLst>
                                        <p:tav tm="0">
                                          <p:val>
                                            <p:fltVal val="0"/>
                                          </p:val>
                                        </p:tav>
                                        <p:tav tm="100000">
                                          <p:val>
                                            <p:strVal val="#ppt_w"/>
                                          </p:val>
                                        </p:tav>
                                      </p:tavLst>
                                    </p:anim>
                                    <p:anim calcmode="lin" valueType="num">
                                      <p:cBhvr>
                                        <p:cTn id="23" dur="500" fill="hold"/>
                                        <p:tgtEl>
                                          <p:spTgt spid="81923"/>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ppt_h/2"/>
                                          </p:val>
                                        </p:tav>
                                        <p:tav tm="100000">
                                          <p:val>
                                            <p:strVal val="#ppt_y"/>
                                          </p:val>
                                        </p:tav>
                                      </p:tavLst>
                                    </p:anim>
                                    <p:anim calcmode="lin" valueType="num">
                                      <p:cBhvr>
                                        <p:cTn id="30" dur="500" fill="hold"/>
                                        <p:tgtEl>
                                          <p:spTgt spid="2"/>
                                        </p:tgtEl>
                                        <p:attrNameLst>
                                          <p:attrName>ppt_w</p:attrName>
                                        </p:attrNameLst>
                                      </p:cBhvr>
                                      <p:tavLst>
                                        <p:tav tm="0">
                                          <p:val>
                                            <p:strVal val="#ppt_w"/>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ppt_x</p:attrName>
                                        </p:attrNameLst>
                                      </p:cBhvr>
                                      <p:tavLst>
                                        <p:tav tm="0">
                                          <p:val>
                                            <p:strVal val="#ppt_x"/>
                                          </p:val>
                                        </p:tav>
                                        <p:tav tm="100000">
                                          <p:val>
                                            <p:strVal val="#ppt_x"/>
                                          </p:val>
                                        </p:tav>
                                      </p:tavLst>
                                    </p:anim>
                                    <p:anim calcmode="lin" valueType="num">
                                      <p:cBhvr>
                                        <p:cTn id="37" dur="500" fill="hold"/>
                                        <p:tgtEl>
                                          <p:spTgt spid="3"/>
                                        </p:tgtEl>
                                        <p:attrNameLst>
                                          <p:attrName>ppt_y</p:attrName>
                                        </p:attrNameLst>
                                      </p:cBhvr>
                                      <p:tavLst>
                                        <p:tav tm="0">
                                          <p:val>
                                            <p:strVal val="#ppt_y-#ppt_h/2"/>
                                          </p:val>
                                        </p:tav>
                                        <p:tav tm="100000">
                                          <p:val>
                                            <p:strVal val="#ppt_y"/>
                                          </p:val>
                                        </p:tav>
                                      </p:tavLst>
                                    </p:anim>
                                    <p:anim calcmode="lin" valueType="num">
                                      <p:cBhvr>
                                        <p:cTn id="38" dur="500" fill="hold"/>
                                        <p:tgtEl>
                                          <p:spTgt spid="3"/>
                                        </p:tgtEl>
                                        <p:attrNameLst>
                                          <p:attrName>ppt_w</p:attrName>
                                        </p:attrNameLst>
                                      </p:cBhvr>
                                      <p:tavLst>
                                        <p:tav tm="0">
                                          <p:val>
                                            <p:strVal val="#ppt_w"/>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44155"/>
                                        </p:tgtEl>
                                        <p:attrNameLst>
                                          <p:attrName>style.visibility</p:attrName>
                                        </p:attrNameLst>
                                      </p:cBhvr>
                                      <p:to>
                                        <p:strVal val="visible"/>
                                      </p:to>
                                    </p:set>
                                    <p:animEffect transition="in" filter="dissolve">
                                      <p:cBhvr>
                                        <p:cTn id="49" dur="500"/>
                                        <p:tgtEl>
                                          <p:spTgt spid="94415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44156"/>
                                        </p:tgtEl>
                                        <p:attrNameLst>
                                          <p:attrName>style.visibility</p:attrName>
                                        </p:attrNameLst>
                                      </p:cBhvr>
                                      <p:to>
                                        <p:strVal val="visible"/>
                                      </p:to>
                                    </p:set>
                                    <p:animEffect transition="in" filter="dissolve">
                                      <p:cBhvr>
                                        <p:cTn id="54" dur="500"/>
                                        <p:tgtEl>
                                          <p:spTgt spid="944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55" grpId="0"/>
      <p:bldP spid="9441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8" name="Picture 4" descr="&#10;bild17.jpg                                                     00063E96Extra                          BF316153:">
            <a:extLst>
              <a:ext uri="{FF2B5EF4-FFF2-40B4-BE49-F238E27FC236}">
                <a16:creationId xmlns:a16="http://schemas.microsoft.com/office/drawing/2014/main" id="{5A571C4A-034F-EBF3-CC4D-285950A64E6B}"/>
              </a:ext>
            </a:extLst>
          </p:cNvPr>
          <p:cNvPicPr>
            <a:picLocks noChangeAspect="1" noChangeArrowheads="1"/>
          </p:cNvPicPr>
          <p:nvPr/>
        </p:nvPicPr>
        <p:blipFill>
          <a:blip r:embed="rId2"/>
          <a:srcRect/>
          <a:stretch>
            <a:fillRect/>
          </a:stretch>
        </p:blipFill>
        <p:spPr bwMode="auto">
          <a:xfrm>
            <a:off x="2884488" y="714375"/>
            <a:ext cx="4416425" cy="5649913"/>
          </a:xfrm>
          <a:prstGeom prst="rect">
            <a:avLst/>
          </a:prstGeom>
          <a:noFill/>
          <a:effectLst>
            <a:outerShdw blurRad="63500" dist="107763" dir="2700000" algn="ctr" rotWithShape="0">
              <a:srgbClr val="000000">
                <a:alpha val="74998"/>
              </a:srgbClr>
            </a:outerShdw>
          </a:effectLst>
        </p:spPr>
      </p:pic>
      <p:sp>
        <p:nvSpPr>
          <p:cNvPr id="6146" name="Text Box 5">
            <a:extLst>
              <a:ext uri="{FF2B5EF4-FFF2-40B4-BE49-F238E27FC236}">
                <a16:creationId xmlns:a16="http://schemas.microsoft.com/office/drawing/2014/main" id="{199FF2AF-98ED-D3A8-5FC5-741DCD400C2A}"/>
              </a:ext>
            </a:extLst>
          </p:cNvPr>
          <p:cNvSpPr txBox="1">
            <a:spLocks noChangeArrowheads="1"/>
          </p:cNvSpPr>
          <p:nvPr/>
        </p:nvSpPr>
        <p:spPr bwMode="auto">
          <a:xfrm>
            <a:off x="138113" y="6469063"/>
            <a:ext cx="593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DE" altLang="en-US" sz="1000">
                <a:solidFill>
                  <a:srgbClr val="FFAE07"/>
                </a:solidFill>
                <a:latin typeface="Times" charset="0"/>
              </a:rPr>
              <a:t>hounted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1AC07A6-96CB-643A-A6B3-40FB583034A4}"/>
              </a:ext>
            </a:extLst>
          </p:cNvPr>
          <p:cNvGrpSpPr>
            <a:grpSpLocks/>
          </p:cNvGrpSpPr>
          <p:nvPr/>
        </p:nvGrpSpPr>
        <p:grpSpPr bwMode="auto">
          <a:xfrm>
            <a:off x="857250" y="4852988"/>
            <a:ext cx="7545388" cy="1592262"/>
            <a:chOff x="540" y="3057"/>
            <a:chExt cx="4753" cy="1003"/>
          </a:xfrm>
        </p:grpSpPr>
        <p:sp>
          <p:nvSpPr>
            <p:cNvPr id="59412" name="Freeform 3">
              <a:extLst>
                <a:ext uri="{FF2B5EF4-FFF2-40B4-BE49-F238E27FC236}">
                  <a16:creationId xmlns:a16="http://schemas.microsoft.com/office/drawing/2014/main" id="{A1EFD9F0-5323-71E7-718F-A8DEB524FBBA}"/>
                </a:ext>
              </a:extLst>
            </p:cNvPr>
            <p:cNvSpPr>
              <a:spLocks/>
            </p:cNvSpPr>
            <p:nvPr/>
          </p:nvSpPr>
          <p:spPr bwMode="auto">
            <a:xfrm>
              <a:off x="2352" y="3057"/>
              <a:ext cx="2941" cy="1003"/>
            </a:xfrm>
            <a:custGeom>
              <a:avLst/>
              <a:gdLst>
                <a:gd name="T0" fmla="*/ 0 w 2941"/>
                <a:gd name="T1" fmla="*/ 536 h 1003"/>
                <a:gd name="T2" fmla="*/ 1553 w 2941"/>
                <a:gd name="T3" fmla="*/ 956 h 1003"/>
                <a:gd name="T4" fmla="*/ 2841 w 2941"/>
                <a:gd name="T5" fmla="*/ 821 h 1003"/>
                <a:gd name="T6" fmla="*/ 2156 w 2941"/>
                <a:gd name="T7" fmla="*/ 224 h 1003"/>
                <a:gd name="T8" fmla="*/ 2482 w 2941"/>
                <a:gd name="T9" fmla="*/ 170 h 1003"/>
                <a:gd name="T10" fmla="*/ 2475 w 2941"/>
                <a:gd name="T11" fmla="*/ 0 h 1003"/>
                <a:gd name="T12" fmla="*/ 0 60000 65536"/>
                <a:gd name="T13" fmla="*/ 0 60000 65536"/>
                <a:gd name="T14" fmla="*/ 0 60000 65536"/>
                <a:gd name="T15" fmla="*/ 0 60000 65536"/>
                <a:gd name="T16" fmla="*/ 0 60000 65536"/>
                <a:gd name="T17" fmla="*/ 0 60000 65536"/>
                <a:gd name="T18" fmla="*/ 0 w 2941"/>
                <a:gd name="T19" fmla="*/ 0 h 1003"/>
                <a:gd name="T20" fmla="*/ 2941 w 2941"/>
                <a:gd name="T21" fmla="*/ 1003 h 1003"/>
              </a:gdLst>
              <a:ahLst/>
              <a:cxnLst>
                <a:cxn ang="T12">
                  <a:pos x="T0" y="T1"/>
                </a:cxn>
                <a:cxn ang="T13">
                  <a:pos x="T2" y="T3"/>
                </a:cxn>
                <a:cxn ang="T14">
                  <a:pos x="T4" y="T5"/>
                </a:cxn>
                <a:cxn ang="T15">
                  <a:pos x="T6" y="T7"/>
                </a:cxn>
                <a:cxn ang="T16">
                  <a:pos x="T8" y="T9"/>
                </a:cxn>
                <a:cxn ang="T17">
                  <a:pos x="T10" y="T11"/>
                </a:cxn>
              </a:cxnLst>
              <a:rect l="T18" t="T19" r="T20" b="T21"/>
              <a:pathLst>
                <a:path w="2941" h="1003">
                  <a:moveTo>
                    <a:pt x="0" y="536"/>
                  </a:moveTo>
                  <a:cubicBezTo>
                    <a:pt x="259" y="606"/>
                    <a:pt x="1080" y="909"/>
                    <a:pt x="1553" y="956"/>
                  </a:cubicBezTo>
                  <a:cubicBezTo>
                    <a:pt x="2026" y="1003"/>
                    <a:pt x="2741" y="943"/>
                    <a:pt x="2841" y="821"/>
                  </a:cubicBezTo>
                  <a:cubicBezTo>
                    <a:pt x="2941" y="699"/>
                    <a:pt x="2216" y="332"/>
                    <a:pt x="2156" y="224"/>
                  </a:cubicBezTo>
                  <a:cubicBezTo>
                    <a:pt x="2096" y="116"/>
                    <a:pt x="2429" y="207"/>
                    <a:pt x="2482" y="170"/>
                  </a:cubicBezTo>
                  <a:cubicBezTo>
                    <a:pt x="2535" y="133"/>
                    <a:pt x="2476" y="35"/>
                    <a:pt x="2475" y="0"/>
                  </a:cubicBezTo>
                </a:path>
              </a:pathLst>
            </a:custGeom>
            <a:noFill/>
            <a:ln w="28575">
              <a:solidFill>
                <a:srgbClr val="5650CC"/>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13" name="Rectangle 4">
              <a:extLst>
                <a:ext uri="{FF2B5EF4-FFF2-40B4-BE49-F238E27FC236}">
                  <a16:creationId xmlns:a16="http://schemas.microsoft.com/office/drawing/2014/main" id="{6982F1E5-4659-7792-8AC4-D9D5A6AB6EEA}"/>
                </a:ext>
              </a:extLst>
            </p:cNvPr>
            <p:cNvSpPr>
              <a:spLocks noChangeArrowheads="1"/>
            </p:cNvSpPr>
            <p:nvPr/>
          </p:nvSpPr>
          <p:spPr bwMode="auto">
            <a:xfrm>
              <a:off x="4643" y="3403"/>
              <a:ext cx="401" cy="2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9414" name="Group 5">
              <a:extLst>
                <a:ext uri="{FF2B5EF4-FFF2-40B4-BE49-F238E27FC236}">
                  <a16:creationId xmlns:a16="http://schemas.microsoft.com/office/drawing/2014/main" id="{D7F30485-B916-497A-0480-6AD064BE51C4}"/>
                </a:ext>
              </a:extLst>
            </p:cNvPr>
            <p:cNvGrpSpPr>
              <a:grpSpLocks/>
            </p:cNvGrpSpPr>
            <p:nvPr/>
          </p:nvGrpSpPr>
          <p:grpSpPr bwMode="auto">
            <a:xfrm>
              <a:off x="540" y="3249"/>
              <a:ext cx="1773" cy="594"/>
              <a:chOff x="540" y="3249"/>
              <a:chExt cx="1773" cy="594"/>
            </a:xfrm>
          </p:grpSpPr>
          <p:grpSp>
            <p:nvGrpSpPr>
              <p:cNvPr id="59415" name="Group 6">
                <a:extLst>
                  <a:ext uri="{FF2B5EF4-FFF2-40B4-BE49-F238E27FC236}">
                    <a16:creationId xmlns:a16="http://schemas.microsoft.com/office/drawing/2014/main" id="{2545314B-01DD-A34E-6E1B-B9FD47E16737}"/>
                  </a:ext>
                </a:extLst>
              </p:cNvPr>
              <p:cNvGrpSpPr>
                <a:grpSpLocks/>
              </p:cNvGrpSpPr>
              <p:nvPr/>
            </p:nvGrpSpPr>
            <p:grpSpPr bwMode="auto">
              <a:xfrm>
                <a:off x="923" y="3334"/>
                <a:ext cx="1390" cy="509"/>
                <a:chOff x="923" y="3362"/>
                <a:chExt cx="1390" cy="509"/>
              </a:xfrm>
            </p:grpSpPr>
            <p:sp>
              <p:nvSpPr>
                <p:cNvPr id="59417" name="Rectangle 7">
                  <a:extLst>
                    <a:ext uri="{FF2B5EF4-FFF2-40B4-BE49-F238E27FC236}">
                      <a16:creationId xmlns:a16="http://schemas.microsoft.com/office/drawing/2014/main" id="{79EA47D0-5DB8-1C0D-35FD-6206C3CE2BD8}"/>
                    </a:ext>
                  </a:extLst>
                </p:cNvPr>
                <p:cNvSpPr>
                  <a:spLocks noChangeArrowheads="1"/>
                </p:cNvSpPr>
                <p:nvPr/>
              </p:nvSpPr>
              <p:spPr bwMode="auto">
                <a:xfrm>
                  <a:off x="923" y="3362"/>
                  <a:ext cx="1390" cy="509"/>
                </a:xfrm>
                <a:prstGeom prst="rect">
                  <a:avLst/>
                </a:prstGeom>
                <a:gradFill rotWithShape="0">
                  <a:gsLst>
                    <a:gs pos="0">
                      <a:srgbClr val="6699FF">
                        <a:alpha val="57001"/>
                      </a:srgbClr>
                    </a:gs>
                    <a:gs pos="100000">
                      <a:schemeClr val="bg1"/>
                    </a:gs>
                  </a:gsLst>
                  <a:lin ang="5400000" scaled="1"/>
                </a:gra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9418" name="Group 8">
                  <a:extLst>
                    <a:ext uri="{FF2B5EF4-FFF2-40B4-BE49-F238E27FC236}">
                      <a16:creationId xmlns:a16="http://schemas.microsoft.com/office/drawing/2014/main" id="{8F0614A7-4A8C-1B6F-7BCE-4601FC75E7CF}"/>
                    </a:ext>
                  </a:extLst>
                </p:cNvPr>
                <p:cNvGrpSpPr>
                  <a:grpSpLocks/>
                </p:cNvGrpSpPr>
                <p:nvPr/>
              </p:nvGrpSpPr>
              <p:grpSpPr bwMode="auto">
                <a:xfrm>
                  <a:off x="1547" y="3511"/>
                  <a:ext cx="141" cy="221"/>
                  <a:chOff x="2432" y="3599"/>
                  <a:chExt cx="141" cy="221"/>
                </a:xfrm>
              </p:grpSpPr>
              <p:sp>
                <p:nvSpPr>
                  <p:cNvPr id="59419" name="Oval 9">
                    <a:extLst>
                      <a:ext uri="{FF2B5EF4-FFF2-40B4-BE49-F238E27FC236}">
                        <a16:creationId xmlns:a16="http://schemas.microsoft.com/office/drawing/2014/main" id="{C437299C-5BAF-43C7-2320-80D99F8149A2}"/>
                      </a:ext>
                    </a:extLst>
                  </p:cNvPr>
                  <p:cNvSpPr>
                    <a:spLocks noChangeArrowheads="1"/>
                  </p:cNvSpPr>
                  <p:nvPr/>
                </p:nvSpPr>
                <p:spPr bwMode="auto">
                  <a:xfrm rot="-2928260">
                    <a:off x="2432" y="3599"/>
                    <a:ext cx="141" cy="141"/>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9420" name="Rectangle 10">
                    <a:extLst>
                      <a:ext uri="{FF2B5EF4-FFF2-40B4-BE49-F238E27FC236}">
                        <a16:creationId xmlns:a16="http://schemas.microsoft.com/office/drawing/2014/main" id="{E3503520-B6B3-1A52-42C2-4CD2079E3971}"/>
                      </a:ext>
                    </a:extLst>
                  </p:cNvPr>
                  <p:cNvSpPr>
                    <a:spLocks noChangeArrowheads="1"/>
                  </p:cNvSpPr>
                  <p:nvPr/>
                </p:nvSpPr>
                <p:spPr bwMode="auto">
                  <a:xfrm rot="-2928260">
                    <a:off x="2463" y="3686"/>
                    <a:ext cx="86" cy="85"/>
                  </a:xfrm>
                  <a:prstGeom prst="rect">
                    <a:avLst/>
                  </a:prstGeom>
                  <a:solidFill>
                    <a:srgbClr val="A2B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9421" name="Line 11">
                    <a:extLst>
                      <a:ext uri="{FF2B5EF4-FFF2-40B4-BE49-F238E27FC236}">
                        <a16:creationId xmlns:a16="http://schemas.microsoft.com/office/drawing/2014/main" id="{A802AFA1-984D-5DF7-2906-560EE97D5557}"/>
                      </a:ext>
                    </a:extLst>
                  </p:cNvPr>
                  <p:cNvSpPr>
                    <a:spLocks noChangeShapeType="1"/>
                  </p:cNvSpPr>
                  <p:nvPr/>
                </p:nvSpPr>
                <p:spPr bwMode="auto">
                  <a:xfrm rot="-2928260" flipH="1" flipV="1">
                    <a:off x="2531" y="3713"/>
                    <a:ext cx="41" cy="3"/>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22" name="Oval 12">
                    <a:extLst>
                      <a:ext uri="{FF2B5EF4-FFF2-40B4-BE49-F238E27FC236}">
                        <a16:creationId xmlns:a16="http://schemas.microsoft.com/office/drawing/2014/main" id="{99911349-35B7-582B-48A8-E15A34041A94}"/>
                      </a:ext>
                    </a:extLst>
                  </p:cNvPr>
                  <p:cNvSpPr>
                    <a:spLocks noChangeArrowheads="1"/>
                  </p:cNvSpPr>
                  <p:nvPr/>
                </p:nvSpPr>
                <p:spPr bwMode="auto">
                  <a:xfrm>
                    <a:off x="2468" y="3745"/>
                    <a:ext cx="75" cy="75"/>
                  </a:xfrm>
                  <a:prstGeom prst="ellipse">
                    <a:avLst/>
                  </a:prstGeom>
                  <a:solidFill>
                    <a:schemeClr val="accent2"/>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sp>
            <p:nvSpPr>
              <p:cNvPr id="936973" name="Text Box 13">
                <a:extLst>
                  <a:ext uri="{FF2B5EF4-FFF2-40B4-BE49-F238E27FC236}">
                    <a16:creationId xmlns:a16="http://schemas.microsoft.com/office/drawing/2014/main" id="{76ECAD65-E7CC-0704-B65E-57287A3C5E95}"/>
                  </a:ext>
                </a:extLst>
              </p:cNvPr>
              <p:cNvSpPr txBox="1">
                <a:spLocks noChangeArrowheads="1"/>
              </p:cNvSpPr>
              <p:nvPr/>
            </p:nvSpPr>
            <p:spPr bwMode="auto">
              <a:xfrm>
                <a:off x="540" y="3249"/>
                <a:ext cx="346" cy="21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loop</a:t>
                </a:r>
                <a:endParaRPr lang="de-DE" altLang="en-US">
                  <a:effectLst>
                    <a:outerShdw blurRad="38100" dist="38100" dir="2700000" algn="tl">
                      <a:srgbClr val="FFFFFF"/>
                    </a:outerShdw>
                  </a:effectLst>
                </a:endParaRPr>
              </a:p>
            </p:txBody>
          </p:sp>
        </p:grpSp>
      </p:grpSp>
      <p:grpSp>
        <p:nvGrpSpPr>
          <p:cNvPr id="6" name="Group 14">
            <a:extLst>
              <a:ext uri="{FF2B5EF4-FFF2-40B4-BE49-F238E27FC236}">
                <a16:creationId xmlns:a16="http://schemas.microsoft.com/office/drawing/2014/main" id="{D64EEFBA-C3F2-A767-5904-473EAED1E935}"/>
              </a:ext>
            </a:extLst>
          </p:cNvPr>
          <p:cNvGrpSpPr>
            <a:grpSpLocks/>
          </p:cNvGrpSpPr>
          <p:nvPr/>
        </p:nvGrpSpPr>
        <p:grpSpPr bwMode="auto">
          <a:xfrm>
            <a:off x="5011738" y="1503363"/>
            <a:ext cx="2619375" cy="3354387"/>
            <a:chOff x="3157" y="947"/>
            <a:chExt cx="1650" cy="2113"/>
          </a:xfrm>
        </p:grpSpPr>
        <p:sp>
          <p:nvSpPr>
            <p:cNvPr id="59410" name="Freeform 15">
              <a:extLst>
                <a:ext uri="{FF2B5EF4-FFF2-40B4-BE49-F238E27FC236}">
                  <a16:creationId xmlns:a16="http://schemas.microsoft.com/office/drawing/2014/main" id="{6C46872F-D192-43B9-8D58-20A9001000BE}"/>
                </a:ext>
              </a:extLst>
            </p:cNvPr>
            <p:cNvSpPr>
              <a:spLocks/>
            </p:cNvSpPr>
            <p:nvPr/>
          </p:nvSpPr>
          <p:spPr bwMode="auto">
            <a:xfrm>
              <a:off x="3157" y="947"/>
              <a:ext cx="1650" cy="2113"/>
            </a:xfrm>
            <a:custGeom>
              <a:avLst/>
              <a:gdLst>
                <a:gd name="T0" fmla="*/ 1650 w 1650"/>
                <a:gd name="T1" fmla="*/ 2104 h 2113"/>
                <a:gd name="T2" fmla="*/ 1514 w 1650"/>
                <a:gd name="T3" fmla="*/ 2110 h 2113"/>
                <a:gd name="T4" fmla="*/ 1399 w 1650"/>
                <a:gd name="T5" fmla="*/ 2083 h 2113"/>
                <a:gd name="T6" fmla="*/ 1290 w 1650"/>
                <a:gd name="T7" fmla="*/ 2036 h 2113"/>
                <a:gd name="T8" fmla="*/ 1189 w 1650"/>
                <a:gd name="T9" fmla="*/ 1968 h 2113"/>
                <a:gd name="T10" fmla="*/ 1094 w 1650"/>
                <a:gd name="T11" fmla="*/ 1880 h 2113"/>
                <a:gd name="T12" fmla="*/ 951 w 1650"/>
                <a:gd name="T13" fmla="*/ 1690 h 2113"/>
                <a:gd name="T14" fmla="*/ 863 w 1650"/>
                <a:gd name="T15" fmla="*/ 1561 h 2113"/>
                <a:gd name="T16" fmla="*/ 493 w 1650"/>
                <a:gd name="T17" fmla="*/ 1019 h 2113"/>
                <a:gd name="T18" fmla="*/ 335 w 1650"/>
                <a:gd name="T19" fmla="*/ 787 h 2113"/>
                <a:gd name="T20" fmla="*/ 158 w 1650"/>
                <a:gd name="T21" fmla="*/ 511 h 2113"/>
                <a:gd name="T22" fmla="*/ 9 w 1650"/>
                <a:gd name="T23" fmla="*/ 246 h 2113"/>
                <a:gd name="T24" fmla="*/ 104 w 1650"/>
                <a:gd name="T25" fmla="*/ 36 h 2113"/>
                <a:gd name="T26" fmla="*/ 362 w 1650"/>
                <a:gd name="T27" fmla="*/ 29 h 2113"/>
                <a:gd name="T28" fmla="*/ 619 w 1650"/>
                <a:gd name="T29" fmla="*/ 158 h 2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0"/>
                <a:gd name="T46" fmla="*/ 0 h 2113"/>
                <a:gd name="T47" fmla="*/ 1650 w 1650"/>
                <a:gd name="T48" fmla="*/ 2113 h 2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0" h="2113">
                  <a:moveTo>
                    <a:pt x="1650" y="2104"/>
                  </a:moveTo>
                  <a:cubicBezTo>
                    <a:pt x="1603" y="2108"/>
                    <a:pt x="1556" y="2113"/>
                    <a:pt x="1514" y="2110"/>
                  </a:cubicBezTo>
                  <a:cubicBezTo>
                    <a:pt x="1472" y="2107"/>
                    <a:pt x="1436" y="2095"/>
                    <a:pt x="1399" y="2083"/>
                  </a:cubicBezTo>
                  <a:cubicBezTo>
                    <a:pt x="1362" y="2071"/>
                    <a:pt x="1325" y="2055"/>
                    <a:pt x="1290" y="2036"/>
                  </a:cubicBezTo>
                  <a:cubicBezTo>
                    <a:pt x="1255" y="2017"/>
                    <a:pt x="1222" y="1994"/>
                    <a:pt x="1189" y="1968"/>
                  </a:cubicBezTo>
                  <a:cubicBezTo>
                    <a:pt x="1156" y="1942"/>
                    <a:pt x="1134" y="1926"/>
                    <a:pt x="1094" y="1880"/>
                  </a:cubicBezTo>
                  <a:cubicBezTo>
                    <a:pt x="1054" y="1834"/>
                    <a:pt x="989" y="1743"/>
                    <a:pt x="951" y="1690"/>
                  </a:cubicBezTo>
                  <a:cubicBezTo>
                    <a:pt x="913" y="1637"/>
                    <a:pt x="939" y="1673"/>
                    <a:pt x="863" y="1561"/>
                  </a:cubicBezTo>
                  <a:cubicBezTo>
                    <a:pt x="787" y="1449"/>
                    <a:pt x="581" y="1148"/>
                    <a:pt x="493" y="1019"/>
                  </a:cubicBezTo>
                  <a:cubicBezTo>
                    <a:pt x="405" y="890"/>
                    <a:pt x="391" y="872"/>
                    <a:pt x="335" y="787"/>
                  </a:cubicBezTo>
                  <a:cubicBezTo>
                    <a:pt x="279" y="702"/>
                    <a:pt x="212" y="601"/>
                    <a:pt x="158" y="511"/>
                  </a:cubicBezTo>
                  <a:cubicBezTo>
                    <a:pt x="104" y="421"/>
                    <a:pt x="18" y="325"/>
                    <a:pt x="9" y="246"/>
                  </a:cubicBezTo>
                  <a:cubicBezTo>
                    <a:pt x="0" y="167"/>
                    <a:pt x="45" y="72"/>
                    <a:pt x="104" y="36"/>
                  </a:cubicBezTo>
                  <a:cubicBezTo>
                    <a:pt x="163" y="0"/>
                    <a:pt x="276" y="9"/>
                    <a:pt x="362" y="29"/>
                  </a:cubicBezTo>
                  <a:cubicBezTo>
                    <a:pt x="448" y="49"/>
                    <a:pt x="565" y="131"/>
                    <a:pt x="619" y="158"/>
                  </a:cubicBezTo>
                </a:path>
              </a:pathLst>
            </a:custGeom>
            <a:noFill/>
            <a:ln w="38100">
              <a:solidFill>
                <a:srgbClr val="FF0000"/>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11" name="Rectangle 16">
              <a:extLst>
                <a:ext uri="{FF2B5EF4-FFF2-40B4-BE49-F238E27FC236}">
                  <a16:creationId xmlns:a16="http://schemas.microsoft.com/office/drawing/2014/main" id="{033DE31D-9FBA-E638-5437-25DF636380AE}"/>
                </a:ext>
              </a:extLst>
            </p:cNvPr>
            <p:cNvSpPr>
              <a:spLocks noChangeArrowheads="1"/>
            </p:cNvSpPr>
            <p:nvPr/>
          </p:nvSpPr>
          <p:spPr bwMode="auto">
            <a:xfrm>
              <a:off x="3716" y="2041"/>
              <a:ext cx="252" cy="3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936977" name="Text Box 17">
            <a:extLst>
              <a:ext uri="{FF2B5EF4-FFF2-40B4-BE49-F238E27FC236}">
                <a16:creationId xmlns:a16="http://schemas.microsoft.com/office/drawing/2014/main" id="{C57E184E-C576-F3AA-FF01-F4930ACD681F}"/>
              </a:ext>
            </a:extLst>
          </p:cNvPr>
          <p:cNvSpPr txBox="1">
            <a:spLocks noChangeArrowheads="1"/>
          </p:cNvSpPr>
          <p:nvPr/>
        </p:nvSpPr>
        <p:spPr bwMode="auto">
          <a:xfrm>
            <a:off x="3114675" y="268288"/>
            <a:ext cx="3738563" cy="519112"/>
          </a:xfrm>
          <a:prstGeom prst="rect">
            <a:avLst/>
          </a:prstGeom>
          <a:noFill/>
          <a:ln w="9525">
            <a:noFill/>
            <a:miter lim="800000"/>
            <a:headEnd/>
            <a:tailEnd/>
          </a:ln>
          <a:effectLst/>
        </p:spPr>
        <p:txBody>
          <a:bodyPr wrap="none">
            <a:spAutoFit/>
          </a:bodyPr>
          <a:lstStyle/>
          <a:p>
            <a:pPr>
              <a:defRPr/>
            </a:pPr>
            <a:r>
              <a:rPr lang="de-DE">
                <a:effectLst>
                  <a:outerShdw blurRad="38100" dist="38100" dir="2700000" algn="tl">
                    <a:srgbClr val="FFFFFF"/>
                  </a:outerShdw>
                </a:effectLst>
                <a:latin typeface="Times" charset="0"/>
                <a:ea typeface="+mn-ea"/>
              </a:rPr>
              <a:t>Answer: Hypergestures! </a:t>
            </a:r>
          </a:p>
        </p:txBody>
      </p:sp>
      <p:grpSp>
        <p:nvGrpSpPr>
          <p:cNvPr id="7" name="Group 18">
            <a:extLst>
              <a:ext uri="{FF2B5EF4-FFF2-40B4-BE49-F238E27FC236}">
                <a16:creationId xmlns:a16="http://schemas.microsoft.com/office/drawing/2014/main" id="{D566073F-D8A8-5F2F-F078-E779CF487D15}"/>
              </a:ext>
            </a:extLst>
          </p:cNvPr>
          <p:cNvGrpSpPr>
            <a:grpSpLocks/>
          </p:cNvGrpSpPr>
          <p:nvPr/>
        </p:nvGrpSpPr>
        <p:grpSpPr bwMode="auto">
          <a:xfrm>
            <a:off x="850900" y="3049588"/>
            <a:ext cx="4810125" cy="2181225"/>
            <a:chOff x="536" y="1921"/>
            <a:chExt cx="3030" cy="1374"/>
          </a:xfrm>
        </p:grpSpPr>
        <p:sp>
          <p:nvSpPr>
            <p:cNvPr id="59400" name="Freeform 19">
              <a:extLst>
                <a:ext uri="{FF2B5EF4-FFF2-40B4-BE49-F238E27FC236}">
                  <a16:creationId xmlns:a16="http://schemas.microsoft.com/office/drawing/2014/main" id="{403B2B10-7570-1A8A-AE29-96199C03CA99}"/>
                </a:ext>
              </a:extLst>
            </p:cNvPr>
            <p:cNvSpPr>
              <a:spLocks/>
            </p:cNvSpPr>
            <p:nvPr/>
          </p:nvSpPr>
          <p:spPr bwMode="auto">
            <a:xfrm>
              <a:off x="2359" y="1921"/>
              <a:ext cx="1207" cy="1130"/>
            </a:xfrm>
            <a:custGeom>
              <a:avLst/>
              <a:gdLst>
                <a:gd name="T0" fmla="*/ 0 w 1207"/>
                <a:gd name="T1" fmla="*/ 1130 h 1130"/>
                <a:gd name="T2" fmla="*/ 604 w 1207"/>
                <a:gd name="T3" fmla="*/ 987 h 1130"/>
                <a:gd name="T4" fmla="*/ 305 w 1207"/>
                <a:gd name="T5" fmla="*/ 364 h 1130"/>
                <a:gd name="T6" fmla="*/ 821 w 1207"/>
                <a:gd name="T7" fmla="*/ 492 h 1130"/>
                <a:gd name="T8" fmla="*/ 604 w 1207"/>
                <a:gd name="T9" fmla="*/ 59 h 1130"/>
                <a:gd name="T10" fmla="*/ 1010 w 1207"/>
                <a:gd name="T11" fmla="*/ 140 h 1130"/>
                <a:gd name="T12" fmla="*/ 1207 w 1207"/>
                <a:gd name="T13" fmla="*/ 11 h 1130"/>
                <a:gd name="T14" fmla="*/ 0 60000 65536"/>
                <a:gd name="T15" fmla="*/ 0 60000 65536"/>
                <a:gd name="T16" fmla="*/ 0 60000 65536"/>
                <a:gd name="T17" fmla="*/ 0 60000 65536"/>
                <a:gd name="T18" fmla="*/ 0 60000 65536"/>
                <a:gd name="T19" fmla="*/ 0 60000 65536"/>
                <a:gd name="T20" fmla="*/ 0 60000 65536"/>
                <a:gd name="T21" fmla="*/ 0 w 1207"/>
                <a:gd name="T22" fmla="*/ 0 h 1130"/>
                <a:gd name="T23" fmla="*/ 1207 w 1207"/>
                <a:gd name="T24" fmla="*/ 1130 h 1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7" h="1130">
                  <a:moveTo>
                    <a:pt x="0" y="1130"/>
                  </a:moveTo>
                  <a:cubicBezTo>
                    <a:pt x="100" y="1106"/>
                    <a:pt x="553" y="1115"/>
                    <a:pt x="604" y="987"/>
                  </a:cubicBezTo>
                  <a:cubicBezTo>
                    <a:pt x="655" y="859"/>
                    <a:pt x="269" y="446"/>
                    <a:pt x="305" y="364"/>
                  </a:cubicBezTo>
                  <a:cubicBezTo>
                    <a:pt x="341" y="282"/>
                    <a:pt x="771" y="543"/>
                    <a:pt x="821" y="492"/>
                  </a:cubicBezTo>
                  <a:cubicBezTo>
                    <a:pt x="871" y="441"/>
                    <a:pt x="573" y="118"/>
                    <a:pt x="604" y="59"/>
                  </a:cubicBezTo>
                  <a:cubicBezTo>
                    <a:pt x="635" y="0"/>
                    <a:pt x="910" y="148"/>
                    <a:pt x="1010" y="140"/>
                  </a:cubicBezTo>
                  <a:cubicBezTo>
                    <a:pt x="1110" y="132"/>
                    <a:pt x="1166" y="38"/>
                    <a:pt x="1207" y="11"/>
                  </a:cubicBezTo>
                </a:path>
              </a:pathLst>
            </a:custGeom>
            <a:noFill/>
            <a:ln w="28575">
              <a:solidFill>
                <a:srgbClr val="5650CC"/>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9401" name="Group 20">
              <a:extLst>
                <a:ext uri="{FF2B5EF4-FFF2-40B4-BE49-F238E27FC236}">
                  <a16:creationId xmlns:a16="http://schemas.microsoft.com/office/drawing/2014/main" id="{D626C2AA-1343-7641-DE68-324EB5359B24}"/>
                </a:ext>
              </a:extLst>
            </p:cNvPr>
            <p:cNvGrpSpPr>
              <a:grpSpLocks/>
            </p:cNvGrpSpPr>
            <p:nvPr/>
          </p:nvGrpSpPr>
          <p:grpSpPr bwMode="auto">
            <a:xfrm>
              <a:off x="536" y="2701"/>
              <a:ext cx="1778" cy="594"/>
              <a:chOff x="536" y="2701"/>
              <a:chExt cx="1778" cy="594"/>
            </a:xfrm>
          </p:grpSpPr>
          <p:grpSp>
            <p:nvGrpSpPr>
              <p:cNvPr id="59402" name="Group 21">
                <a:extLst>
                  <a:ext uri="{FF2B5EF4-FFF2-40B4-BE49-F238E27FC236}">
                    <a16:creationId xmlns:a16="http://schemas.microsoft.com/office/drawing/2014/main" id="{FFBFCFAA-2452-A830-E7F4-BF5C786CBC24}"/>
                  </a:ext>
                </a:extLst>
              </p:cNvPr>
              <p:cNvGrpSpPr>
                <a:grpSpLocks/>
              </p:cNvGrpSpPr>
              <p:nvPr/>
            </p:nvGrpSpPr>
            <p:grpSpPr bwMode="auto">
              <a:xfrm>
                <a:off x="924" y="2786"/>
                <a:ext cx="1390" cy="509"/>
                <a:chOff x="923" y="3362"/>
                <a:chExt cx="1390" cy="509"/>
              </a:xfrm>
            </p:grpSpPr>
            <p:sp>
              <p:nvSpPr>
                <p:cNvPr id="59404" name="Rectangle 22">
                  <a:extLst>
                    <a:ext uri="{FF2B5EF4-FFF2-40B4-BE49-F238E27FC236}">
                      <a16:creationId xmlns:a16="http://schemas.microsoft.com/office/drawing/2014/main" id="{843C8B0A-70CF-CB8A-9034-356BBD69BEED}"/>
                    </a:ext>
                  </a:extLst>
                </p:cNvPr>
                <p:cNvSpPr>
                  <a:spLocks noChangeArrowheads="1"/>
                </p:cNvSpPr>
                <p:nvPr/>
              </p:nvSpPr>
              <p:spPr bwMode="auto">
                <a:xfrm>
                  <a:off x="923" y="3362"/>
                  <a:ext cx="1390" cy="509"/>
                </a:xfrm>
                <a:prstGeom prst="rect">
                  <a:avLst/>
                </a:prstGeom>
                <a:gradFill rotWithShape="0">
                  <a:gsLst>
                    <a:gs pos="0">
                      <a:srgbClr val="6699FF">
                        <a:alpha val="57001"/>
                      </a:srgbClr>
                    </a:gs>
                    <a:gs pos="100000">
                      <a:schemeClr val="bg1"/>
                    </a:gs>
                  </a:gsLst>
                  <a:lin ang="5400000" scaled="1"/>
                </a:gra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9405" name="Group 23">
                  <a:extLst>
                    <a:ext uri="{FF2B5EF4-FFF2-40B4-BE49-F238E27FC236}">
                      <a16:creationId xmlns:a16="http://schemas.microsoft.com/office/drawing/2014/main" id="{D41CC687-C6F7-4E91-CF6A-9AA62FD48C7E}"/>
                    </a:ext>
                  </a:extLst>
                </p:cNvPr>
                <p:cNvGrpSpPr>
                  <a:grpSpLocks/>
                </p:cNvGrpSpPr>
                <p:nvPr/>
              </p:nvGrpSpPr>
              <p:grpSpPr bwMode="auto">
                <a:xfrm>
                  <a:off x="1547" y="3511"/>
                  <a:ext cx="141" cy="221"/>
                  <a:chOff x="2432" y="3599"/>
                  <a:chExt cx="141" cy="221"/>
                </a:xfrm>
              </p:grpSpPr>
              <p:sp>
                <p:nvSpPr>
                  <p:cNvPr id="59406" name="Oval 24">
                    <a:extLst>
                      <a:ext uri="{FF2B5EF4-FFF2-40B4-BE49-F238E27FC236}">
                        <a16:creationId xmlns:a16="http://schemas.microsoft.com/office/drawing/2014/main" id="{866B7572-25D6-1363-0B3F-7CF27719AAA9}"/>
                      </a:ext>
                    </a:extLst>
                  </p:cNvPr>
                  <p:cNvSpPr>
                    <a:spLocks noChangeArrowheads="1"/>
                  </p:cNvSpPr>
                  <p:nvPr/>
                </p:nvSpPr>
                <p:spPr bwMode="auto">
                  <a:xfrm rot="-2928260">
                    <a:off x="2432" y="3599"/>
                    <a:ext cx="141" cy="141"/>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9407" name="Rectangle 25">
                    <a:extLst>
                      <a:ext uri="{FF2B5EF4-FFF2-40B4-BE49-F238E27FC236}">
                        <a16:creationId xmlns:a16="http://schemas.microsoft.com/office/drawing/2014/main" id="{97D77A94-EAED-6409-08C4-51C82A7E6D1D}"/>
                      </a:ext>
                    </a:extLst>
                  </p:cNvPr>
                  <p:cNvSpPr>
                    <a:spLocks noChangeArrowheads="1"/>
                  </p:cNvSpPr>
                  <p:nvPr/>
                </p:nvSpPr>
                <p:spPr bwMode="auto">
                  <a:xfrm rot="-2928260">
                    <a:off x="2463" y="3686"/>
                    <a:ext cx="86" cy="85"/>
                  </a:xfrm>
                  <a:prstGeom prst="rect">
                    <a:avLst/>
                  </a:prstGeom>
                  <a:solidFill>
                    <a:srgbClr val="A2B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9408" name="Line 26">
                    <a:extLst>
                      <a:ext uri="{FF2B5EF4-FFF2-40B4-BE49-F238E27FC236}">
                        <a16:creationId xmlns:a16="http://schemas.microsoft.com/office/drawing/2014/main" id="{A599C6BA-4875-5393-340D-AFA64B4ACE1A}"/>
                      </a:ext>
                    </a:extLst>
                  </p:cNvPr>
                  <p:cNvSpPr>
                    <a:spLocks noChangeShapeType="1"/>
                  </p:cNvSpPr>
                  <p:nvPr/>
                </p:nvSpPr>
                <p:spPr bwMode="auto">
                  <a:xfrm rot="-2928260" flipH="1" flipV="1">
                    <a:off x="2531" y="3713"/>
                    <a:ext cx="41" cy="3"/>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9" name="Oval 27">
                    <a:extLst>
                      <a:ext uri="{FF2B5EF4-FFF2-40B4-BE49-F238E27FC236}">
                        <a16:creationId xmlns:a16="http://schemas.microsoft.com/office/drawing/2014/main" id="{04DC83B6-8A73-879E-E76B-DFD4E2B8210A}"/>
                      </a:ext>
                    </a:extLst>
                  </p:cNvPr>
                  <p:cNvSpPr>
                    <a:spLocks noChangeArrowheads="1"/>
                  </p:cNvSpPr>
                  <p:nvPr/>
                </p:nvSpPr>
                <p:spPr bwMode="auto">
                  <a:xfrm>
                    <a:off x="2468" y="3745"/>
                    <a:ext cx="75" cy="75"/>
                  </a:xfrm>
                  <a:prstGeom prst="ellipse">
                    <a:avLst/>
                  </a:prstGeom>
                  <a:solidFill>
                    <a:schemeClr val="accent2"/>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sp>
            <p:nvSpPr>
              <p:cNvPr id="936988" name="Text Box 28">
                <a:extLst>
                  <a:ext uri="{FF2B5EF4-FFF2-40B4-BE49-F238E27FC236}">
                    <a16:creationId xmlns:a16="http://schemas.microsoft.com/office/drawing/2014/main" id="{776666E5-EC67-F696-59E3-7EBD890DA5A3}"/>
                  </a:ext>
                </a:extLst>
              </p:cNvPr>
              <p:cNvSpPr txBox="1">
                <a:spLocks noChangeArrowheads="1"/>
              </p:cNvSpPr>
              <p:nvPr/>
            </p:nvSpPr>
            <p:spPr bwMode="auto">
              <a:xfrm>
                <a:off x="536" y="2701"/>
                <a:ext cx="344"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knot</a:t>
                </a:r>
                <a:endParaRPr lang="de-DE" altLang="en-US">
                  <a:effectLst>
                    <a:outerShdw blurRad="38100" dist="38100" dir="2700000" algn="tl">
                      <a:srgbClr val="FFFFFF"/>
                    </a:outerShdw>
                  </a:effectLst>
                </a:endParaRPr>
              </a:p>
            </p:txBody>
          </p:sp>
        </p:grpSp>
      </p:grpSp>
      <p:sp>
        <p:nvSpPr>
          <p:cNvPr id="936989" name="Text Box 29">
            <a:extLst>
              <a:ext uri="{FF2B5EF4-FFF2-40B4-BE49-F238E27FC236}">
                <a16:creationId xmlns:a16="http://schemas.microsoft.com/office/drawing/2014/main" id="{E3DB6995-BFFF-6593-0765-7B1025D88835}"/>
              </a:ext>
            </a:extLst>
          </p:cNvPr>
          <p:cNvSpPr txBox="1">
            <a:spLocks noChangeArrowheads="1"/>
          </p:cNvSpPr>
          <p:nvPr/>
        </p:nvSpPr>
        <p:spPr bwMode="auto">
          <a:xfrm>
            <a:off x="927100" y="1839913"/>
            <a:ext cx="2552700" cy="5191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a:effectLst>
                  <a:outerShdw blurRad="38100" dist="38100" dir="2700000" algn="tl">
                    <a:srgbClr val="FFFFFF"/>
                  </a:outerShdw>
                </a:effectLst>
                <a:latin typeface="Times" pitchFamily="2" charset="0"/>
              </a:rPr>
              <a:t>„loop of  loops “</a:t>
            </a:r>
          </a:p>
        </p:txBody>
      </p:sp>
      <p:pic>
        <p:nvPicPr>
          <p:cNvPr id="936990" name="Picture 30">
            <a:extLst>
              <a:ext uri="{FF2B5EF4-FFF2-40B4-BE49-F238E27FC236}">
                <a16:creationId xmlns:a16="http://schemas.microsoft.com/office/drawing/2014/main" id="{563E63B4-A391-F907-61B4-BD2A7D8A88D0}"/>
              </a:ext>
            </a:extLst>
          </p:cNvPr>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064125" y="1535113"/>
            <a:ext cx="4097338"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6991" name="Oval 31">
            <a:extLst>
              <a:ext uri="{FF2B5EF4-FFF2-40B4-BE49-F238E27FC236}">
                <a16:creationId xmlns:a16="http://schemas.microsoft.com/office/drawing/2014/main" id="{8C58ED93-C12E-5140-D7A5-816D9048B35D}"/>
              </a:ext>
            </a:extLst>
          </p:cNvPr>
          <p:cNvSpPr>
            <a:spLocks noChangeArrowheads="1"/>
          </p:cNvSpPr>
          <p:nvPr/>
        </p:nvSpPr>
        <p:spPr bwMode="auto">
          <a:xfrm>
            <a:off x="7383463" y="4337050"/>
            <a:ext cx="419100" cy="452438"/>
          </a:xfrm>
          <a:prstGeom prst="ellipse">
            <a:avLst/>
          </a:prstGeom>
          <a:solidFill>
            <a:srgbClr val="EBEFE1"/>
          </a:solidFill>
          <a:ln w="9525">
            <a:solidFill>
              <a:srgbClr val="00AA7F"/>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36977"/>
                                        </p:tgtEl>
                                        <p:attrNameLst>
                                          <p:attrName>style.visibility</p:attrName>
                                        </p:attrNameLst>
                                      </p:cBhvr>
                                      <p:to>
                                        <p:strVal val="visible"/>
                                      </p:to>
                                    </p:set>
                                    <p:anim calcmode="lin" valueType="num">
                                      <p:cBhvr>
                                        <p:cTn id="7" dur="1000" fill="hold"/>
                                        <p:tgtEl>
                                          <p:spTgt spid="936977"/>
                                        </p:tgtEl>
                                        <p:attrNameLst>
                                          <p:attrName>ppt_w</p:attrName>
                                        </p:attrNameLst>
                                      </p:cBhvr>
                                      <p:tavLst>
                                        <p:tav tm="0">
                                          <p:val>
                                            <p:fltVal val="0"/>
                                          </p:val>
                                        </p:tav>
                                        <p:tav tm="100000">
                                          <p:val>
                                            <p:strVal val="#ppt_w"/>
                                          </p:val>
                                        </p:tav>
                                      </p:tavLst>
                                    </p:anim>
                                    <p:anim calcmode="lin" valueType="num">
                                      <p:cBhvr>
                                        <p:cTn id="8" dur="1000" fill="hold"/>
                                        <p:tgtEl>
                                          <p:spTgt spid="936977"/>
                                        </p:tgtEl>
                                        <p:attrNameLst>
                                          <p:attrName>ppt_h</p:attrName>
                                        </p:attrNameLst>
                                      </p:cBhvr>
                                      <p:tavLst>
                                        <p:tav tm="0">
                                          <p:val>
                                            <p:fltVal val="0"/>
                                          </p:val>
                                        </p:tav>
                                        <p:tav tm="100000">
                                          <p:val>
                                            <p:strVal val="#ppt_h"/>
                                          </p:val>
                                        </p:tav>
                                      </p:tavLst>
                                    </p:anim>
                                    <p:anim calcmode="lin" valueType="num">
                                      <p:cBhvr>
                                        <p:cTn id="9" dur="1000" fill="hold"/>
                                        <p:tgtEl>
                                          <p:spTgt spid="9369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6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936990"/>
                                        </p:tgtEl>
                                        <p:attrNameLst>
                                          <p:attrName>style.visibility</p:attrName>
                                        </p:attrNameLst>
                                      </p:cBhvr>
                                      <p:to>
                                        <p:strVal val="visible"/>
                                      </p:to>
                                    </p:set>
                                    <p:anim calcmode="lin" valueType="num">
                                      <p:cBhvr>
                                        <p:cTn id="15" dur="500" fill="hold"/>
                                        <p:tgtEl>
                                          <p:spTgt spid="936990"/>
                                        </p:tgtEl>
                                        <p:attrNameLst>
                                          <p:attrName>ppt_w</p:attrName>
                                        </p:attrNameLst>
                                      </p:cBhvr>
                                      <p:tavLst>
                                        <p:tav tm="0">
                                          <p:val>
                                            <p:fltVal val="0"/>
                                          </p:val>
                                        </p:tav>
                                        <p:tav tm="100000">
                                          <p:val>
                                            <p:strVal val="#ppt_w"/>
                                          </p:val>
                                        </p:tav>
                                      </p:tavLst>
                                    </p:anim>
                                    <p:anim calcmode="lin" valueType="num">
                                      <p:cBhvr>
                                        <p:cTn id="16" dur="500" fill="hold"/>
                                        <p:tgtEl>
                                          <p:spTgt spid="936990"/>
                                        </p:tgtEl>
                                        <p:attrNameLst>
                                          <p:attrName>ppt_h</p:attrName>
                                        </p:attrNameLst>
                                      </p:cBhvr>
                                      <p:tavLst>
                                        <p:tav tm="0">
                                          <p:val>
                                            <p:fltVal val="0"/>
                                          </p:val>
                                        </p:tav>
                                        <p:tav tm="100000">
                                          <p:val>
                                            <p:strVal val="#ppt_h"/>
                                          </p:val>
                                        </p:tav>
                                      </p:tavLst>
                                    </p:anim>
                                    <p:anim calcmode="lin" valueType="num">
                                      <p:cBhvr>
                                        <p:cTn id="17" dur="500" fill="hold"/>
                                        <p:tgtEl>
                                          <p:spTgt spid="936990"/>
                                        </p:tgtEl>
                                        <p:attrNameLst>
                                          <p:attrName>ppt_x</p:attrName>
                                        </p:attrNameLst>
                                      </p:cBhvr>
                                      <p:tavLst>
                                        <p:tav tm="0">
                                          <p:val>
                                            <p:fltVal val="0.5"/>
                                          </p:val>
                                        </p:tav>
                                        <p:tav tm="100000">
                                          <p:val>
                                            <p:strVal val="#ppt_x"/>
                                          </p:val>
                                        </p:tav>
                                      </p:tavLst>
                                    </p:anim>
                                    <p:anim calcmode="lin" valueType="num">
                                      <p:cBhvr>
                                        <p:cTn id="18" dur="500" fill="hold"/>
                                        <p:tgtEl>
                                          <p:spTgt spid="936990"/>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ppt_w/2"/>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936991"/>
                                        </p:tgtEl>
                                        <p:attrNameLst>
                                          <p:attrName>style.visibility</p:attrName>
                                        </p:attrNameLst>
                                      </p:cBhvr>
                                      <p:to>
                                        <p:strVal val="visible"/>
                                      </p:to>
                                    </p:set>
                                    <p:animEffect transition="in" filter="dissolve">
                                      <p:cBhvr>
                                        <p:cTn id="30" dur="500"/>
                                        <p:tgtEl>
                                          <p:spTgt spid="936991"/>
                                        </p:tgtEl>
                                      </p:cBhvr>
                                    </p:animEffect>
                                  </p:childTnLst>
                                </p:cTn>
                              </p:par>
                            </p:childTnLst>
                          </p:cTn>
                        </p:par>
                        <p:par>
                          <p:cTn id="31" fill="hold" nodeType="afterGroup">
                            <p:stCondLst>
                              <p:cond delay="1000"/>
                            </p:stCondLst>
                            <p:childTnLst>
                              <p:par>
                                <p:cTn id="32" presetID="23" presetClass="entr" presetSubtype="272"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strVal val="2/3*#ppt_w"/>
                                          </p:val>
                                        </p:tav>
                                        <p:tav tm="100000">
                                          <p:val>
                                            <p:strVal val="#ppt_w"/>
                                          </p:val>
                                        </p:tav>
                                      </p:tavLst>
                                    </p:anim>
                                    <p:anim calcmode="lin" valueType="num">
                                      <p:cBhvr>
                                        <p:cTn id="35"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936989"/>
                                        </p:tgtEl>
                                        <p:attrNameLst>
                                          <p:attrName>style.visibility</p:attrName>
                                        </p:attrNameLst>
                                      </p:cBhvr>
                                      <p:to>
                                        <p:strVal val="visible"/>
                                      </p:to>
                                    </p:set>
                                    <p:anim calcmode="lin" valueType="num">
                                      <p:cBhvr>
                                        <p:cTn id="40" dur="500" fill="hold"/>
                                        <p:tgtEl>
                                          <p:spTgt spid="936989"/>
                                        </p:tgtEl>
                                        <p:attrNameLst>
                                          <p:attrName>ppt_w</p:attrName>
                                        </p:attrNameLst>
                                      </p:cBhvr>
                                      <p:tavLst>
                                        <p:tav tm="0">
                                          <p:val>
                                            <p:fltVal val="0"/>
                                          </p:val>
                                        </p:tav>
                                        <p:tav tm="100000">
                                          <p:val>
                                            <p:strVal val="#ppt_w"/>
                                          </p:val>
                                        </p:tav>
                                      </p:tavLst>
                                    </p:anim>
                                    <p:anim calcmode="lin" valueType="num">
                                      <p:cBhvr>
                                        <p:cTn id="41" dur="500" fill="hold"/>
                                        <p:tgtEl>
                                          <p:spTgt spid="936989"/>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ppt_x</p:attrName>
                                        </p:attrNameLst>
                                      </p:cBhvr>
                                      <p:tavLst>
                                        <p:tav tm="0">
                                          <p:val>
                                            <p:strVal val="#ppt_x-#ppt_w/2"/>
                                          </p:val>
                                        </p:tav>
                                        <p:tav tm="100000">
                                          <p:val>
                                            <p:strVal val="#ppt_x"/>
                                          </p:val>
                                        </p:tav>
                                      </p:tavLst>
                                    </p:anim>
                                    <p:anim calcmode="lin" valueType="num">
                                      <p:cBhvr>
                                        <p:cTn id="47" dur="500" fill="hold"/>
                                        <p:tgtEl>
                                          <p:spTgt spid="7"/>
                                        </p:tgtEl>
                                        <p:attrNameLst>
                                          <p:attrName>ppt_y</p:attrName>
                                        </p:attrNameLst>
                                      </p:cBhvr>
                                      <p:tavLst>
                                        <p:tav tm="0">
                                          <p:val>
                                            <p:strVal val="#ppt_y"/>
                                          </p:val>
                                        </p:tav>
                                        <p:tav tm="100000">
                                          <p:val>
                                            <p:strVal val="#ppt_y"/>
                                          </p:val>
                                        </p:tav>
                                      </p:tavLst>
                                    </p:anim>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7" grpId="0" autoUpdateAnimBg="0"/>
      <p:bldP spid="936989" grpId="0" autoUpdateAnimBg="0"/>
      <p:bldP spid="93699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Text Box 2">
            <a:extLst>
              <a:ext uri="{FF2B5EF4-FFF2-40B4-BE49-F238E27FC236}">
                <a16:creationId xmlns:a16="http://schemas.microsoft.com/office/drawing/2014/main" id="{486F36E5-1227-9C2B-D29D-D16A2C218722}"/>
              </a:ext>
            </a:extLst>
          </p:cNvPr>
          <p:cNvSpPr txBox="1">
            <a:spLocks noChangeArrowheads="1"/>
          </p:cNvSpPr>
          <p:nvPr/>
        </p:nvSpPr>
        <p:spPr bwMode="auto">
          <a:xfrm>
            <a:off x="6462713" y="1389063"/>
            <a:ext cx="3084512" cy="4016375"/>
          </a:xfrm>
          <a:prstGeom prst="rect">
            <a:avLst/>
          </a:prstGeom>
          <a:noFill/>
          <a:ln w="9525">
            <a:noFill/>
            <a:miter lim="800000"/>
            <a:headEnd/>
            <a:tailEnd/>
          </a:ln>
          <a:effectLst/>
        </p:spPr>
        <p:txBody>
          <a:bodyPr>
            <a:spAutoFit/>
          </a:bodyPr>
          <a:lstStyle/>
          <a:p>
            <a:pPr defTabSz="344488">
              <a:spcBef>
                <a:spcPct val="50000"/>
              </a:spcBef>
              <a:defRPr/>
            </a:pPr>
            <a:r>
              <a:rPr lang="de-DE" sz="2400" i="1">
                <a:effectLst>
                  <a:outerShdw blurRad="38100" dist="38100" dir="2700000" algn="tl">
                    <a:srgbClr val="FFFFFF"/>
                  </a:outerShdw>
                </a:effectLst>
                <a:latin typeface="Times" charset="0"/>
                <a:ea typeface="+mn-ea"/>
              </a:rPr>
              <a:t>The marks are made, and you survey the thing like you would a sort of graph. And you see within this graph the possibilities of all types of fact being planted.</a:t>
            </a:r>
            <a:r>
              <a:rPr lang="de-DE" sz="2400">
                <a:effectLst>
                  <a:outerShdw blurRad="38100" dist="38100" dir="2700000" algn="tl">
                    <a:srgbClr val="FFFFFF"/>
                  </a:outerShdw>
                </a:effectLst>
                <a:latin typeface="Times" charset="0"/>
                <a:ea typeface="+mn-ea"/>
              </a:rPr>
              <a:t>.</a:t>
            </a:r>
            <a:br>
              <a:rPr lang="de-DE" sz="2400">
                <a:effectLst>
                  <a:outerShdw blurRad="38100" dist="38100" dir="2700000" algn="tl">
                    <a:srgbClr val="FFFFFF"/>
                  </a:outerShdw>
                </a:effectLst>
                <a:latin typeface="Times" charset="0"/>
                <a:ea typeface="+mn-ea"/>
              </a:rPr>
            </a:br>
            <a:br>
              <a:rPr lang="de-DE" sz="2400">
                <a:effectLst>
                  <a:outerShdw blurRad="38100" dist="38100" dir="2700000" algn="tl">
                    <a:srgbClr val="FFFFFF"/>
                  </a:outerShdw>
                </a:effectLst>
                <a:latin typeface="Times" charset="0"/>
                <a:ea typeface="+mn-ea"/>
              </a:rPr>
            </a:br>
            <a:r>
              <a:rPr lang="de-DE" sz="1400">
                <a:effectLst>
                  <a:outerShdw blurRad="38100" dist="38100" dir="2700000" algn="tl">
                    <a:srgbClr val="FFFFFF"/>
                  </a:outerShdw>
                </a:effectLst>
                <a:latin typeface="Times" charset="0"/>
                <a:ea typeface="+mn-ea"/>
              </a:rPr>
              <a:t>D. Sylvester: Interview with Francis Bacon: The Brutality of Fact. Thames and Hudson, New York 1975</a:t>
            </a:r>
          </a:p>
        </p:txBody>
      </p:sp>
      <p:grpSp>
        <p:nvGrpSpPr>
          <p:cNvPr id="2" name="Group 3">
            <a:extLst>
              <a:ext uri="{FF2B5EF4-FFF2-40B4-BE49-F238E27FC236}">
                <a16:creationId xmlns:a16="http://schemas.microsoft.com/office/drawing/2014/main" id="{37BBDDFC-96EC-5907-AA98-F60570EB8336}"/>
              </a:ext>
            </a:extLst>
          </p:cNvPr>
          <p:cNvGrpSpPr>
            <a:grpSpLocks/>
          </p:cNvGrpSpPr>
          <p:nvPr/>
        </p:nvGrpSpPr>
        <p:grpSpPr bwMode="auto">
          <a:xfrm>
            <a:off x="1663700" y="749300"/>
            <a:ext cx="6591300" cy="5416550"/>
            <a:chOff x="1048" y="472"/>
            <a:chExt cx="4152" cy="3412"/>
          </a:xfrm>
        </p:grpSpPr>
        <p:pic>
          <p:nvPicPr>
            <p:cNvPr id="926724" name="Picture 4" descr="&#10;bacon2.jpg                                                     000065E0Extra                          BF31C3C3:">
              <a:extLst>
                <a:ext uri="{FF2B5EF4-FFF2-40B4-BE49-F238E27FC236}">
                  <a16:creationId xmlns:a16="http://schemas.microsoft.com/office/drawing/2014/main" id="{97C1A258-BC48-9729-BFF5-DB1C5705009C}"/>
                </a:ext>
              </a:extLst>
            </p:cNvPr>
            <p:cNvPicPr>
              <a:picLocks noChangeAspect="1" noChangeArrowheads="1"/>
            </p:cNvPicPr>
            <p:nvPr/>
          </p:nvPicPr>
          <p:blipFill>
            <a:blip r:embed="rId2"/>
            <a:srcRect/>
            <a:stretch>
              <a:fillRect/>
            </a:stretch>
          </p:blipFill>
          <p:spPr bwMode="auto">
            <a:xfrm>
              <a:off x="1048" y="528"/>
              <a:ext cx="2742" cy="3356"/>
            </a:xfrm>
            <a:prstGeom prst="rect">
              <a:avLst/>
            </a:prstGeom>
            <a:noFill/>
            <a:effectLst>
              <a:outerShdw blurRad="63500" dist="107763" dir="2700000" algn="ctr" rotWithShape="0">
                <a:srgbClr val="000000">
                  <a:alpha val="74998"/>
                </a:srgbClr>
              </a:outerShdw>
            </a:effectLst>
          </p:spPr>
        </p:pic>
        <p:sp>
          <p:nvSpPr>
            <p:cNvPr id="926725" name="Text Box 5">
              <a:extLst>
                <a:ext uri="{FF2B5EF4-FFF2-40B4-BE49-F238E27FC236}">
                  <a16:creationId xmlns:a16="http://schemas.microsoft.com/office/drawing/2014/main" id="{5637B25F-3AF2-08A1-301C-53CD5BFAFDBB}"/>
                </a:ext>
              </a:extLst>
            </p:cNvPr>
            <p:cNvSpPr txBox="1">
              <a:spLocks noChangeArrowheads="1"/>
            </p:cNvSpPr>
            <p:nvPr/>
          </p:nvSpPr>
          <p:spPr bwMode="auto">
            <a:xfrm>
              <a:off x="4072" y="472"/>
              <a:ext cx="1128" cy="269"/>
            </a:xfrm>
            <a:prstGeom prst="rect">
              <a:avLst/>
            </a:prstGeom>
            <a:noFill/>
            <a:ln w="9525">
              <a:noFill/>
              <a:miter lim="800000"/>
              <a:headEnd/>
              <a:tailEnd/>
            </a:ln>
            <a:effectLst/>
          </p:spPr>
          <p:txBody>
            <a:bodyPr wrap="none">
              <a:spAutoFit/>
            </a:bodyPr>
            <a:lstStyle/>
            <a:p>
              <a:pPr>
                <a:defRPr/>
              </a:pPr>
              <a:r>
                <a:rPr lang="de-DE" sz="2200">
                  <a:effectLst>
                    <a:outerShdw blurRad="38100" dist="38100" dir="2700000" algn="tl">
                      <a:srgbClr val="FFFFFF"/>
                    </a:outerShdw>
                  </a:effectLst>
                  <a:latin typeface="Times" charset="0"/>
                  <a:ea typeface="+mn-ea"/>
                </a:rPr>
                <a:t>Francis Bacon</a:t>
              </a:r>
            </a:p>
          </p:txBody>
        </p:sp>
      </p:grpSp>
      <p:pic>
        <p:nvPicPr>
          <p:cNvPr id="926726" name="Picture 6" descr="selfbacon71.jpg                                                000065E0Extra                          BF31C3C3:">
            <a:extLst>
              <a:ext uri="{FF2B5EF4-FFF2-40B4-BE49-F238E27FC236}">
                <a16:creationId xmlns:a16="http://schemas.microsoft.com/office/drawing/2014/main" id="{E10E61A3-8F26-BA4D-27F0-6F3B0C60ED29}"/>
              </a:ext>
            </a:extLst>
          </p:cNvPr>
          <p:cNvPicPr>
            <a:picLocks noChangeAspect="1" noChangeArrowheads="1"/>
          </p:cNvPicPr>
          <p:nvPr/>
        </p:nvPicPr>
        <p:blipFill>
          <a:blip r:embed="rId3">
            <a:clrChange>
              <a:clrFrom>
                <a:srgbClr val="2F2838"/>
              </a:clrFrom>
              <a:clrTo>
                <a:srgbClr val="2F2838">
                  <a:alpha val="0"/>
                </a:srgbClr>
              </a:clrTo>
            </a:clrChange>
            <a:extLst>
              <a:ext uri="{28A0092B-C50C-407E-A947-70E740481C1C}">
                <a14:useLocalDpi xmlns:a14="http://schemas.microsoft.com/office/drawing/2010/main" val="0"/>
              </a:ext>
            </a:extLst>
          </a:blip>
          <a:srcRect/>
          <a:stretch>
            <a:fillRect/>
          </a:stretch>
        </p:blipFill>
        <p:spPr bwMode="auto">
          <a:xfrm>
            <a:off x="2473325" y="1165225"/>
            <a:ext cx="26797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a:extLst>
              <a:ext uri="{FF2B5EF4-FFF2-40B4-BE49-F238E27FC236}">
                <a16:creationId xmlns:a16="http://schemas.microsoft.com/office/drawing/2014/main" id="{1ADC1654-6890-453F-8801-1349691A8859}"/>
              </a:ext>
            </a:extLst>
          </p:cNvPr>
          <p:cNvGrpSpPr>
            <a:grpSpLocks/>
          </p:cNvGrpSpPr>
          <p:nvPr/>
        </p:nvGrpSpPr>
        <p:grpSpPr bwMode="auto">
          <a:xfrm>
            <a:off x="3081338" y="2381250"/>
            <a:ext cx="1271587" cy="1665288"/>
            <a:chOff x="1941" y="1500"/>
            <a:chExt cx="801" cy="1049"/>
          </a:xfrm>
        </p:grpSpPr>
        <p:sp>
          <p:nvSpPr>
            <p:cNvPr id="61445" name="Freeform 8">
              <a:extLst>
                <a:ext uri="{FF2B5EF4-FFF2-40B4-BE49-F238E27FC236}">
                  <a16:creationId xmlns:a16="http://schemas.microsoft.com/office/drawing/2014/main" id="{6575C803-9084-B586-B614-B04A9D498404}"/>
                </a:ext>
              </a:extLst>
            </p:cNvPr>
            <p:cNvSpPr>
              <a:spLocks/>
            </p:cNvSpPr>
            <p:nvPr/>
          </p:nvSpPr>
          <p:spPr bwMode="auto">
            <a:xfrm>
              <a:off x="2098" y="2126"/>
              <a:ext cx="90" cy="423"/>
            </a:xfrm>
            <a:custGeom>
              <a:avLst/>
              <a:gdLst>
                <a:gd name="T0" fmla="*/ 0 w 237"/>
                <a:gd name="T1" fmla="*/ 0 h 848"/>
                <a:gd name="T2" fmla="*/ 0 w 237"/>
                <a:gd name="T3" fmla="*/ 0 h 848"/>
                <a:gd name="T4" fmla="*/ 0 w 237"/>
                <a:gd name="T5" fmla="*/ 0 h 848"/>
                <a:gd name="T6" fmla="*/ 0 w 237"/>
                <a:gd name="T7" fmla="*/ 0 h 848"/>
                <a:gd name="T8" fmla="*/ 0 60000 65536"/>
                <a:gd name="T9" fmla="*/ 0 60000 65536"/>
                <a:gd name="T10" fmla="*/ 0 60000 65536"/>
                <a:gd name="T11" fmla="*/ 0 60000 65536"/>
                <a:gd name="T12" fmla="*/ 0 w 237"/>
                <a:gd name="T13" fmla="*/ 0 h 848"/>
                <a:gd name="T14" fmla="*/ 237 w 237"/>
                <a:gd name="T15" fmla="*/ 848 h 848"/>
              </a:gdLst>
              <a:ahLst/>
              <a:cxnLst>
                <a:cxn ang="T8">
                  <a:pos x="T0" y="T1"/>
                </a:cxn>
                <a:cxn ang="T9">
                  <a:pos x="T2" y="T3"/>
                </a:cxn>
                <a:cxn ang="T10">
                  <a:pos x="T4" y="T5"/>
                </a:cxn>
                <a:cxn ang="T11">
                  <a:pos x="T6" y="T7"/>
                </a:cxn>
              </a:cxnLst>
              <a:rect l="T12" t="T13" r="T14" b="T15"/>
              <a:pathLst>
                <a:path w="237" h="848">
                  <a:moveTo>
                    <a:pt x="41" y="848"/>
                  </a:moveTo>
                  <a:cubicBezTo>
                    <a:pt x="20" y="792"/>
                    <a:pt x="0" y="737"/>
                    <a:pt x="7" y="631"/>
                  </a:cubicBezTo>
                  <a:cubicBezTo>
                    <a:pt x="14" y="525"/>
                    <a:pt x="43" y="316"/>
                    <a:pt x="81" y="211"/>
                  </a:cubicBezTo>
                  <a:cubicBezTo>
                    <a:pt x="119" y="106"/>
                    <a:pt x="178" y="53"/>
                    <a:pt x="237" y="0"/>
                  </a:cubicBezTo>
                </a:path>
              </a:pathLst>
            </a:custGeom>
            <a:noFill/>
            <a:ln w="28575">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6" name="Freeform 9">
              <a:extLst>
                <a:ext uri="{FF2B5EF4-FFF2-40B4-BE49-F238E27FC236}">
                  <a16:creationId xmlns:a16="http://schemas.microsoft.com/office/drawing/2014/main" id="{F9102365-0378-10A3-C6E0-1C862638D45C}"/>
                </a:ext>
              </a:extLst>
            </p:cNvPr>
            <p:cNvSpPr>
              <a:spLocks/>
            </p:cNvSpPr>
            <p:nvPr/>
          </p:nvSpPr>
          <p:spPr bwMode="auto">
            <a:xfrm>
              <a:off x="2432" y="1742"/>
              <a:ext cx="310" cy="395"/>
            </a:xfrm>
            <a:custGeom>
              <a:avLst/>
              <a:gdLst>
                <a:gd name="T0" fmla="*/ 0 w 671"/>
                <a:gd name="T1" fmla="*/ 1 h 764"/>
                <a:gd name="T2" fmla="*/ 0 w 671"/>
                <a:gd name="T3" fmla="*/ 1 h 764"/>
                <a:gd name="T4" fmla="*/ 0 w 671"/>
                <a:gd name="T5" fmla="*/ 0 h 764"/>
                <a:gd name="T6" fmla="*/ 0 60000 65536"/>
                <a:gd name="T7" fmla="*/ 0 60000 65536"/>
                <a:gd name="T8" fmla="*/ 0 60000 65536"/>
                <a:gd name="T9" fmla="*/ 0 w 671"/>
                <a:gd name="T10" fmla="*/ 0 h 764"/>
                <a:gd name="T11" fmla="*/ 671 w 671"/>
                <a:gd name="T12" fmla="*/ 764 h 764"/>
              </a:gdLst>
              <a:ahLst/>
              <a:cxnLst>
                <a:cxn ang="T6">
                  <a:pos x="T0" y="T1"/>
                </a:cxn>
                <a:cxn ang="T7">
                  <a:pos x="T2" y="T3"/>
                </a:cxn>
                <a:cxn ang="T8">
                  <a:pos x="T4" y="T5"/>
                </a:cxn>
              </a:cxnLst>
              <a:rect l="T9" t="T10" r="T11" b="T12"/>
              <a:pathLst>
                <a:path w="671" h="764">
                  <a:moveTo>
                    <a:pt x="0" y="705"/>
                  </a:moveTo>
                  <a:cubicBezTo>
                    <a:pt x="85" y="695"/>
                    <a:pt x="405" y="764"/>
                    <a:pt x="517" y="647"/>
                  </a:cubicBezTo>
                  <a:cubicBezTo>
                    <a:pt x="629" y="530"/>
                    <a:pt x="648" y="266"/>
                    <a:pt x="671" y="0"/>
                  </a:cubicBezTo>
                </a:path>
              </a:pathLst>
            </a:custGeom>
            <a:noFill/>
            <a:ln w="28575">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7" name="Freeform 10">
              <a:extLst>
                <a:ext uri="{FF2B5EF4-FFF2-40B4-BE49-F238E27FC236}">
                  <a16:creationId xmlns:a16="http://schemas.microsoft.com/office/drawing/2014/main" id="{A65148D8-CC2B-B20F-A1EB-22908F1C5629}"/>
                </a:ext>
              </a:extLst>
            </p:cNvPr>
            <p:cNvSpPr>
              <a:spLocks/>
            </p:cNvSpPr>
            <p:nvPr/>
          </p:nvSpPr>
          <p:spPr bwMode="auto">
            <a:xfrm>
              <a:off x="1941" y="1883"/>
              <a:ext cx="506" cy="223"/>
            </a:xfrm>
            <a:custGeom>
              <a:avLst/>
              <a:gdLst>
                <a:gd name="T0" fmla="*/ 31113 w 359"/>
                <a:gd name="T1" fmla="*/ 0 h 474"/>
                <a:gd name="T2" fmla="*/ 11706 w 359"/>
                <a:gd name="T3" fmla="*/ 0 h 474"/>
                <a:gd name="T4" fmla="*/ 1073 w 359"/>
                <a:gd name="T5" fmla="*/ 0 h 474"/>
                <a:gd name="T6" fmla="*/ 4672 w 359"/>
                <a:gd name="T7" fmla="*/ 0 h 474"/>
                <a:gd name="T8" fmla="*/ 0 60000 65536"/>
                <a:gd name="T9" fmla="*/ 0 60000 65536"/>
                <a:gd name="T10" fmla="*/ 0 60000 65536"/>
                <a:gd name="T11" fmla="*/ 0 60000 65536"/>
                <a:gd name="T12" fmla="*/ 0 w 359"/>
                <a:gd name="T13" fmla="*/ 0 h 474"/>
                <a:gd name="T14" fmla="*/ 359 w 359"/>
                <a:gd name="T15" fmla="*/ 474 h 474"/>
              </a:gdLst>
              <a:ahLst/>
              <a:cxnLst>
                <a:cxn ang="T8">
                  <a:pos x="T0" y="T1"/>
                </a:cxn>
                <a:cxn ang="T9">
                  <a:pos x="T2" y="T3"/>
                </a:cxn>
                <a:cxn ang="T10">
                  <a:pos x="T4" y="T5"/>
                </a:cxn>
                <a:cxn ang="T11">
                  <a:pos x="T6" y="T7"/>
                </a:cxn>
              </a:cxnLst>
              <a:rect l="T12" t="T13" r="T14" b="T15"/>
              <a:pathLst>
                <a:path w="359" h="474">
                  <a:moveTo>
                    <a:pt x="359" y="474"/>
                  </a:moveTo>
                  <a:cubicBezTo>
                    <a:pt x="276" y="461"/>
                    <a:pt x="193" y="448"/>
                    <a:pt x="135" y="407"/>
                  </a:cubicBezTo>
                  <a:cubicBezTo>
                    <a:pt x="77" y="366"/>
                    <a:pt x="26" y="298"/>
                    <a:pt x="13" y="230"/>
                  </a:cubicBezTo>
                  <a:cubicBezTo>
                    <a:pt x="0" y="162"/>
                    <a:pt x="27" y="81"/>
                    <a:pt x="54" y="0"/>
                  </a:cubicBezTo>
                </a:path>
              </a:pathLst>
            </a:custGeom>
            <a:noFill/>
            <a:ln w="28575">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8" name="Freeform 11">
              <a:extLst>
                <a:ext uri="{FF2B5EF4-FFF2-40B4-BE49-F238E27FC236}">
                  <a16:creationId xmlns:a16="http://schemas.microsoft.com/office/drawing/2014/main" id="{3C75E6B0-6C23-5D1B-C6CA-BB44AC711F77}"/>
                </a:ext>
              </a:extLst>
            </p:cNvPr>
            <p:cNvSpPr>
              <a:spLocks/>
            </p:cNvSpPr>
            <p:nvPr/>
          </p:nvSpPr>
          <p:spPr bwMode="auto">
            <a:xfrm>
              <a:off x="2139" y="2213"/>
              <a:ext cx="361" cy="333"/>
            </a:xfrm>
            <a:custGeom>
              <a:avLst/>
              <a:gdLst>
                <a:gd name="T0" fmla="*/ 0 w 630"/>
                <a:gd name="T1" fmla="*/ 0 h 707"/>
                <a:gd name="T2" fmla="*/ 1 w 630"/>
                <a:gd name="T3" fmla="*/ 0 h 707"/>
                <a:gd name="T4" fmla="*/ 1 w 630"/>
                <a:gd name="T5" fmla="*/ 0 h 707"/>
                <a:gd name="T6" fmla="*/ 1 w 630"/>
                <a:gd name="T7" fmla="*/ 0 h 707"/>
                <a:gd name="T8" fmla="*/ 1 w 630"/>
                <a:gd name="T9" fmla="*/ 0 h 707"/>
                <a:gd name="T10" fmla="*/ 1 w 630"/>
                <a:gd name="T11" fmla="*/ 0 h 707"/>
                <a:gd name="T12" fmla="*/ 1 w 630"/>
                <a:gd name="T13" fmla="*/ 0 h 707"/>
                <a:gd name="T14" fmla="*/ 0 60000 65536"/>
                <a:gd name="T15" fmla="*/ 0 60000 65536"/>
                <a:gd name="T16" fmla="*/ 0 60000 65536"/>
                <a:gd name="T17" fmla="*/ 0 60000 65536"/>
                <a:gd name="T18" fmla="*/ 0 60000 65536"/>
                <a:gd name="T19" fmla="*/ 0 60000 65536"/>
                <a:gd name="T20" fmla="*/ 0 60000 65536"/>
                <a:gd name="T21" fmla="*/ 0 w 630"/>
                <a:gd name="T22" fmla="*/ 0 h 707"/>
                <a:gd name="T23" fmla="*/ 630 w 630"/>
                <a:gd name="T24" fmla="*/ 707 h 7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0" h="707">
                  <a:moveTo>
                    <a:pt x="0" y="707"/>
                  </a:moveTo>
                  <a:cubicBezTo>
                    <a:pt x="152" y="653"/>
                    <a:pt x="305" y="600"/>
                    <a:pt x="407" y="518"/>
                  </a:cubicBezTo>
                  <a:cubicBezTo>
                    <a:pt x="509" y="436"/>
                    <a:pt x="592" y="289"/>
                    <a:pt x="611" y="213"/>
                  </a:cubicBezTo>
                  <a:cubicBezTo>
                    <a:pt x="630" y="137"/>
                    <a:pt x="581" y="98"/>
                    <a:pt x="522" y="63"/>
                  </a:cubicBezTo>
                  <a:cubicBezTo>
                    <a:pt x="463" y="28"/>
                    <a:pt x="320" y="0"/>
                    <a:pt x="258" y="2"/>
                  </a:cubicBezTo>
                  <a:cubicBezTo>
                    <a:pt x="196" y="4"/>
                    <a:pt x="137" y="45"/>
                    <a:pt x="150" y="77"/>
                  </a:cubicBezTo>
                  <a:cubicBezTo>
                    <a:pt x="163" y="109"/>
                    <a:pt x="251" y="150"/>
                    <a:pt x="339" y="192"/>
                  </a:cubicBezTo>
                </a:path>
              </a:pathLst>
            </a:custGeom>
            <a:noFill/>
            <a:ln w="28575">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9" name="Freeform 12">
              <a:extLst>
                <a:ext uri="{FF2B5EF4-FFF2-40B4-BE49-F238E27FC236}">
                  <a16:creationId xmlns:a16="http://schemas.microsoft.com/office/drawing/2014/main" id="{99BB17B0-C915-A3FD-2F5C-7A3DFF01ADC0}"/>
                </a:ext>
              </a:extLst>
            </p:cNvPr>
            <p:cNvSpPr>
              <a:spLocks/>
            </p:cNvSpPr>
            <p:nvPr/>
          </p:nvSpPr>
          <p:spPr bwMode="auto">
            <a:xfrm>
              <a:off x="2094" y="1603"/>
              <a:ext cx="287" cy="355"/>
            </a:xfrm>
            <a:custGeom>
              <a:avLst/>
              <a:gdLst>
                <a:gd name="T0" fmla="*/ 1 w 536"/>
                <a:gd name="T1" fmla="*/ 1 h 664"/>
                <a:gd name="T2" fmla="*/ 1 w 536"/>
                <a:gd name="T3" fmla="*/ 1 h 664"/>
                <a:gd name="T4" fmla="*/ 0 w 536"/>
                <a:gd name="T5" fmla="*/ 0 h 664"/>
                <a:gd name="T6" fmla="*/ 0 60000 65536"/>
                <a:gd name="T7" fmla="*/ 0 60000 65536"/>
                <a:gd name="T8" fmla="*/ 0 60000 65536"/>
                <a:gd name="T9" fmla="*/ 0 w 536"/>
                <a:gd name="T10" fmla="*/ 0 h 664"/>
                <a:gd name="T11" fmla="*/ 536 w 536"/>
                <a:gd name="T12" fmla="*/ 664 h 664"/>
              </a:gdLst>
              <a:ahLst/>
              <a:cxnLst>
                <a:cxn ang="T6">
                  <a:pos x="T0" y="T1"/>
                </a:cxn>
                <a:cxn ang="T7">
                  <a:pos x="T2" y="T3"/>
                </a:cxn>
                <a:cxn ang="T8">
                  <a:pos x="T4" y="T5"/>
                </a:cxn>
              </a:cxnLst>
              <a:rect l="T9" t="T10" r="T11" b="T12"/>
              <a:pathLst>
                <a:path w="536" h="664">
                  <a:moveTo>
                    <a:pt x="536" y="664"/>
                  </a:moveTo>
                  <a:cubicBezTo>
                    <a:pt x="523" y="465"/>
                    <a:pt x="510" y="266"/>
                    <a:pt x="421" y="155"/>
                  </a:cubicBezTo>
                  <a:cubicBezTo>
                    <a:pt x="332" y="44"/>
                    <a:pt x="166" y="22"/>
                    <a:pt x="0" y="0"/>
                  </a:cubicBezTo>
                </a:path>
              </a:pathLst>
            </a:custGeom>
            <a:noFill/>
            <a:ln w="28575">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0" name="Freeform 13">
              <a:extLst>
                <a:ext uri="{FF2B5EF4-FFF2-40B4-BE49-F238E27FC236}">
                  <a16:creationId xmlns:a16="http://schemas.microsoft.com/office/drawing/2014/main" id="{F8C18334-731A-1A00-6E04-E40DB2892CE5}"/>
                </a:ext>
              </a:extLst>
            </p:cNvPr>
            <p:cNvSpPr>
              <a:spLocks/>
            </p:cNvSpPr>
            <p:nvPr/>
          </p:nvSpPr>
          <p:spPr bwMode="auto">
            <a:xfrm>
              <a:off x="2363" y="1500"/>
              <a:ext cx="275" cy="465"/>
            </a:xfrm>
            <a:custGeom>
              <a:avLst/>
              <a:gdLst>
                <a:gd name="T0" fmla="*/ 1 w 514"/>
                <a:gd name="T1" fmla="*/ 1 h 869"/>
                <a:gd name="T2" fmla="*/ 1 w 514"/>
                <a:gd name="T3" fmla="*/ 1 h 869"/>
                <a:gd name="T4" fmla="*/ 1 w 514"/>
                <a:gd name="T5" fmla="*/ 1 h 869"/>
                <a:gd name="T6" fmla="*/ 1 w 514"/>
                <a:gd name="T7" fmla="*/ 1 h 869"/>
                <a:gd name="T8" fmla="*/ 1 w 514"/>
                <a:gd name="T9" fmla="*/ 1 h 869"/>
                <a:gd name="T10" fmla="*/ 1 w 514"/>
                <a:gd name="T11" fmla="*/ 1 h 869"/>
                <a:gd name="T12" fmla="*/ 1 w 514"/>
                <a:gd name="T13" fmla="*/ 1 h 869"/>
                <a:gd name="T14" fmla="*/ 1 w 514"/>
                <a:gd name="T15" fmla="*/ 1 h 86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869"/>
                <a:gd name="T26" fmla="*/ 514 w 514"/>
                <a:gd name="T27" fmla="*/ 869 h 8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869">
                  <a:moveTo>
                    <a:pt x="19" y="869"/>
                  </a:moveTo>
                  <a:cubicBezTo>
                    <a:pt x="43" y="778"/>
                    <a:pt x="67" y="688"/>
                    <a:pt x="67" y="605"/>
                  </a:cubicBezTo>
                  <a:cubicBezTo>
                    <a:pt x="67" y="522"/>
                    <a:pt x="27" y="430"/>
                    <a:pt x="19" y="368"/>
                  </a:cubicBezTo>
                  <a:cubicBezTo>
                    <a:pt x="11" y="306"/>
                    <a:pt x="0" y="282"/>
                    <a:pt x="19" y="232"/>
                  </a:cubicBezTo>
                  <a:cubicBezTo>
                    <a:pt x="38" y="182"/>
                    <a:pt x="96" y="106"/>
                    <a:pt x="135" y="70"/>
                  </a:cubicBezTo>
                  <a:cubicBezTo>
                    <a:pt x="174" y="34"/>
                    <a:pt x="214" y="26"/>
                    <a:pt x="250" y="15"/>
                  </a:cubicBezTo>
                  <a:cubicBezTo>
                    <a:pt x="286" y="4"/>
                    <a:pt x="308" y="4"/>
                    <a:pt x="352" y="2"/>
                  </a:cubicBezTo>
                  <a:cubicBezTo>
                    <a:pt x="396" y="0"/>
                    <a:pt x="486" y="2"/>
                    <a:pt x="514" y="2"/>
                  </a:cubicBezTo>
                </a:path>
              </a:pathLst>
            </a:custGeom>
            <a:noFill/>
            <a:ln w="28575">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926726"/>
                                        </p:tgtEl>
                                        <p:attrNameLst>
                                          <p:attrName>style.visibility</p:attrName>
                                        </p:attrNameLst>
                                      </p:cBhvr>
                                      <p:to>
                                        <p:strVal val="visible"/>
                                      </p:to>
                                    </p:set>
                                    <p:animEffect transition="in" filter="dissolve">
                                      <p:cBhvr>
                                        <p:cTn id="11" dur="500"/>
                                        <p:tgtEl>
                                          <p:spTgt spid="9267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8" fill="hold" nodeType="clickEffect">
                                  <p:stCondLst>
                                    <p:cond delay="0"/>
                                  </p:stCondLst>
                                  <p:childTnLst>
                                    <p:set>
                                      <p:cBhvr>
                                        <p:cTn id="15" dur="1" fill="hold">
                                          <p:stCondLst>
                                            <p:cond delay="0"/>
                                          </p:stCondLst>
                                        </p:cTn>
                                        <p:tgtEl>
                                          <p:spTgt spid="926722">
                                            <p:txEl>
                                              <p:pRg st="0" end="0"/>
                                            </p:txEl>
                                          </p:spTgt>
                                        </p:tgtEl>
                                        <p:attrNameLst>
                                          <p:attrName>style.visibility</p:attrName>
                                        </p:attrNameLst>
                                      </p:cBhvr>
                                      <p:to>
                                        <p:strVal val="visible"/>
                                      </p:to>
                                    </p:set>
                                    <p:anim calcmode="lin" valueType="num">
                                      <p:cBhvr>
                                        <p:cTn id="16" dur="500" fill="hold"/>
                                        <p:tgtEl>
                                          <p:spTgt spid="926722">
                                            <p:txEl>
                                              <p:pRg st="0" end="0"/>
                                            </p:txEl>
                                          </p:spTgt>
                                        </p:tgtEl>
                                        <p:attrNameLst>
                                          <p:attrName>ppt_x</p:attrName>
                                        </p:attrNameLst>
                                      </p:cBhvr>
                                      <p:tavLst>
                                        <p:tav tm="0">
                                          <p:val>
                                            <p:strVal val="#ppt_x-#ppt_w/2"/>
                                          </p:val>
                                        </p:tav>
                                        <p:tav tm="100000">
                                          <p:val>
                                            <p:strVal val="#ppt_x"/>
                                          </p:val>
                                        </p:tav>
                                      </p:tavLst>
                                    </p:anim>
                                    <p:anim calcmode="lin" valueType="num">
                                      <p:cBhvr>
                                        <p:cTn id="17" dur="500" fill="hold"/>
                                        <p:tgtEl>
                                          <p:spTgt spid="92672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92672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2672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Text Box 2">
            <a:extLst>
              <a:ext uri="{FF2B5EF4-FFF2-40B4-BE49-F238E27FC236}">
                <a16:creationId xmlns:a16="http://schemas.microsoft.com/office/drawing/2014/main" id="{F6C05ADC-B672-2CC7-B69D-50461015E74B}"/>
              </a:ext>
            </a:extLst>
          </p:cNvPr>
          <p:cNvSpPr txBox="1">
            <a:spLocks noChangeArrowheads="1"/>
          </p:cNvSpPr>
          <p:nvPr/>
        </p:nvSpPr>
        <p:spPr bwMode="auto">
          <a:xfrm>
            <a:off x="4970463" y="290513"/>
            <a:ext cx="4608512" cy="5619750"/>
          </a:xfrm>
          <a:prstGeom prst="rect">
            <a:avLst/>
          </a:prstGeom>
          <a:noFill/>
          <a:ln w="9525">
            <a:noFill/>
            <a:miter lim="800000"/>
            <a:headEnd/>
            <a:tailEnd/>
          </a:ln>
          <a:effectLst/>
        </p:spPr>
        <p:txBody>
          <a:bodyPr>
            <a:spAutoFit/>
          </a:bodyPr>
          <a:lstStyle>
            <a:lvl1pPr marL="344488" indent="-344488" defTabSz="344488">
              <a:defRPr sz="2800">
                <a:solidFill>
                  <a:schemeClr val="tx1"/>
                </a:solidFill>
                <a:latin typeface="Math1" pitchFamily="2" charset="0"/>
                <a:ea typeface="ＭＳ Ｐゴシック" panose="020B0600070205080204" pitchFamily="34" charset="-128"/>
              </a:defRPr>
            </a:lvl1pPr>
            <a:lvl2pPr marL="37931725" indent="-37474525" defTabSz="344488">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Tx/>
              <a:buChar char="•"/>
              <a:defRPr/>
            </a:pPr>
            <a:r>
              <a:rPr lang="de-DE" altLang="en-US" sz="2200">
                <a:effectLst>
                  <a:outerShdw blurRad="38100" dist="38100" dir="2700000" algn="tl">
                    <a:srgbClr val="FFFFFF"/>
                  </a:outerShdw>
                </a:effectLst>
                <a:latin typeface="Times" pitchFamily="2" charset="0"/>
              </a:rPr>
              <a:t>Francis Bacon (relating to the diagram debate): </a:t>
            </a:r>
            <a:br>
              <a:rPr lang="de-DE" altLang="en-US" sz="2200">
                <a:effectLst>
                  <a:outerShdw blurRad="38100" dist="38100" dir="2700000" algn="tl">
                    <a:srgbClr val="FFFFFF"/>
                  </a:outerShdw>
                </a:effectLst>
                <a:latin typeface="Times" pitchFamily="2" charset="0"/>
              </a:rPr>
            </a:br>
            <a:r>
              <a:rPr lang="de-DE" altLang="en-US" sz="2200">
                <a:effectLst>
                  <a:outerShdw blurRad="38100" dist="38100" dir="2700000" algn="tl">
                    <a:srgbClr val="FFFFFF"/>
                  </a:outerShdw>
                </a:effectLst>
                <a:latin typeface="Times" pitchFamily="2" charset="0"/>
              </a:rPr>
              <a:t>In the way I work I don’t in fact know very often what the paint will do, and it does many things which are very much better than I could make it do. Is that an accident?</a:t>
            </a:r>
          </a:p>
          <a:p>
            <a:pPr>
              <a:spcBef>
                <a:spcPct val="50000"/>
              </a:spcBef>
              <a:defRPr/>
            </a:pPr>
            <a:r>
              <a:rPr lang="de-DE" altLang="en-US" sz="2200">
                <a:effectLst>
                  <a:outerShdw blurRad="38100" dist="38100" dir="2700000" algn="tl">
                    <a:srgbClr val="FFFFFF"/>
                  </a:outerShdw>
                </a:effectLst>
                <a:latin typeface="Times" pitchFamily="2" charset="0"/>
              </a:rPr>
              <a:t>	...</a:t>
            </a:r>
            <a:br>
              <a:rPr lang="de-DE" altLang="en-US" sz="2200">
                <a:effectLst>
                  <a:outerShdw blurRad="38100" dist="38100" dir="2700000" algn="tl">
                    <a:srgbClr val="FFFFFF"/>
                  </a:outerShdw>
                </a:effectLst>
                <a:latin typeface="Times" pitchFamily="2" charset="0"/>
              </a:rPr>
            </a:br>
            <a:r>
              <a:rPr lang="de-DE" altLang="en-US" sz="2200">
                <a:effectLst>
                  <a:outerShdw blurRad="38100" dist="38100" dir="2700000" algn="tl">
                    <a:srgbClr val="FFFFFF"/>
                  </a:outerShdw>
                </a:effectLst>
                <a:latin typeface="Times" pitchFamily="2" charset="0"/>
              </a:rPr>
              <a:t>What has never yet been analysed is why this particular way of painting is more poignant than illustration. I suppose because it has a life completely of its own. (...) So the artist may be able to open up or rather, should I say, unlock the valves of feeling.</a:t>
            </a:r>
            <a:endParaRPr lang="de-DE" altLang="en-US" sz="1200" i="1">
              <a:effectLst>
                <a:outerShdw blurRad="38100" dist="38100" dir="2700000" algn="tl">
                  <a:srgbClr val="FFFFFF"/>
                </a:outerShdw>
              </a:effectLst>
              <a:latin typeface="Times" pitchFamily="2" charset="0"/>
            </a:endParaRPr>
          </a:p>
        </p:txBody>
      </p:sp>
      <p:pic>
        <p:nvPicPr>
          <p:cNvPr id="927747" name="Picture 3" descr="selfport.jpg                                                   000086E7Extra                          BEB0A3A9:">
            <a:extLst>
              <a:ext uri="{FF2B5EF4-FFF2-40B4-BE49-F238E27FC236}">
                <a16:creationId xmlns:a16="http://schemas.microsoft.com/office/drawing/2014/main" id="{8CC56A19-B118-E7F3-DF42-EC45EB2C3E31}"/>
              </a:ext>
            </a:extLst>
          </p:cNvPr>
          <p:cNvPicPr>
            <a:picLocks noChangeAspect="1" noChangeArrowheads="1"/>
          </p:cNvPicPr>
          <p:nvPr/>
        </p:nvPicPr>
        <p:blipFill>
          <a:blip r:embed="rId2"/>
          <a:srcRect/>
          <a:stretch>
            <a:fillRect/>
          </a:stretch>
        </p:blipFill>
        <p:spPr bwMode="auto">
          <a:xfrm>
            <a:off x="828675" y="774700"/>
            <a:ext cx="4154488" cy="4921250"/>
          </a:xfrm>
          <a:prstGeom prst="rect">
            <a:avLst/>
          </a:prstGeom>
          <a:noFill/>
          <a:effectLst>
            <a:outerShdw blurRad="63500" dist="107763" dir="2700000" algn="ctr" rotWithShape="0">
              <a:srgbClr val="000000">
                <a:alpha val="74998"/>
              </a:srgbClr>
            </a:outerShdw>
          </a:effectLst>
        </p:spPr>
      </p:pic>
      <p:grpSp>
        <p:nvGrpSpPr>
          <p:cNvPr id="62467" name="Group 4">
            <a:extLst>
              <a:ext uri="{FF2B5EF4-FFF2-40B4-BE49-F238E27FC236}">
                <a16:creationId xmlns:a16="http://schemas.microsoft.com/office/drawing/2014/main" id="{9B0C8EFC-7157-4398-0299-51373429B81D}"/>
              </a:ext>
            </a:extLst>
          </p:cNvPr>
          <p:cNvGrpSpPr>
            <a:grpSpLocks/>
          </p:cNvGrpSpPr>
          <p:nvPr/>
        </p:nvGrpSpPr>
        <p:grpSpPr bwMode="auto">
          <a:xfrm>
            <a:off x="2066925" y="2106613"/>
            <a:ext cx="1774825" cy="3122612"/>
            <a:chOff x="1302" y="1327"/>
            <a:chExt cx="1118" cy="1967"/>
          </a:xfrm>
        </p:grpSpPr>
        <p:sp>
          <p:nvSpPr>
            <p:cNvPr id="62468" name="Freeform 5">
              <a:extLst>
                <a:ext uri="{FF2B5EF4-FFF2-40B4-BE49-F238E27FC236}">
                  <a16:creationId xmlns:a16="http://schemas.microsoft.com/office/drawing/2014/main" id="{CAB2578D-4DD2-9AA0-7816-4880734A4432}"/>
                </a:ext>
              </a:extLst>
            </p:cNvPr>
            <p:cNvSpPr>
              <a:spLocks/>
            </p:cNvSpPr>
            <p:nvPr/>
          </p:nvSpPr>
          <p:spPr bwMode="auto">
            <a:xfrm>
              <a:off x="1410" y="2440"/>
              <a:ext cx="237" cy="848"/>
            </a:xfrm>
            <a:custGeom>
              <a:avLst/>
              <a:gdLst>
                <a:gd name="T0" fmla="*/ 41 w 237"/>
                <a:gd name="T1" fmla="*/ 848 h 848"/>
                <a:gd name="T2" fmla="*/ 7 w 237"/>
                <a:gd name="T3" fmla="*/ 631 h 848"/>
                <a:gd name="T4" fmla="*/ 81 w 237"/>
                <a:gd name="T5" fmla="*/ 211 h 848"/>
                <a:gd name="T6" fmla="*/ 237 w 237"/>
                <a:gd name="T7" fmla="*/ 0 h 848"/>
                <a:gd name="T8" fmla="*/ 0 60000 65536"/>
                <a:gd name="T9" fmla="*/ 0 60000 65536"/>
                <a:gd name="T10" fmla="*/ 0 60000 65536"/>
                <a:gd name="T11" fmla="*/ 0 60000 65536"/>
                <a:gd name="T12" fmla="*/ 0 w 237"/>
                <a:gd name="T13" fmla="*/ 0 h 848"/>
                <a:gd name="T14" fmla="*/ 237 w 237"/>
                <a:gd name="T15" fmla="*/ 848 h 848"/>
              </a:gdLst>
              <a:ahLst/>
              <a:cxnLst>
                <a:cxn ang="T8">
                  <a:pos x="T0" y="T1"/>
                </a:cxn>
                <a:cxn ang="T9">
                  <a:pos x="T2" y="T3"/>
                </a:cxn>
                <a:cxn ang="T10">
                  <a:pos x="T4" y="T5"/>
                </a:cxn>
                <a:cxn ang="T11">
                  <a:pos x="T6" y="T7"/>
                </a:cxn>
              </a:cxnLst>
              <a:rect l="T12" t="T13" r="T14" b="T15"/>
              <a:pathLst>
                <a:path w="237" h="848">
                  <a:moveTo>
                    <a:pt x="41" y="848"/>
                  </a:moveTo>
                  <a:cubicBezTo>
                    <a:pt x="20" y="792"/>
                    <a:pt x="0" y="737"/>
                    <a:pt x="7" y="631"/>
                  </a:cubicBezTo>
                  <a:cubicBezTo>
                    <a:pt x="14" y="525"/>
                    <a:pt x="43" y="316"/>
                    <a:pt x="81" y="211"/>
                  </a:cubicBezTo>
                  <a:cubicBezTo>
                    <a:pt x="119" y="106"/>
                    <a:pt x="178" y="53"/>
                    <a:pt x="237"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69" name="Freeform 6">
              <a:extLst>
                <a:ext uri="{FF2B5EF4-FFF2-40B4-BE49-F238E27FC236}">
                  <a16:creationId xmlns:a16="http://schemas.microsoft.com/office/drawing/2014/main" id="{45060E86-13F1-0BBA-E064-709F92919B2D}"/>
                </a:ext>
              </a:extLst>
            </p:cNvPr>
            <p:cNvSpPr>
              <a:spLocks/>
            </p:cNvSpPr>
            <p:nvPr/>
          </p:nvSpPr>
          <p:spPr bwMode="auto">
            <a:xfrm>
              <a:off x="1668" y="1756"/>
              <a:ext cx="671" cy="764"/>
            </a:xfrm>
            <a:custGeom>
              <a:avLst/>
              <a:gdLst>
                <a:gd name="T0" fmla="*/ 0 w 671"/>
                <a:gd name="T1" fmla="*/ 705 h 764"/>
                <a:gd name="T2" fmla="*/ 517 w 671"/>
                <a:gd name="T3" fmla="*/ 647 h 764"/>
                <a:gd name="T4" fmla="*/ 671 w 671"/>
                <a:gd name="T5" fmla="*/ 0 h 764"/>
                <a:gd name="T6" fmla="*/ 0 60000 65536"/>
                <a:gd name="T7" fmla="*/ 0 60000 65536"/>
                <a:gd name="T8" fmla="*/ 0 60000 65536"/>
                <a:gd name="T9" fmla="*/ 0 w 671"/>
                <a:gd name="T10" fmla="*/ 0 h 764"/>
                <a:gd name="T11" fmla="*/ 671 w 671"/>
                <a:gd name="T12" fmla="*/ 764 h 764"/>
              </a:gdLst>
              <a:ahLst/>
              <a:cxnLst>
                <a:cxn ang="T6">
                  <a:pos x="T0" y="T1"/>
                </a:cxn>
                <a:cxn ang="T7">
                  <a:pos x="T2" y="T3"/>
                </a:cxn>
                <a:cxn ang="T8">
                  <a:pos x="T4" y="T5"/>
                </a:cxn>
              </a:cxnLst>
              <a:rect l="T9" t="T10" r="T11" b="T12"/>
              <a:pathLst>
                <a:path w="671" h="764">
                  <a:moveTo>
                    <a:pt x="0" y="705"/>
                  </a:moveTo>
                  <a:cubicBezTo>
                    <a:pt x="85" y="695"/>
                    <a:pt x="405" y="764"/>
                    <a:pt x="517" y="647"/>
                  </a:cubicBezTo>
                  <a:cubicBezTo>
                    <a:pt x="629" y="530"/>
                    <a:pt x="648" y="266"/>
                    <a:pt x="671" y="0"/>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0" name="Freeform 7">
              <a:extLst>
                <a:ext uri="{FF2B5EF4-FFF2-40B4-BE49-F238E27FC236}">
                  <a16:creationId xmlns:a16="http://schemas.microsoft.com/office/drawing/2014/main" id="{7FD20F3D-B41F-EFB2-0DBD-F2CD37F116BB}"/>
                </a:ext>
              </a:extLst>
            </p:cNvPr>
            <p:cNvSpPr>
              <a:spLocks/>
            </p:cNvSpPr>
            <p:nvPr/>
          </p:nvSpPr>
          <p:spPr bwMode="auto">
            <a:xfrm>
              <a:off x="1302" y="1973"/>
              <a:ext cx="359" cy="474"/>
            </a:xfrm>
            <a:custGeom>
              <a:avLst/>
              <a:gdLst>
                <a:gd name="T0" fmla="*/ 359 w 359"/>
                <a:gd name="T1" fmla="*/ 474 h 474"/>
                <a:gd name="T2" fmla="*/ 135 w 359"/>
                <a:gd name="T3" fmla="*/ 407 h 474"/>
                <a:gd name="T4" fmla="*/ 13 w 359"/>
                <a:gd name="T5" fmla="*/ 230 h 474"/>
                <a:gd name="T6" fmla="*/ 54 w 359"/>
                <a:gd name="T7" fmla="*/ 0 h 474"/>
                <a:gd name="T8" fmla="*/ 0 60000 65536"/>
                <a:gd name="T9" fmla="*/ 0 60000 65536"/>
                <a:gd name="T10" fmla="*/ 0 60000 65536"/>
                <a:gd name="T11" fmla="*/ 0 60000 65536"/>
                <a:gd name="T12" fmla="*/ 0 w 359"/>
                <a:gd name="T13" fmla="*/ 0 h 474"/>
                <a:gd name="T14" fmla="*/ 359 w 359"/>
                <a:gd name="T15" fmla="*/ 474 h 474"/>
              </a:gdLst>
              <a:ahLst/>
              <a:cxnLst>
                <a:cxn ang="T8">
                  <a:pos x="T0" y="T1"/>
                </a:cxn>
                <a:cxn ang="T9">
                  <a:pos x="T2" y="T3"/>
                </a:cxn>
                <a:cxn ang="T10">
                  <a:pos x="T4" y="T5"/>
                </a:cxn>
                <a:cxn ang="T11">
                  <a:pos x="T6" y="T7"/>
                </a:cxn>
              </a:cxnLst>
              <a:rect l="T12" t="T13" r="T14" b="T15"/>
              <a:pathLst>
                <a:path w="359" h="474">
                  <a:moveTo>
                    <a:pt x="359" y="474"/>
                  </a:moveTo>
                  <a:cubicBezTo>
                    <a:pt x="276" y="461"/>
                    <a:pt x="193" y="448"/>
                    <a:pt x="135" y="407"/>
                  </a:cubicBezTo>
                  <a:cubicBezTo>
                    <a:pt x="77" y="366"/>
                    <a:pt x="26" y="298"/>
                    <a:pt x="13" y="230"/>
                  </a:cubicBezTo>
                  <a:cubicBezTo>
                    <a:pt x="0" y="162"/>
                    <a:pt x="27" y="81"/>
                    <a:pt x="54"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1" name="Freeform 8">
              <a:extLst>
                <a:ext uri="{FF2B5EF4-FFF2-40B4-BE49-F238E27FC236}">
                  <a16:creationId xmlns:a16="http://schemas.microsoft.com/office/drawing/2014/main" id="{143D7893-E768-91DA-FEE5-B06C5100F670}"/>
                </a:ext>
              </a:extLst>
            </p:cNvPr>
            <p:cNvSpPr>
              <a:spLocks/>
            </p:cNvSpPr>
            <p:nvPr/>
          </p:nvSpPr>
          <p:spPr bwMode="auto">
            <a:xfrm>
              <a:off x="1465" y="2533"/>
              <a:ext cx="697" cy="761"/>
            </a:xfrm>
            <a:custGeom>
              <a:avLst/>
              <a:gdLst>
                <a:gd name="T0" fmla="*/ 0 w 630"/>
                <a:gd name="T1" fmla="*/ 1840 h 707"/>
                <a:gd name="T2" fmla="*/ 1516 w 630"/>
                <a:gd name="T3" fmla="*/ 1350 h 707"/>
                <a:gd name="T4" fmla="*/ 2275 w 630"/>
                <a:gd name="T5" fmla="*/ 551 h 707"/>
                <a:gd name="T6" fmla="*/ 1944 w 630"/>
                <a:gd name="T7" fmla="*/ 164 h 707"/>
                <a:gd name="T8" fmla="*/ 957 w 630"/>
                <a:gd name="T9" fmla="*/ 2 h 707"/>
                <a:gd name="T10" fmla="*/ 562 w 630"/>
                <a:gd name="T11" fmla="*/ 199 h 707"/>
                <a:gd name="T12" fmla="*/ 1262 w 630"/>
                <a:gd name="T13" fmla="*/ 503 h 707"/>
                <a:gd name="T14" fmla="*/ 0 60000 65536"/>
                <a:gd name="T15" fmla="*/ 0 60000 65536"/>
                <a:gd name="T16" fmla="*/ 0 60000 65536"/>
                <a:gd name="T17" fmla="*/ 0 60000 65536"/>
                <a:gd name="T18" fmla="*/ 0 60000 65536"/>
                <a:gd name="T19" fmla="*/ 0 60000 65536"/>
                <a:gd name="T20" fmla="*/ 0 60000 65536"/>
                <a:gd name="T21" fmla="*/ 0 w 630"/>
                <a:gd name="T22" fmla="*/ 0 h 707"/>
                <a:gd name="T23" fmla="*/ 630 w 630"/>
                <a:gd name="T24" fmla="*/ 707 h 7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0" h="707">
                  <a:moveTo>
                    <a:pt x="0" y="707"/>
                  </a:moveTo>
                  <a:cubicBezTo>
                    <a:pt x="152" y="653"/>
                    <a:pt x="305" y="600"/>
                    <a:pt x="407" y="518"/>
                  </a:cubicBezTo>
                  <a:cubicBezTo>
                    <a:pt x="509" y="436"/>
                    <a:pt x="592" y="289"/>
                    <a:pt x="611" y="213"/>
                  </a:cubicBezTo>
                  <a:cubicBezTo>
                    <a:pt x="630" y="137"/>
                    <a:pt x="581" y="98"/>
                    <a:pt x="522" y="63"/>
                  </a:cubicBezTo>
                  <a:cubicBezTo>
                    <a:pt x="463" y="28"/>
                    <a:pt x="320" y="0"/>
                    <a:pt x="258" y="2"/>
                  </a:cubicBezTo>
                  <a:cubicBezTo>
                    <a:pt x="196" y="4"/>
                    <a:pt x="137" y="45"/>
                    <a:pt x="150" y="77"/>
                  </a:cubicBezTo>
                  <a:cubicBezTo>
                    <a:pt x="163" y="109"/>
                    <a:pt x="251" y="150"/>
                    <a:pt x="339" y="19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2" name="Freeform 9">
              <a:extLst>
                <a:ext uri="{FF2B5EF4-FFF2-40B4-BE49-F238E27FC236}">
                  <a16:creationId xmlns:a16="http://schemas.microsoft.com/office/drawing/2014/main" id="{3608023D-723D-AC77-51A8-320D6DA2AC84}"/>
                </a:ext>
              </a:extLst>
            </p:cNvPr>
            <p:cNvSpPr>
              <a:spLocks/>
            </p:cNvSpPr>
            <p:nvPr/>
          </p:nvSpPr>
          <p:spPr bwMode="auto">
            <a:xfrm>
              <a:off x="1403" y="1519"/>
              <a:ext cx="536" cy="664"/>
            </a:xfrm>
            <a:custGeom>
              <a:avLst/>
              <a:gdLst>
                <a:gd name="T0" fmla="*/ 536 w 536"/>
                <a:gd name="T1" fmla="*/ 664 h 664"/>
                <a:gd name="T2" fmla="*/ 421 w 536"/>
                <a:gd name="T3" fmla="*/ 155 h 664"/>
                <a:gd name="T4" fmla="*/ 0 w 536"/>
                <a:gd name="T5" fmla="*/ 0 h 664"/>
                <a:gd name="T6" fmla="*/ 0 60000 65536"/>
                <a:gd name="T7" fmla="*/ 0 60000 65536"/>
                <a:gd name="T8" fmla="*/ 0 60000 65536"/>
                <a:gd name="T9" fmla="*/ 0 w 536"/>
                <a:gd name="T10" fmla="*/ 0 h 664"/>
                <a:gd name="T11" fmla="*/ 536 w 536"/>
                <a:gd name="T12" fmla="*/ 664 h 664"/>
              </a:gdLst>
              <a:ahLst/>
              <a:cxnLst>
                <a:cxn ang="T6">
                  <a:pos x="T0" y="T1"/>
                </a:cxn>
                <a:cxn ang="T7">
                  <a:pos x="T2" y="T3"/>
                </a:cxn>
                <a:cxn ang="T8">
                  <a:pos x="T4" y="T5"/>
                </a:cxn>
              </a:cxnLst>
              <a:rect l="T9" t="T10" r="T11" b="T12"/>
              <a:pathLst>
                <a:path w="536" h="664">
                  <a:moveTo>
                    <a:pt x="536" y="664"/>
                  </a:moveTo>
                  <a:cubicBezTo>
                    <a:pt x="523" y="465"/>
                    <a:pt x="510" y="266"/>
                    <a:pt x="421" y="155"/>
                  </a:cubicBezTo>
                  <a:cubicBezTo>
                    <a:pt x="332" y="44"/>
                    <a:pt x="166" y="22"/>
                    <a:pt x="0"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3" name="Freeform 10">
              <a:extLst>
                <a:ext uri="{FF2B5EF4-FFF2-40B4-BE49-F238E27FC236}">
                  <a16:creationId xmlns:a16="http://schemas.microsoft.com/office/drawing/2014/main" id="{AFA899A5-E5F2-B9C0-6860-FA89F6A5498D}"/>
                </a:ext>
              </a:extLst>
            </p:cNvPr>
            <p:cNvSpPr>
              <a:spLocks/>
            </p:cNvSpPr>
            <p:nvPr/>
          </p:nvSpPr>
          <p:spPr bwMode="auto">
            <a:xfrm>
              <a:off x="1906" y="1327"/>
              <a:ext cx="514" cy="869"/>
            </a:xfrm>
            <a:custGeom>
              <a:avLst/>
              <a:gdLst>
                <a:gd name="T0" fmla="*/ 19 w 514"/>
                <a:gd name="T1" fmla="*/ 869 h 869"/>
                <a:gd name="T2" fmla="*/ 67 w 514"/>
                <a:gd name="T3" fmla="*/ 605 h 869"/>
                <a:gd name="T4" fmla="*/ 19 w 514"/>
                <a:gd name="T5" fmla="*/ 368 h 869"/>
                <a:gd name="T6" fmla="*/ 19 w 514"/>
                <a:gd name="T7" fmla="*/ 232 h 869"/>
                <a:gd name="T8" fmla="*/ 135 w 514"/>
                <a:gd name="T9" fmla="*/ 70 h 869"/>
                <a:gd name="T10" fmla="*/ 250 w 514"/>
                <a:gd name="T11" fmla="*/ 15 h 869"/>
                <a:gd name="T12" fmla="*/ 352 w 514"/>
                <a:gd name="T13" fmla="*/ 2 h 869"/>
                <a:gd name="T14" fmla="*/ 514 w 514"/>
                <a:gd name="T15" fmla="*/ 2 h 86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869"/>
                <a:gd name="T26" fmla="*/ 514 w 514"/>
                <a:gd name="T27" fmla="*/ 869 h 8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869">
                  <a:moveTo>
                    <a:pt x="19" y="869"/>
                  </a:moveTo>
                  <a:cubicBezTo>
                    <a:pt x="43" y="778"/>
                    <a:pt x="67" y="688"/>
                    <a:pt x="67" y="605"/>
                  </a:cubicBezTo>
                  <a:cubicBezTo>
                    <a:pt x="67" y="522"/>
                    <a:pt x="27" y="430"/>
                    <a:pt x="19" y="368"/>
                  </a:cubicBezTo>
                  <a:cubicBezTo>
                    <a:pt x="11" y="306"/>
                    <a:pt x="0" y="282"/>
                    <a:pt x="19" y="232"/>
                  </a:cubicBezTo>
                  <a:cubicBezTo>
                    <a:pt x="38" y="182"/>
                    <a:pt x="96" y="106"/>
                    <a:pt x="135" y="70"/>
                  </a:cubicBezTo>
                  <a:cubicBezTo>
                    <a:pt x="174" y="34"/>
                    <a:pt x="214" y="26"/>
                    <a:pt x="250" y="15"/>
                  </a:cubicBezTo>
                  <a:cubicBezTo>
                    <a:pt x="286" y="4"/>
                    <a:pt x="308" y="4"/>
                    <a:pt x="352" y="2"/>
                  </a:cubicBezTo>
                  <a:cubicBezTo>
                    <a:pt x="396" y="0"/>
                    <a:pt x="486" y="2"/>
                    <a:pt x="514" y="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927746">
                                            <p:txEl>
                                              <p:pRg st="0" end="0"/>
                                            </p:txEl>
                                          </p:spTgt>
                                        </p:tgtEl>
                                        <p:attrNameLst>
                                          <p:attrName>style.visibility</p:attrName>
                                        </p:attrNameLst>
                                      </p:cBhvr>
                                      <p:to>
                                        <p:strVal val="visible"/>
                                      </p:to>
                                    </p:set>
                                    <p:anim calcmode="lin" valueType="num">
                                      <p:cBhvr>
                                        <p:cTn id="7" dur="500" fill="hold"/>
                                        <p:tgtEl>
                                          <p:spTgt spid="92774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92774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2774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92774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27746">
                                            <p:txEl>
                                              <p:pRg st="1" end="1"/>
                                            </p:txEl>
                                          </p:spTgt>
                                        </p:tgtEl>
                                        <p:attrNameLst>
                                          <p:attrName>style.visibility</p:attrName>
                                        </p:attrNameLst>
                                      </p:cBhvr>
                                      <p:to>
                                        <p:strVal val="visible"/>
                                      </p:to>
                                    </p:set>
                                    <p:anim calcmode="lin" valueType="num">
                                      <p:cBhvr>
                                        <p:cTn id="15" dur="500" fill="hold"/>
                                        <p:tgtEl>
                                          <p:spTgt spid="927746">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927746">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92774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2774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4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770" name="Picture 2" descr="pollock.jpg                                                    000065E0Extra                          BF31C3C3:">
            <a:extLst>
              <a:ext uri="{FF2B5EF4-FFF2-40B4-BE49-F238E27FC236}">
                <a16:creationId xmlns:a16="http://schemas.microsoft.com/office/drawing/2014/main" id="{3F3ED7C1-12A5-DF60-E22E-9270B2A8B236}"/>
              </a:ext>
            </a:extLst>
          </p:cNvPr>
          <p:cNvPicPr>
            <a:picLocks noChangeAspect="1" noChangeArrowheads="1"/>
          </p:cNvPicPr>
          <p:nvPr/>
        </p:nvPicPr>
        <p:blipFill>
          <a:blip r:embed="rId2"/>
          <a:srcRect/>
          <a:stretch>
            <a:fillRect/>
          </a:stretch>
        </p:blipFill>
        <p:spPr bwMode="auto">
          <a:xfrm>
            <a:off x="473075" y="168275"/>
            <a:ext cx="3340100" cy="2876550"/>
          </a:xfrm>
          <a:prstGeom prst="rect">
            <a:avLst/>
          </a:prstGeom>
          <a:noFill/>
          <a:effectLst>
            <a:outerShdw blurRad="63500" dist="107763" dir="2700000" algn="ctr" rotWithShape="0">
              <a:srgbClr val="000000">
                <a:alpha val="74998"/>
              </a:srgbClr>
            </a:outerShdw>
          </a:effectLst>
        </p:spPr>
      </p:pic>
      <p:pic>
        <p:nvPicPr>
          <p:cNvPr id="928771" name="Picture 3" descr="pollock6.jpg                                                   000065E0Extra                          BF31C3C3:">
            <a:extLst>
              <a:ext uri="{FF2B5EF4-FFF2-40B4-BE49-F238E27FC236}">
                <a16:creationId xmlns:a16="http://schemas.microsoft.com/office/drawing/2014/main" id="{8FC195C3-AE9F-CCCE-3C4E-BBB38A926C18}"/>
              </a:ext>
            </a:extLst>
          </p:cNvPr>
          <p:cNvPicPr>
            <a:picLocks noChangeAspect="1" noChangeArrowheads="1"/>
          </p:cNvPicPr>
          <p:nvPr/>
        </p:nvPicPr>
        <p:blipFill>
          <a:blip r:embed="rId3"/>
          <a:srcRect/>
          <a:stretch>
            <a:fillRect/>
          </a:stretch>
        </p:blipFill>
        <p:spPr bwMode="auto">
          <a:xfrm>
            <a:off x="3824288" y="3040063"/>
            <a:ext cx="5770562" cy="3549650"/>
          </a:xfrm>
          <a:prstGeom prst="rect">
            <a:avLst/>
          </a:prstGeom>
          <a:noFill/>
          <a:effectLst>
            <a:outerShdw blurRad="63500" dist="107763" dir="2700000" algn="ctr" rotWithShape="0">
              <a:srgbClr val="000000">
                <a:alpha val="74998"/>
              </a:srgbClr>
            </a:outerShdw>
          </a:effectLst>
        </p:spPr>
      </p:pic>
      <p:sp>
        <p:nvSpPr>
          <p:cNvPr id="928772" name="Text Box 4">
            <a:extLst>
              <a:ext uri="{FF2B5EF4-FFF2-40B4-BE49-F238E27FC236}">
                <a16:creationId xmlns:a16="http://schemas.microsoft.com/office/drawing/2014/main" id="{7EEBDC2E-BB19-6A4B-C5C1-B3F379D30058}"/>
              </a:ext>
            </a:extLst>
          </p:cNvPr>
          <p:cNvSpPr txBox="1">
            <a:spLocks noChangeArrowheads="1"/>
          </p:cNvSpPr>
          <p:nvPr/>
        </p:nvSpPr>
        <p:spPr bwMode="auto">
          <a:xfrm>
            <a:off x="5260975" y="1401763"/>
            <a:ext cx="2584450" cy="519112"/>
          </a:xfrm>
          <a:prstGeom prst="rect">
            <a:avLst/>
          </a:prstGeom>
          <a:noFill/>
          <a:ln w="9525">
            <a:noFill/>
            <a:miter lim="800000"/>
            <a:headEnd/>
            <a:tailEnd/>
          </a:ln>
          <a:effectLst/>
        </p:spPr>
        <p:txBody>
          <a:bodyPr wrap="none">
            <a:spAutoFit/>
          </a:bodyPr>
          <a:lstStyle/>
          <a:p>
            <a:pPr>
              <a:defRPr/>
            </a:pPr>
            <a:r>
              <a:rPr lang="de-DE" b="1" i="1">
                <a:effectLst>
                  <a:outerShdw blurRad="38100" dist="38100" dir="2700000" algn="tl">
                    <a:srgbClr val="FFFFFF"/>
                  </a:outerShdw>
                </a:effectLst>
                <a:latin typeface="Times" charset="0"/>
                <a:ea typeface="+mn-ea"/>
              </a:rPr>
              <a:t>Jackson Pollock</a:t>
            </a:r>
          </a:p>
        </p:txBody>
      </p:sp>
      <p:pic>
        <p:nvPicPr>
          <p:cNvPr id="928773" name="Picture 5" descr="pollock.number-8.jpg                                           0000565DExtra                          BF316153:">
            <a:extLst>
              <a:ext uri="{FF2B5EF4-FFF2-40B4-BE49-F238E27FC236}">
                <a16:creationId xmlns:a16="http://schemas.microsoft.com/office/drawing/2014/main" id="{53D82BCE-BFA4-FC39-7B6C-8F00FDD3B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217"/>
          <a:stretch>
            <a:fillRect/>
          </a:stretch>
        </p:blipFill>
        <p:spPr bwMode="auto">
          <a:xfrm>
            <a:off x="0" y="0"/>
            <a:ext cx="990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287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287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287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928773"/>
                                        </p:tgtEl>
                                        <p:attrNameLst>
                                          <p:attrName>style.visibility</p:attrName>
                                        </p:attrNameLst>
                                      </p:cBhvr>
                                      <p:to>
                                        <p:strVal val="visible"/>
                                      </p:to>
                                    </p:set>
                                    <p:animEffect transition="in" filter="dissolve">
                                      <p:cBhvr>
                                        <p:cTn id="19" dur="500"/>
                                        <p:tgtEl>
                                          <p:spTgt spid="928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Text Box 2">
            <a:extLst>
              <a:ext uri="{FF2B5EF4-FFF2-40B4-BE49-F238E27FC236}">
                <a16:creationId xmlns:a16="http://schemas.microsoft.com/office/drawing/2014/main" id="{3A9CA2E6-6740-DE5E-2D2F-2BF074B375DC}"/>
              </a:ext>
            </a:extLst>
          </p:cNvPr>
          <p:cNvSpPr txBox="1">
            <a:spLocks noChangeArrowheads="1"/>
          </p:cNvSpPr>
          <p:nvPr/>
        </p:nvSpPr>
        <p:spPr bwMode="auto">
          <a:xfrm>
            <a:off x="1706563" y="601663"/>
            <a:ext cx="7153275" cy="2441575"/>
          </a:xfrm>
          <a:prstGeom prst="rect">
            <a:avLst/>
          </a:prstGeom>
          <a:noFill/>
          <a:ln w="9525">
            <a:noFill/>
            <a:miter lim="800000"/>
            <a:headEnd/>
            <a:tailEnd/>
          </a:ln>
          <a:effectLst/>
        </p:spPr>
        <p:txBody>
          <a:bodyPr>
            <a:spAutoFit/>
          </a:bodyPr>
          <a:lstStyle>
            <a:lvl1pPr defTabSz="344488">
              <a:defRPr sz="2800">
                <a:solidFill>
                  <a:schemeClr val="tx1"/>
                </a:solidFill>
                <a:latin typeface="Math1" pitchFamily="2" charset="0"/>
                <a:ea typeface="ＭＳ Ｐゴシック" panose="020B0600070205080204" pitchFamily="34" charset="-128"/>
              </a:defRPr>
            </a:lvl1pPr>
            <a:lvl2pPr marL="37931725" indent="-37474525" defTabSz="344488">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a:effectLst>
                  <a:outerShdw blurRad="38100" dist="38100" dir="2700000" algn="tl">
                    <a:srgbClr val="FFFFFF"/>
                  </a:outerShdw>
                </a:effectLst>
                <a:latin typeface="Times" pitchFamily="2" charset="0"/>
              </a:rPr>
              <a:t>Francis Bacon‘s </a:t>
            </a:r>
            <a:br>
              <a:rPr lang="de-DE" altLang="en-US">
                <a:effectLst>
                  <a:outerShdw blurRad="38100" dist="38100" dir="2700000" algn="tl">
                    <a:srgbClr val="FFFFFF"/>
                  </a:outerShdw>
                </a:effectLst>
                <a:latin typeface="Times" pitchFamily="2" charset="0"/>
              </a:rPr>
            </a:br>
            <a:br>
              <a:rPr lang="de-DE" altLang="en-US">
                <a:effectLst>
                  <a:outerShdw blurRad="38100" dist="38100" dir="2700000" algn="tl">
                    <a:srgbClr val="FFFFFF"/>
                  </a:outerShdw>
                </a:effectLst>
                <a:latin typeface="Times" pitchFamily="2" charset="0"/>
              </a:rPr>
            </a:br>
            <a:r>
              <a:rPr lang="de-DE" altLang="en-US" b="1">
                <a:effectLst>
                  <a:outerShdw blurRad="38100" dist="38100" dir="2700000" algn="tl">
                    <a:srgbClr val="FFFFFF"/>
                  </a:outerShdw>
                </a:effectLst>
                <a:latin typeface="Times" pitchFamily="2" charset="0"/>
              </a:rPr>
              <a:t>flow = directed graph &amp; distributed identity</a:t>
            </a:r>
          </a:p>
          <a:p>
            <a:pPr>
              <a:spcBef>
                <a:spcPct val="50000"/>
              </a:spcBef>
              <a:defRPr/>
            </a:pPr>
            <a:r>
              <a:rPr lang="de-DE" altLang="en-US" b="1">
                <a:effectLst>
                  <a:outerShdw blurRad="38100" dist="38100" dir="2700000" algn="tl">
                    <a:srgbClr val="FFFFFF"/>
                  </a:outerShdw>
                </a:effectLst>
                <a:latin typeface="Times" pitchFamily="2" charset="0"/>
              </a:rPr>
              <a:t>			</a:t>
            </a:r>
            <a:r>
              <a:rPr lang="de-DE" altLang="en-US" b="1">
                <a:effectLst>
                  <a:outerShdw blurRad="38100" dist="38100" dir="2700000" algn="tl">
                    <a:srgbClr val="FFFFFF"/>
                  </a:outerShdw>
                </a:effectLst>
                <a:latin typeface="Times" pitchFamily="2" charset="0"/>
                <a:sym typeface="Symbol" pitchFamily="2" charset="2"/>
              </a:rPr>
              <a:t> collective ideation</a:t>
            </a:r>
            <a:br>
              <a:rPr lang="de-DE" altLang="en-US">
                <a:effectLst>
                  <a:outerShdw blurRad="38100" dist="38100" dir="2700000" algn="tl">
                    <a:srgbClr val="FFFFFF"/>
                  </a:outerShdw>
                </a:effectLst>
                <a:latin typeface="Times" pitchFamily="2" charset="0"/>
              </a:rPr>
            </a:br>
            <a:endParaRPr lang="de-DE" altLang="en-US">
              <a:effectLst>
                <a:outerShdw blurRad="38100" dist="38100" dir="2700000" algn="tl">
                  <a:srgbClr val="FFFFFF"/>
                </a:outerShdw>
              </a:effectLst>
              <a:latin typeface="Times" pitchFamily="2" charset="0"/>
            </a:endParaRPr>
          </a:p>
        </p:txBody>
      </p:sp>
      <p:grpSp>
        <p:nvGrpSpPr>
          <p:cNvPr id="64514" name="Group 3">
            <a:extLst>
              <a:ext uri="{FF2B5EF4-FFF2-40B4-BE49-F238E27FC236}">
                <a16:creationId xmlns:a16="http://schemas.microsoft.com/office/drawing/2014/main" id="{DFC14FB4-4998-71F9-69D8-61B3B6DC503C}"/>
              </a:ext>
            </a:extLst>
          </p:cNvPr>
          <p:cNvGrpSpPr>
            <a:grpSpLocks/>
          </p:cNvGrpSpPr>
          <p:nvPr/>
        </p:nvGrpSpPr>
        <p:grpSpPr bwMode="auto">
          <a:xfrm>
            <a:off x="3697288" y="2897188"/>
            <a:ext cx="3425825" cy="3286125"/>
            <a:chOff x="2329" y="1825"/>
            <a:chExt cx="2158" cy="2070"/>
          </a:xfrm>
        </p:grpSpPr>
        <p:sp>
          <p:nvSpPr>
            <p:cNvPr id="64515" name="Freeform 4">
              <a:extLst>
                <a:ext uri="{FF2B5EF4-FFF2-40B4-BE49-F238E27FC236}">
                  <a16:creationId xmlns:a16="http://schemas.microsoft.com/office/drawing/2014/main" id="{DDF681D6-5173-5B63-C19D-42655BB1380F}"/>
                </a:ext>
              </a:extLst>
            </p:cNvPr>
            <p:cNvSpPr>
              <a:spLocks/>
            </p:cNvSpPr>
            <p:nvPr/>
          </p:nvSpPr>
          <p:spPr bwMode="auto">
            <a:xfrm>
              <a:off x="2528" y="2989"/>
              <a:ext cx="436" cy="848"/>
            </a:xfrm>
            <a:custGeom>
              <a:avLst/>
              <a:gdLst>
                <a:gd name="T0" fmla="*/ 112692 w 237"/>
                <a:gd name="T1" fmla="*/ 848 h 848"/>
                <a:gd name="T2" fmla="*/ 19532 w 237"/>
                <a:gd name="T3" fmla="*/ 631 h 848"/>
                <a:gd name="T4" fmla="*/ 223716 w 237"/>
                <a:gd name="T5" fmla="*/ 211 h 848"/>
                <a:gd name="T6" fmla="*/ 655003 w 237"/>
                <a:gd name="T7" fmla="*/ 0 h 848"/>
                <a:gd name="T8" fmla="*/ 0 60000 65536"/>
                <a:gd name="T9" fmla="*/ 0 60000 65536"/>
                <a:gd name="T10" fmla="*/ 0 60000 65536"/>
                <a:gd name="T11" fmla="*/ 0 60000 65536"/>
                <a:gd name="T12" fmla="*/ 0 w 237"/>
                <a:gd name="T13" fmla="*/ 0 h 848"/>
                <a:gd name="T14" fmla="*/ 237 w 237"/>
                <a:gd name="T15" fmla="*/ 848 h 848"/>
              </a:gdLst>
              <a:ahLst/>
              <a:cxnLst>
                <a:cxn ang="T8">
                  <a:pos x="T0" y="T1"/>
                </a:cxn>
                <a:cxn ang="T9">
                  <a:pos x="T2" y="T3"/>
                </a:cxn>
                <a:cxn ang="T10">
                  <a:pos x="T4" y="T5"/>
                </a:cxn>
                <a:cxn ang="T11">
                  <a:pos x="T6" y="T7"/>
                </a:cxn>
              </a:cxnLst>
              <a:rect l="T12" t="T13" r="T14" b="T15"/>
              <a:pathLst>
                <a:path w="237" h="848">
                  <a:moveTo>
                    <a:pt x="41" y="848"/>
                  </a:moveTo>
                  <a:cubicBezTo>
                    <a:pt x="20" y="792"/>
                    <a:pt x="0" y="737"/>
                    <a:pt x="7" y="631"/>
                  </a:cubicBezTo>
                  <a:cubicBezTo>
                    <a:pt x="14" y="525"/>
                    <a:pt x="43" y="316"/>
                    <a:pt x="81" y="211"/>
                  </a:cubicBezTo>
                  <a:cubicBezTo>
                    <a:pt x="119" y="106"/>
                    <a:pt x="178" y="53"/>
                    <a:pt x="237"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6" name="Freeform 5">
              <a:extLst>
                <a:ext uri="{FF2B5EF4-FFF2-40B4-BE49-F238E27FC236}">
                  <a16:creationId xmlns:a16="http://schemas.microsoft.com/office/drawing/2014/main" id="{E796865F-AC72-02E8-E15F-6211AE9C823C}"/>
                </a:ext>
              </a:extLst>
            </p:cNvPr>
            <p:cNvSpPr>
              <a:spLocks/>
            </p:cNvSpPr>
            <p:nvPr/>
          </p:nvSpPr>
          <p:spPr bwMode="auto">
            <a:xfrm>
              <a:off x="3003" y="2305"/>
              <a:ext cx="1236" cy="764"/>
            </a:xfrm>
            <a:custGeom>
              <a:avLst/>
              <a:gdLst>
                <a:gd name="T0" fmla="*/ 0 w 671"/>
                <a:gd name="T1" fmla="*/ 705 h 764"/>
                <a:gd name="T2" fmla="*/ 1453260 w 671"/>
                <a:gd name="T3" fmla="*/ 647 h 764"/>
                <a:gd name="T4" fmla="*/ 1886132 w 671"/>
                <a:gd name="T5" fmla="*/ 0 h 764"/>
                <a:gd name="T6" fmla="*/ 0 60000 65536"/>
                <a:gd name="T7" fmla="*/ 0 60000 65536"/>
                <a:gd name="T8" fmla="*/ 0 60000 65536"/>
                <a:gd name="T9" fmla="*/ 0 w 671"/>
                <a:gd name="T10" fmla="*/ 0 h 764"/>
                <a:gd name="T11" fmla="*/ 671 w 671"/>
                <a:gd name="T12" fmla="*/ 764 h 764"/>
              </a:gdLst>
              <a:ahLst/>
              <a:cxnLst>
                <a:cxn ang="T6">
                  <a:pos x="T0" y="T1"/>
                </a:cxn>
                <a:cxn ang="T7">
                  <a:pos x="T2" y="T3"/>
                </a:cxn>
                <a:cxn ang="T8">
                  <a:pos x="T4" y="T5"/>
                </a:cxn>
              </a:cxnLst>
              <a:rect l="T9" t="T10" r="T11" b="T12"/>
              <a:pathLst>
                <a:path w="671" h="764">
                  <a:moveTo>
                    <a:pt x="0" y="705"/>
                  </a:moveTo>
                  <a:cubicBezTo>
                    <a:pt x="85" y="695"/>
                    <a:pt x="405" y="764"/>
                    <a:pt x="517" y="647"/>
                  </a:cubicBezTo>
                  <a:cubicBezTo>
                    <a:pt x="629" y="530"/>
                    <a:pt x="648" y="266"/>
                    <a:pt x="671" y="0"/>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7" name="Freeform 6">
              <a:extLst>
                <a:ext uri="{FF2B5EF4-FFF2-40B4-BE49-F238E27FC236}">
                  <a16:creationId xmlns:a16="http://schemas.microsoft.com/office/drawing/2014/main" id="{E0373153-E3AE-86ED-2DC7-6E3ED2A61847}"/>
                </a:ext>
              </a:extLst>
            </p:cNvPr>
            <p:cNvSpPr>
              <a:spLocks/>
            </p:cNvSpPr>
            <p:nvPr/>
          </p:nvSpPr>
          <p:spPr bwMode="auto">
            <a:xfrm>
              <a:off x="2329" y="2522"/>
              <a:ext cx="661" cy="474"/>
            </a:xfrm>
            <a:custGeom>
              <a:avLst/>
              <a:gdLst>
                <a:gd name="T0" fmla="*/ 1003477 w 359"/>
                <a:gd name="T1" fmla="*/ 474 h 474"/>
                <a:gd name="T2" fmla="*/ 377506 w 359"/>
                <a:gd name="T3" fmla="*/ 407 h 474"/>
                <a:gd name="T4" fmla="*/ 36165 w 359"/>
                <a:gd name="T5" fmla="*/ 230 h 474"/>
                <a:gd name="T6" fmla="*/ 150076 w 359"/>
                <a:gd name="T7" fmla="*/ 0 h 474"/>
                <a:gd name="T8" fmla="*/ 0 60000 65536"/>
                <a:gd name="T9" fmla="*/ 0 60000 65536"/>
                <a:gd name="T10" fmla="*/ 0 60000 65536"/>
                <a:gd name="T11" fmla="*/ 0 60000 65536"/>
                <a:gd name="T12" fmla="*/ 0 w 359"/>
                <a:gd name="T13" fmla="*/ 0 h 474"/>
                <a:gd name="T14" fmla="*/ 359 w 359"/>
                <a:gd name="T15" fmla="*/ 474 h 474"/>
              </a:gdLst>
              <a:ahLst/>
              <a:cxnLst>
                <a:cxn ang="T8">
                  <a:pos x="T0" y="T1"/>
                </a:cxn>
                <a:cxn ang="T9">
                  <a:pos x="T2" y="T3"/>
                </a:cxn>
                <a:cxn ang="T10">
                  <a:pos x="T4" y="T5"/>
                </a:cxn>
                <a:cxn ang="T11">
                  <a:pos x="T6" y="T7"/>
                </a:cxn>
              </a:cxnLst>
              <a:rect l="T12" t="T13" r="T14" b="T15"/>
              <a:pathLst>
                <a:path w="359" h="474">
                  <a:moveTo>
                    <a:pt x="359" y="474"/>
                  </a:moveTo>
                  <a:cubicBezTo>
                    <a:pt x="276" y="461"/>
                    <a:pt x="193" y="448"/>
                    <a:pt x="135" y="407"/>
                  </a:cubicBezTo>
                  <a:cubicBezTo>
                    <a:pt x="77" y="366"/>
                    <a:pt x="26" y="298"/>
                    <a:pt x="13" y="230"/>
                  </a:cubicBezTo>
                  <a:cubicBezTo>
                    <a:pt x="0" y="162"/>
                    <a:pt x="27" y="81"/>
                    <a:pt x="54"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8" name="Freeform 7">
              <a:extLst>
                <a:ext uri="{FF2B5EF4-FFF2-40B4-BE49-F238E27FC236}">
                  <a16:creationId xmlns:a16="http://schemas.microsoft.com/office/drawing/2014/main" id="{E392000C-AB4F-38D0-8C3A-1241DF3284F9}"/>
                </a:ext>
              </a:extLst>
            </p:cNvPr>
            <p:cNvSpPr>
              <a:spLocks/>
            </p:cNvSpPr>
            <p:nvPr/>
          </p:nvSpPr>
          <p:spPr bwMode="auto">
            <a:xfrm>
              <a:off x="2629" y="3082"/>
              <a:ext cx="1284" cy="761"/>
            </a:xfrm>
            <a:custGeom>
              <a:avLst/>
              <a:gdLst>
                <a:gd name="T0" fmla="*/ 0 w 630"/>
                <a:gd name="T1" fmla="*/ 1840 h 707"/>
                <a:gd name="T2" fmla="*/ 4263871 w 630"/>
                <a:gd name="T3" fmla="*/ 1350 h 707"/>
                <a:gd name="T4" fmla="*/ 6394534 w 630"/>
                <a:gd name="T5" fmla="*/ 551 h 707"/>
                <a:gd name="T6" fmla="*/ 5466958 w 630"/>
                <a:gd name="T7" fmla="*/ 164 h 707"/>
                <a:gd name="T8" fmla="*/ 2702080 w 630"/>
                <a:gd name="T9" fmla="*/ 2 h 707"/>
                <a:gd name="T10" fmla="*/ 1572761 w 630"/>
                <a:gd name="T11" fmla="*/ 199 h 707"/>
                <a:gd name="T12" fmla="*/ 3549025 w 630"/>
                <a:gd name="T13" fmla="*/ 503 h 707"/>
                <a:gd name="T14" fmla="*/ 0 60000 65536"/>
                <a:gd name="T15" fmla="*/ 0 60000 65536"/>
                <a:gd name="T16" fmla="*/ 0 60000 65536"/>
                <a:gd name="T17" fmla="*/ 0 60000 65536"/>
                <a:gd name="T18" fmla="*/ 0 60000 65536"/>
                <a:gd name="T19" fmla="*/ 0 60000 65536"/>
                <a:gd name="T20" fmla="*/ 0 60000 65536"/>
                <a:gd name="T21" fmla="*/ 0 w 630"/>
                <a:gd name="T22" fmla="*/ 0 h 707"/>
                <a:gd name="T23" fmla="*/ 630 w 630"/>
                <a:gd name="T24" fmla="*/ 707 h 7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0" h="707">
                  <a:moveTo>
                    <a:pt x="0" y="707"/>
                  </a:moveTo>
                  <a:cubicBezTo>
                    <a:pt x="152" y="653"/>
                    <a:pt x="305" y="600"/>
                    <a:pt x="407" y="518"/>
                  </a:cubicBezTo>
                  <a:cubicBezTo>
                    <a:pt x="509" y="436"/>
                    <a:pt x="592" y="289"/>
                    <a:pt x="611" y="213"/>
                  </a:cubicBezTo>
                  <a:cubicBezTo>
                    <a:pt x="630" y="137"/>
                    <a:pt x="581" y="98"/>
                    <a:pt x="522" y="63"/>
                  </a:cubicBezTo>
                  <a:cubicBezTo>
                    <a:pt x="463" y="28"/>
                    <a:pt x="320" y="0"/>
                    <a:pt x="258" y="2"/>
                  </a:cubicBezTo>
                  <a:cubicBezTo>
                    <a:pt x="196" y="4"/>
                    <a:pt x="137" y="45"/>
                    <a:pt x="150" y="77"/>
                  </a:cubicBezTo>
                  <a:cubicBezTo>
                    <a:pt x="163" y="109"/>
                    <a:pt x="251" y="150"/>
                    <a:pt x="339" y="19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9" name="Freeform 8">
              <a:extLst>
                <a:ext uri="{FF2B5EF4-FFF2-40B4-BE49-F238E27FC236}">
                  <a16:creationId xmlns:a16="http://schemas.microsoft.com/office/drawing/2014/main" id="{1AB8EB67-B234-1F05-2DCD-68E4CAAF7606}"/>
                </a:ext>
              </a:extLst>
            </p:cNvPr>
            <p:cNvSpPr>
              <a:spLocks/>
            </p:cNvSpPr>
            <p:nvPr/>
          </p:nvSpPr>
          <p:spPr bwMode="auto">
            <a:xfrm>
              <a:off x="2515" y="2068"/>
              <a:ext cx="987" cy="664"/>
            </a:xfrm>
            <a:custGeom>
              <a:avLst/>
              <a:gdLst>
                <a:gd name="T0" fmla="*/ 1499776 w 536"/>
                <a:gd name="T1" fmla="*/ 664 h 664"/>
                <a:gd name="T2" fmla="*/ 1178001 w 536"/>
                <a:gd name="T3" fmla="*/ 155 h 664"/>
                <a:gd name="T4" fmla="*/ 0 w 536"/>
                <a:gd name="T5" fmla="*/ 0 h 664"/>
                <a:gd name="T6" fmla="*/ 0 60000 65536"/>
                <a:gd name="T7" fmla="*/ 0 60000 65536"/>
                <a:gd name="T8" fmla="*/ 0 60000 65536"/>
                <a:gd name="T9" fmla="*/ 0 w 536"/>
                <a:gd name="T10" fmla="*/ 0 h 664"/>
                <a:gd name="T11" fmla="*/ 536 w 536"/>
                <a:gd name="T12" fmla="*/ 664 h 664"/>
              </a:gdLst>
              <a:ahLst/>
              <a:cxnLst>
                <a:cxn ang="T6">
                  <a:pos x="T0" y="T1"/>
                </a:cxn>
                <a:cxn ang="T7">
                  <a:pos x="T2" y="T3"/>
                </a:cxn>
                <a:cxn ang="T8">
                  <a:pos x="T4" y="T5"/>
                </a:cxn>
              </a:cxnLst>
              <a:rect l="T9" t="T10" r="T11" b="T12"/>
              <a:pathLst>
                <a:path w="536" h="664">
                  <a:moveTo>
                    <a:pt x="536" y="664"/>
                  </a:moveTo>
                  <a:cubicBezTo>
                    <a:pt x="523" y="465"/>
                    <a:pt x="510" y="266"/>
                    <a:pt x="421" y="155"/>
                  </a:cubicBezTo>
                  <a:cubicBezTo>
                    <a:pt x="332" y="44"/>
                    <a:pt x="166" y="22"/>
                    <a:pt x="0"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0" name="Freeform 9">
              <a:extLst>
                <a:ext uri="{FF2B5EF4-FFF2-40B4-BE49-F238E27FC236}">
                  <a16:creationId xmlns:a16="http://schemas.microsoft.com/office/drawing/2014/main" id="{586C1FF7-BF55-2DA8-C702-6E94EA00AB27}"/>
                </a:ext>
              </a:extLst>
            </p:cNvPr>
            <p:cNvSpPr>
              <a:spLocks/>
            </p:cNvSpPr>
            <p:nvPr/>
          </p:nvSpPr>
          <p:spPr bwMode="auto">
            <a:xfrm>
              <a:off x="3441" y="1876"/>
              <a:ext cx="947" cy="869"/>
            </a:xfrm>
            <a:custGeom>
              <a:avLst/>
              <a:gdLst>
                <a:gd name="T0" fmla="*/ 53120 w 514"/>
                <a:gd name="T1" fmla="*/ 869 h 869"/>
                <a:gd name="T2" fmla="*/ 188370 w 514"/>
                <a:gd name="T3" fmla="*/ 605 h 869"/>
                <a:gd name="T4" fmla="*/ 53120 w 514"/>
                <a:gd name="T5" fmla="*/ 368 h 869"/>
                <a:gd name="T6" fmla="*/ 53120 w 514"/>
                <a:gd name="T7" fmla="*/ 232 h 869"/>
                <a:gd name="T8" fmla="*/ 381278 w 514"/>
                <a:gd name="T9" fmla="*/ 70 h 869"/>
                <a:gd name="T10" fmla="*/ 704981 w 514"/>
                <a:gd name="T11" fmla="*/ 15 h 869"/>
                <a:gd name="T12" fmla="*/ 993403 w 514"/>
                <a:gd name="T13" fmla="*/ 2 h 869"/>
                <a:gd name="T14" fmla="*/ 1448897 w 514"/>
                <a:gd name="T15" fmla="*/ 2 h 86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869"/>
                <a:gd name="T26" fmla="*/ 514 w 514"/>
                <a:gd name="T27" fmla="*/ 869 h 8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869">
                  <a:moveTo>
                    <a:pt x="19" y="869"/>
                  </a:moveTo>
                  <a:cubicBezTo>
                    <a:pt x="43" y="778"/>
                    <a:pt x="67" y="688"/>
                    <a:pt x="67" y="605"/>
                  </a:cubicBezTo>
                  <a:cubicBezTo>
                    <a:pt x="67" y="522"/>
                    <a:pt x="27" y="430"/>
                    <a:pt x="19" y="368"/>
                  </a:cubicBezTo>
                  <a:cubicBezTo>
                    <a:pt x="11" y="306"/>
                    <a:pt x="0" y="282"/>
                    <a:pt x="19" y="232"/>
                  </a:cubicBezTo>
                  <a:cubicBezTo>
                    <a:pt x="38" y="182"/>
                    <a:pt x="96" y="106"/>
                    <a:pt x="135" y="70"/>
                  </a:cubicBezTo>
                  <a:cubicBezTo>
                    <a:pt x="174" y="34"/>
                    <a:pt x="214" y="26"/>
                    <a:pt x="250" y="15"/>
                  </a:cubicBezTo>
                  <a:cubicBezTo>
                    <a:pt x="286" y="4"/>
                    <a:pt x="308" y="4"/>
                    <a:pt x="352" y="2"/>
                  </a:cubicBezTo>
                  <a:cubicBezTo>
                    <a:pt x="396" y="0"/>
                    <a:pt x="486" y="2"/>
                    <a:pt x="514" y="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1" name="Oval 10">
              <a:extLst>
                <a:ext uri="{FF2B5EF4-FFF2-40B4-BE49-F238E27FC236}">
                  <a16:creationId xmlns:a16="http://schemas.microsoft.com/office/drawing/2014/main" id="{C6DA39D4-B85C-54B7-2B2C-90C0B5D03135}"/>
                </a:ext>
              </a:extLst>
            </p:cNvPr>
            <p:cNvSpPr>
              <a:spLocks noChangeArrowheads="1"/>
            </p:cNvSpPr>
            <p:nvPr/>
          </p:nvSpPr>
          <p:spPr bwMode="auto">
            <a:xfrm>
              <a:off x="2547" y="3784"/>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2" name="Oval 11">
              <a:extLst>
                <a:ext uri="{FF2B5EF4-FFF2-40B4-BE49-F238E27FC236}">
                  <a16:creationId xmlns:a16="http://schemas.microsoft.com/office/drawing/2014/main" id="{7174C380-6FCC-13E6-BE6F-004313691704}"/>
                </a:ext>
              </a:extLst>
            </p:cNvPr>
            <p:cNvSpPr>
              <a:spLocks noChangeArrowheads="1"/>
            </p:cNvSpPr>
            <p:nvPr/>
          </p:nvSpPr>
          <p:spPr bwMode="auto">
            <a:xfrm>
              <a:off x="4376" y="1825"/>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3" name="Oval 12">
              <a:extLst>
                <a:ext uri="{FF2B5EF4-FFF2-40B4-BE49-F238E27FC236}">
                  <a16:creationId xmlns:a16="http://schemas.microsoft.com/office/drawing/2014/main" id="{F0E21457-76CD-BBD1-B82E-DDA276C042CB}"/>
                </a:ext>
              </a:extLst>
            </p:cNvPr>
            <p:cNvSpPr>
              <a:spLocks noChangeArrowheads="1"/>
            </p:cNvSpPr>
            <p:nvPr/>
          </p:nvSpPr>
          <p:spPr bwMode="auto">
            <a:xfrm>
              <a:off x="2432" y="2018"/>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4" name="Oval 13">
              <a:extLst>
                <a:ext uri="{FF2B5EF4-FFF2-40B4-BE49-F238E27FC236}">
                  <a16:creationId xmlns:a16="http://schemas.microsoft.com/office/drawing/2014/main" id="{EDD1517C-8163-E838-5EDC-28A202FCB8BD}"/>
                </a:ext>
              </a:extLst>
            </p:cNvPr>
            <p:cNvSpPr>
              <a:spLocks noChangeArrowheads="1"/>
            </p:cNvSpPr>
            <p:nvPr/>
          </p:nvSpPr>
          <p:spPr bwMode="auto">
            <a:xfrm>
              <a:off x="3454" y="2672"/>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5" name="Oval 14">
              <a:extLst>
                <a:ext uri="{FF2B5EF4-FFF2-40B4-BE49-F238E27FC236}">
                  <a16:creationId xmlns:a16="http://schemas.microsoft.com/office/drawing/2014/main" id="{4B620556-CD97-1147-44D8-A2EB71A284B0}"/>
                </a:ext>
              </a:extLst>
            </p:cNvPr>
            <p:cNvSpPr>
              <a:spLocks noChangeArrowheads="1"/>
            </p:cNvSpPr>
            <p:nvPr/>
          </p:nvSpPr>
          <p:spPr bwMode="auto">
            <a:xfrm>
              <a:off x="4184" y="2210"/>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6" name="Oval 15">
              <a:extLst>
                <a:ext uri="{FF2B5EF4-FFF2-40B4-BE49-F238E27FC236}">
                  <a16:creationId xmlns:a16="http://schemas.microsoft.com/office/drawing/2014/main" id="{C6678CB6-7C3B-9349-392A-F408D8EC92C8}"/>
                </a:ext>
              </a:extLst>
            </p:cNvPr>
            <p:cNvSpPr>
              <a:spLocks noChangeArrowheads="1"/>
            </p:cNvSpPr>
            <p:nvPr/>
          </p:nvSpPr>
          <p:spPr bwMode="auto">
            <a:xfrm>
              <a:off x="2940" y="2946"/>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7" name="Oval 16">
              <a:extLst>
                <a:ext uri="{FF2B5EF4-FFF2-40B4-BE49-F238E27FC236}">
                  <a16:creationId xmlns:a16="http://schemas.microsoft.com/office/drawing/2014/main" id="{F998BF6D-8065-20F8-6C1F-65FCE2CA4CDC}"/>
                </a:ext>
              </a:extLst>
            </p:cNvPr>
            <p:cNvSpPr>
              <a:spLocks noChangeArrowheads="1"/>
            </p:cNvSpPr>
            <p:nvPr/>
          </p:nvSpPr>
          <p:spPr bwMode="auto">
            <a:xfrm>
              <a:off x="2403" y="2432"/>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4528" name="Oval 17">
              <a:extLst>
                <a:ext uri="{FF2B5EF4-FFF2-40B4-BE49-F238E27FC236}">
                  <a16:creationId xmlns:a16="http://schemas.microsoft.com/office/drawing/2014/main" id="{4DD9E0A4-0047-77AA-F9D9-9ADB651F4C07}"/>
                </a:ext>
              </a:extLst>
            </p:cNvPr>
            <p:cNvSpPr>
              <a:spLocks noChangeArrowheads="1"/>
            </p:cNvSpPr>
            <p:nvPr/>
          </p:nvSpPr>
          <p:spPr bwMode="auto">
            <a:xfrm>
              <a:off x="3325" y="3256"/>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929794">
                                            <p:txEl>
                                              <p:pRg st="0" end="0"/>
                                            </p:txEl>
                                          </p:spTgt>
                                        </p:tgtEl>
                                        <p:attrNameLst>
                                          <p:attrName>style.visibility</p:attrName>
                                        </p:attrNameLst>
                                      </p:cBhvr>
                                      <p:to>
                                        <p:strVal val="visible"/>
                                      </p:to>
                                    </p:set>
                                    <p:anim calcmode="lin" valueType="num">
                                      <p:cBhvr>
                                        <p:cTn id="7" dur="500" fill="hold"/>
                                        <p:tgtEl>
                                          <p:spTgt spid="929794">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92979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29794">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92979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29794">
                                            <p:txEl>
                                              <p:pRg st="1" end="1"/>
                                            </p:txEl>
                                          </p:spTgt>
                                        </p:tgtEl>
                                        <p:attrNameLst>
                                          <p:attrName>style.visibility</p:attrName>
                                        </p:attrNameLst>
                                      </p:cBhvr>
                                      <p:to>
                                        <p:strVal val="visible"/>
                                      </p:to>
                                    </p:set>
                                    <p:anim calcmode="lin" valueType="num">
                                      <p:cBhvr>
                                        <p:cTn id="15" dur="500" fill="hold"/>
                                        <p:tgtEl>
                                          <p:spTgt spid="929794">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929794">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92979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2979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79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2">
            <a:extLst>
              <a:ext uri="{FF2B5EF4-FFF2-40B4-BE49-F238E27FC236}">
                <a16:creationId xmlns:a16="http://schemas.microsoft.com/office/drawing/2014/main" id="{68C2651B-C1BD-D27A-EDF1-F573C6749D02}"/>
              </a:ext>
            </a:extLst>
          </p:cNvPr>
          <p:cNvGrpSpPr>
            <a:grpSpLocks/>
          </p:cNvGrpSpPr>
          <p:nvPr/>
        </p:nvGrpSpPr>
        <p:grpSpPr bwMode="auto">
          <a:xfrm>
            <a:off x="3697288" y="2897188"/>
            <a:ext cx="3425825" cy="3286125"/>
            <a:chOff x="2329" y="1825"/>
            <a:chExt cx="2158" cy="2070"/>
          </a:xfrm>
        </p:grpSpPr>
        <p:sp>
          <p:nvSpPr>
            <p:cNvPr id="65544" name="Freeform 3">
              <a:extLst>
                <a:ext uri="{FF2B5EF4-FFF2-40B4-BE49-F238E27FC236}">
                  <a16:creationId xmlns:a16="http://schemas.microsoft.com/office/drawing/2014/main" id="{8B0D3405-59C3-BCBB-B86F-28A409036F9B}"/>
                </a:ext>
              </a:extLst>
            </p:cNvPr>
            <p:cNvSpPr>
              <a:spLocks/>
            </p:cNvSpPr>
            <p:nvPr/>
          </p:nvSpPr>
          <p:spPr bwMode="auto">
            <a:xfrm>
              <a:off x="2528" y="2989"/>
              <a:ext cx="436" cy="848"/>
            </a:xfrm>
            <a:custGeom>
              <a:avLst/>
              <a:gdLst>
                <a:gd name="T0" fmla="*/ 112692 w 237"/>
                <a:gd name="T1" fmla="*/ 848 h 848"/>
                <a:gd name="T2" fmla="*/ 19532 w 237"/>
                <a:gd name="T3" fmla="*/ 631 h 848"/>
                <a:gd name="T4" fmla="*/ 223716 w 237"/>
                <a:gd name="T5" fmla="*/ 211 h 848"/>
                <a:gd name="T6" fmla="*/ 655003 w 237"/>
                <a:gd name="T7" fmla="*/ 0 h 848"/>
                <a:gd name="T8" fmla="*/ 0 60000 65536"/>
                <a:gd name="T9" fmla="*/ 0 60000 65536"/>
                <a:gd name="T10" fmla="*/ 0 60000 65536"/>
                <a:gd name="T11" fmla="*/ 0 60000 65536"/>
                <a:gd name="T12" fmla="*/ 0 w 237"/>
                <a:gd name="T13" fmla="*/ 0 h 848"/>
                <a:gd name="T14" fmla="*/ 237 w 237"/>
                <a:gd name="T15" fmla="*/ 848 h 848"/>
              </a:gdLst>
              <a:ahLst/>
              <a:cxnLst>
                <a:cxn ang="T8">
                  <a:pos x="T0" y="T1"/>
                </a:cxn>
                <a:cxn ang="T9">
                  <a:pos x="T2" y="T3"/>
                </a:cxn>
                <a:cxn ang="T10">
                  <a:pos x="T4" y="T5"/>
                </a:cxn>
                <a:cxn ang="T11">
                  <a:pos x="T6" y="T7"/>
                </a:cxn>
              </a:cxnLst>
              <a:rect l="T12" t="T13" r="T14" b="T15"/>
              <a:pathLst>
                <a:path w="237" h="848">
                  <a:moveTo>
                    <a:pt x="41" y="848"/>
                  </a:moveTo>
                  <a:cubicBezTo>
                    <a:pt x="20" y="792"/>
                    <a:pt x="0" y="737"/>
                    <a:pt x="7" y="631"/>
                  </a:cubicBezTo>
                  <a:cubicBezTo>
                    <a:pt x="14" y="525"/>
                    <a:pt x="43" y="316"/>
                    <a:pt x="81" y="211"/>
                  </a:cubicBezTo>
                  <a:cubicBezTo>
                    <a:pt x="119" y="106"/>
                    <a:pt x="178" y="53"/>
                    <a:pt x="237"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5" name="Freeform 4">
              <a:extLst>
                <a:ext uri="{FF2B5EF4-FFF2-40B4-BE49-F238E27FC236}">
                  <a16:creationId xmlns:a16="http://schemas.microsoft.com/office/drawing/2014/main" id="{0DAC9C53-B426-A41A-7FB7-AB47AD0AAEEE}"/>
                </a:ext>
              </a:extLst>
            </p:cNvPr>
            <p:cNvSpPr>
              <a:spLocks/>
            </p:cNvSpPr>
            <p:nvPr/>
          </p:nvSpPr>
          <p:spPr bwMode="auto">
            <a:xfrm>
              <a:off x="3003" y="2305"/>
              <a:ext cx="1236" cy="764"/>
            </a:xfrm>
            <a:custGeom>
              <a:avLst/>
              <a:gdLst>
                <a:gd name="T0" fmla="*/ 0 w 671"/>
                <a:gd name="T1" fmla="*/ 705 h 764"/>
                <a:gd name="T2" fmla="*/ 1453260 w 671"/>
                <a:gd name="T3" fmla="*/ 647 h 764"/>
                <a:gd name="T4" fmla="*/ 1886132 w 671"/>
                <a:gd name="T5" fmla="*/ 0 h 764"/>
                <a:gd name="T6" fmla="*/ 0 60000 65536"/>
                <a:gd name="T7" fmla="*/ 0 60000 65536"/>
                <a:gd name="T8" fmla="*/ 0 60000 65536"/>
                <a:gd name="T9" fmla="*/ 0 w 671"/>
                <a:gd name="T10" fmla="*/ 0 h 764"/>
                <a:gd name="T11" fmla="*/ 671 w 671"/>
                <a:gd name="T12" fmla="*/ 764 h 764"/>
              </a:gdLst>
              <a:ahLst/>
              <a:cxnLst>
                <a:cxn ang="T6">
                  <a:pos x="T0" y="T1"/>
                </a:cxn>
                <a:cxn ang="T7">
                  <a:pos x="T2" y="T3"/>
                </a:cxn>
                <a:cxn ang="T8">
                  <a:pos x="T4" y="T5"/>
                </a:cxn>
              </a:cxnLst>
              <a:rect l="T9" t="T10" r="T11" b="T12"/>
              <a:pathLst>
                <a:path w="671" h="764">
                  <a:moveTo>
                    <a:pt x="0" y="705"/>
                  </a:moveTo>
                  <a:cubicBezTo>
                    <a:pt x="85" y="695"/>
                    <a:pt x="405" y="764"/>
                    <a:pt x="517" y="647"/>
                  </a:cubicBezTo>
                  <a:cubicBezTo>
                    <a:pt x="629" y="530"/>
                    <a:pt x="648" y="266"/>
                    <a:pt x="671" y="0"/>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Freeform 5">
              <a:extLst>
                <a:ext uri="{FF2B5EF4-FFF2-40B4-BE49-F238E27FC236}">
                  <a16:creationId xmlns:a16="http://schemas.microsoft.com/office/drawing/2014/main" id="{0E050C8E-473A-C75B-0B55-BFC20625F9DC}"/>
                </a:ext>
              </a:extLst>
            </p:cNvPr>
            <p:cNvSpPr>
              <a:spLocks/>
            </p:cNvSpPr>
            <p:nvPr/>
          </p:nvSpPr>
          <p:spPr bwMode="auto">
            <a:xfrm>
              <a:off x="2329" y="2522"/>
              <a:ext cx="661" cy="474"/>
            </a:xfrm>
            <a:custGeom>
              <a:avLst/>
              <a:gdLst>
                <a:gd name="T0" fmla="*/ 1003477 w 359"/>
                <a:gd name="T1" fmla="*/ 474 h 474"/>
                <a:gd name="T2" fmla="*/ 377506 w 359"/>
                <a:gd name="T3" fmla="*/ 407 h 474"/>
                <a:gd name="T4" fmla="*/ 36165 w 359"/>
                <a:gd name="T5" fmla="*/ 230 h 474"/>
                <a:gd name="T6" fmla="*/ 150076 w 359"/>
                <a:gd name="T7" fmla="*/ 0 h 474"/>
                <a:gd name="T8" fmla="*/ 0 60000 65536"/>
                <a:gd name="T9" fmla="*/ 0 60000 65536"/>
                <a:gd name="T10" fmla="*/ 0 60000 65536"/>
                <a:gd name="T11" fmla="*/ 0 60000 65536"/>
                <a:gd name="T12" fmla="*/ 0 w 359"/>
                <a:gd name="T13" fmla="*/ 0 h 474"/>
                <a:gd name="T14" fmla="*/ 359 w 359"/>
                <a:gd name="T15" fmla="*/ 474 h 474"/>
              </a:gdLst>
              <a:ahLst/>
              <a:cxnLst>
                <a:cxn ang="T8">
                  <a:pos x="T0" y="T1"/>
                </a:cxn>
                <a:cxn ang="T9">
                  <a:pos x="T2" y="T3"/>
                </a:cxn>
                <a:cxn ang="T10">
                  <a:pos x="T4" y="T5"/>
                </a:cxn>
                <a:cxn ang="T11">
                  <a:pos x="T6" y="T7"/>
                </a:cxn>
              </a:cxnLst>
              <a:rect l="T12" t="T13" r="T14" b="T15"/>
              <a:pathLst>
                <a:path w="359" h="474">
                  <a:moveTo>
                    <a:pt x="359" y="474"/>
                  </a:moveTo>
                  <a:cubicBezTo>
                    <a:pt x="276" y="461"/>
                    <a:pt x="193" y="448"/>
                    <a:pt x="135" y="407"/>
                  </a:cubicBezTo>
                  <a:cubicBezTo>
                    <a:pt x="77" y="366"/>
                    <a:pt x="26" y="298"/>
                    <a:pt x="13" y="230"/>
                  </a:cubicBezTo>
                  <a:cubicBezTo>
                    <a:pt x="0" y="162"/>
                    <a:pt x="27" y="81"/>
                    <a:pt x="54"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7" name="Freeform 6">
              <a:extLst>
                <a:ext uri="{FF2B5EF4-FFF2-40B4-BE49-F238E27FC236}">
                  <a16:creationId xmlns:a16="http://schemas.microsoft.com/office/drawing/2014/main" id="{A9E00FF8-AE88-B3D9-6F00-4554FE194149}"/>
                </a:ext>
              </a:extLst>
            </p:cNvPr>
            <p:cNvSpPr>
              <a:spLocks/>
            </p:cNvSpPr>
            <p:nvPr/>
          </p:nvSpPr>
          <p:spPr bwMode="auto">
            <a:xfrm>
              <a:off x="2629" y="3082"/>
              <a:ext cx="1284" cy="761"/>
            </a:xfrm>
            <a:custGeom>
              <a:avLst/>
              <a:gdLst>
                <a:gd name="T0" fmla="*/ 0 w 630"/>
                <a:gd name="T1" fmla="*/ 1840 h 707"/>
                <a:gd name="T2" fmla="*/ 4263871 w 630"/>
                <a:gd name="T3" fmla="*/ 1350 h 707"/>
                <a:gd name="T4" fmla="*/ 6394534 w 630"/>
                <a:gd name="T5" fmla="*/ 551 h 707"/>
                <a:gd name="T6" fmla="*/ 5466958 w 630"/>
                <a:gd name="T7" fmla="*/ 164 h 707"/>
                <a:gd name="T8" fmla="*/ 2702080 w 630"/>
                <a:gd name="T9" fmla="*/ 2 h 707"/>
                <a:gd name="T10" fmla="*/ 1572761 w 630"/>
                <a:gd name="T11" fmla="*/ 199 h 707"/>
                <a:gd name="T12" fmla="*/ 3549025 w 630"/>
                <a:gd name="T13" fmla="*/ 503 h 707"/>
                <a:gd name="T14" fmla="*/ 0 60000 65536"/>
                <a:gd name="T15" fmla="*/ 0 60000 65536"/>
                <a:gd name="T16" fmla="*/ 0 60000 65536"/>
                <a:gd name="T17" fmla="*/ 0 60000 65536"/>
                <a:gd name="T18" fmla="*/ 0 60000 65536"/>
                <a:gd name="T19" fmla="*/ 0 60000 65536"/>
                <a:gd name="T20" fmla="*/ 0 60000 65536"/>
                <a:gd name="T21" fmla="*/ 0 w 630"/>
                <a:gd name="T22" fmla="*/ 0 h 707"/>
                <a:gd name="T23" fmla="*/ 630 w 630"/>
                <a:gd name="T24" fmla="*/ 707 h 7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0" h="707">
                  <a:moveTo>
                    <a:pt x="0" y="707"/>
                  </a:moveTo>
                  <a:cubicBezTo>
                    <a:pt x="152" y="653"/>
                    <a:pt x="305" y="600"/>
                    <a:pt x="407" y="518"/>
                  </a:cubicBezTo>
                  <a:cubicBezTo>
                    <a:pt x="509" y="436"/>
                    <a:pt x="592" y="289"/>
                    <a:pt x="611" y="213"/>
                  </a:cubicBezTo>
                  <a:cubicBezTo>
                    <a:pt x="630" y="137"/>
                    <a:pt x="581" y="98"/>
                    <a:pt x="522" y="63"/>
                  </a:cubicBezTo>
                  <a:cubicBezTo>
                    <a:pt x="463" y="28"/>
                    <a:pt x="320" y="0"/>
                    <a:pt x="258" y="2"/>
                  </a:cubicBezTo>
                  <a:cubicBezTo>
                    <a:pt x="196" y="4"/>
                    <a:pt x="137" y="45"/>
                    <a:pt x="150" y="77"/>
                  </a:cubicBezTo>
                  <a:cubicBezTo>
                    <a:pt x="163" y="109"/>
                    <a:pt x="251" y="150"/>
                    <a:pt x="339" y="19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8" name="Freeform 7">
              <a:extLst>
                <a:ext uri="{FF2B5EF4-FFF2-40B4-BE49-F238E27FC236}">
                  <a16:creationId xmlns:a16="http://schemas.microsoft.com/office/drawing/2014/main" id="{34B35FDB-08FD-DC01-CC61-039D47F8D453}"/>
                </a:ext>
              </a:extLst>
            </p:cNvPr>
            <p:cNvSpPr>
              <a:spLocks/>
            </p:cNvSpPr>
            <p:nvPr/>
          </p:nvSpPr>
          <p:spPr bwMode="auto">
            <a:xfrm>
              <a:off x="2515" y="2068"/>
              <a:ext cx="987" cy="664"/>
            </a:xfrm>
            <a:custGeom>
              <a:avLst/>
              <a:gdLst>
                <a:gd name="T0" fmla="*/ 1499776 w 536"/>
                <a:gd name="T1" fmla="*/ 664 h 664"/>
                <a:gd name="T2" fmla="*/ 1178001 w 536"/>
                <a:gd name="T3" fmla="*/ 155 h 664"/>
                <a:gd name="T4" fmla="*/ 0 w 536"/>
                <a:gd name="T5" fmla="*/ 0 h 664"/>
                <a:gd name="T6" fmla="*/ 0 60000 65536"/>
                <a:gd name="T7" fmla="*/ 0 60000 65536"/>
                <a:gd name="T8" fmla="*/ 0 60000 65536"/>
                <a:gd name="T9" fmla="*/ 0 w 536"/>
                <a:gd name="T10" fmla="*/ 0 h 664"/>
                <a:gd name="T11" fmla="*/ 536 w 536"/>
                <a:gd name="T12" fmla="*/ 664 h 664"/>
              </a:gdLst>
              <a:ahLst/>
              <a:cxnLst>
                <a:cxn ang="T6">
                  <a:pos x="T0" y="T1"/>
                </a:cxn>
                <a:cxn ang="T7">
                  <a:pos x="T2" y="T3"/>
                </a:cxn>
                <a:cxn ang="T8">
                  <a:pos x="T4" y="T5"/>
                </a:cxn>
              </a:cxnLst>
              <a:rect l="T9" t="T10" r="T11" b="T12"/>
              <a:pathLst>
                <a:path w="536" h="664">
                  <a:moveTo>
                    <a:pt x="536" y="664"/>
                  </a:moveTo>
                  <a:cubicBezTo>
                    <a:pt x="523" y="465"/>
                    <a:pt x="510" y="266"/>
                    <a:pt x="421" y="155"/>
                  </a:cubicBezTo>
                  <a:cubicBezTo>
                    <a:pt x="332" y="44"/>
                    <a:pt x="166" y="22"/>
                    <a:pt x="0" y="0"/>
                  </a:cubicBezTo>
                </a:path>
              </a:pathLst>
            </a:custGeom>
            <a:noFill/>
            <a:ln w="38100">
              <a:solidFill>
                <a:srgbClr val="FF000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9" name="Freeform 8">
              <a:extLst>
                <a:ext uri="{FF2B5EF4-FFF2-40B4-BE49-F238E27FC236}">
                  <a16:creationId xmlns:a16="http://schemas.microsoft.com/office/drawing/2014/main" id="{0BE964A0-8B57-3EBE-E43E-E6C25302DA8E}"/>
                </a:ext>
              </a:extLst>
            </p:cNvPr>
            <p:cNvSpPr>
              <a:spLocks/>
            </p:cNvSpPr>
            <p:nvPr/>
          </p:nvSpPr>
          <p:spPr bwMode="auto">
            <a:xfrm>
              <a:off x="3441" y="1876"/>
              <a:ext cx="947" cy="869"/>
            </a:xfrm>
            <a:custGeom>
              <a:avLst/>
              <a:gdLst>
                <a:gd name="T0" fmla="*/ 53120 w 514"/>
                <a:gd name="T1" fmla="*/ 869 h 869"/>
                <a:gd name="T2" fmla="*/ 188370 w 514"/>
                <a:gd name="T3" fmla="*/ 605 h 869"/>
                <a:gd name="T4" fmla="*/ 53120 w 514"/>
                <a:gd name="T5" fmla="*/ 368 h 869"/>
                <a:gd name="T6" fmla="*/ 53120 w 514"/>
                <a:gd name="T7" fmla="*/ 232 h 869"/>
                <a:gd name="T8" fmla="*/ 381278 w 514"/>
                <a:gd name="T9" fmla="*/ 70 h 869"/>
                <a:gd name="T10" fmla="*/ 704981 w 514"/>
                <a:gd name="T11" fmla="*/ 15 h 869"/>
                <a:gd name="T12" fmla="*/ 993403 w 514"/>
                <a:gd name="T13" fmla="*/ 2 h 869"/>
                <a:gd name="T14" fmla="*/ 1448897 w 514"/>
                <a:gd name="T15" fmla="*/ 2 h 869"/>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869"/>
                <a:gd name="T26" fmla="*/ 514 w 514"/>
                <a:gd name="T27" fmla="*/ 869 h 8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869">
                  <a:moveTo>
                    <a:pt x="19" y="869"/>
                  </a:moveTo>
                  <a:cubicBezTo>
                    <a:pt x="43" y="778"/>
                    <a:pt x="67" y="688"/>
                    <a:pt x="67" y="605"/>
                  </a:cubicBezTo>
                  <a:cubicBezTo>
                    <a:pt x="67" y="522"/>
                    <a:pt x="27" y="430"/>
                    <a:pt x="19" y="368"/>
                  </a:cubicBezTo>
                  <a:cubicBezTo>
                    <a:pt x="11" y="306"/>
                    <a:pt x="0" y="282"/>
                    <a:pt x="19" y="232"/>
                  </a:cubicBezTo>
                  <a:cubicBezTo>
                    <a:pt x="38" y="182"/>
                    <a:pt x="96" y="106"/>
                    <a:pt x="135" y="70"/>
                  </a:cubicBezTo>
                  <a:cubicBezTo>
                    <a:pt x="174" y="34"/>
                    <a:pt x="214" y="26"/>
                    <a:pt x="250" y="15"/>
                  </a:cubicBezTo>
                  <a:cubicBezTo>
                    <a:pt x="286" y="4"/>
                    <a:pt x="308" y="4"/>
                    <a:pt x="352" y="2"/>
                  </a:cubicBezTo>
                  <a:cubicBezTo>
                    <a:pt x="396" y="0"/>
                    <a:pt x="486" y="2"/>
                    <a:pt x="514" y="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0" name="Oval 9">
              <a:extLst>
                <a:ext uri="{FF2B5EF4-FFF2-40B4-BE49-F238E27FC236}">
                  <a16:creationId xmlns:a16="http://schemas.microsoft.com/office/drawing/2014/main" id="{AF77434B-7E0B-B118-281C-4961DDD8559B}"/>
                </a:ext>
              </a:extLst>
            </p:cNvPr>
            <p:cNvSpPr>
              <a:spLocks noChangeArrowheads="1"/>
            </p:cNvSpPr>
            <p:nvPr/>
          </p:nvSpPr>
          <p:spPr bwMode="auto">
            <a:xfrm>
              <a:off x="2547" y="3784"/>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1" name="Oval 10">
              <a:extLst>
                <a:ext uri="{FF2B5EF4-FFF2-40B4-BE49-F238E27FC236}">
                  <a16:creationId xmlns:a16="http://schemas.microsoft.com/office/drawing/2014/main" id="{380E4CED-96C4-097F-3D33-1330227DAA0D}"/>
                </a:ext>
              </a:extLst>
            </p:cNvPr>
            <p:cNvSpPr>
              <a:spLocks noChangeArrowheads="1"/>
            </p:cNvSpPr>
            <p:nvPr/>
          </p:nvSpPr>
          <p:spPr bwMode="auto">
            <a:xfrm>
              <a:off x="4376" y="1825"/>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2" name="Oval 11">
              <a:extLst>
                <a:ext uri="{FF2B5EF4-FFF2-40B4-BE49-F238E27FC236}">
                  <a16:creationId xmlns:a16="http://schemas.microsoft.com/office/drawing/2014/main" id="{D3911716-E2A3-751B-D9E4-6744EB50ADB5}"/>
                </a:ext>
              </a:extLst>
            </p:cNvPr>
            <p:cNvSpPr>
              <a:spLocks noChangeArrowheads="1"/>
            </p:cNvSpPr>
            <p:nvPr/>
          </p:nvSpPr>
          <p:spPr bwMode="auto">
            <a:xfrm>
              <a:off x="2432" y="2018"/>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3" name="Oval 12">
              <a:extLst>
                <a:ext uri="{FF2B5EF4-FFF2-40B4-BE49-F238E27FC236}">
                  <a16:creationId xmlns:a16="http://schemas.microsoft.com/office/drawing/2014/main" id="{0721B504-DBA0-20AD-181F-0545615C3B08}"/>
                </a:ext>
              </a:extLst>
            </p:cNvPr>
            <p:cNvSpPr>
              <a:spLocks noChangeArrowheads="1"/>
            </p:cNvSpPr>
            <p:nvPr/>
          </p:nvSpPr>
          <p:spPr bwMode="auto">
            <a:xfrm>
              <a:off x="3454" y="2672"/>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4" name="Oval 13">
              <a:extLst>
                <a:ext uri="{FF2B5EF4-FFF2-40B4-BE49-F238E27FC236}">
                  <a16:creationId xmlns:a16="http://schemas.microsoft.com/office/drawing/2014/main" id="{4AEAA061-6173-B47B-AE4F-74B109D73BE7}"/>
                </a:ext>
              </a:extLst>
            </p:cNvPr>
            <p:cNvSpPr>
              <a:spLocks noChangeArrowheads="1"/>
            </p:cNvSpPr>
            <p:nvPr/>
          </p:nvSpPr>
          <p:spPr bwMode="auto">
            <a:xfrm>
              <a:off x="4184" y="2210"/>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5" name="Oval 14">
              <a:extLst>
                <a:ext uri="{FF2B5EF4-FFF2-40B4-BE49-F238E27FC236}">
                  <a16:creationId xmlns:a16="http://schemas.microsoft.com/office/drawing/2014/main" id="{A78B3C27-8508-F565-BF01-8A872186190F}"/>
                </a:ext>
              </a:extLst>
            </p:cNvPr>
            <p:cNvSpPr>
              <a:spLocks noChangeArrowheads="1"/>
            </p:cNvSpPr>
            <p:nvPr/>
          </p:nvSpPr>
          <p:spPr bwMode="auto">
            <a:xfrm>
              <a:off x="2940" y="2946"/>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6" name="Oval 15">
              <a:extLst>
                <a:ext uri="{FF2B5EF4-FFF2-40B4-BE49-F238E27FC236}">
                  <a16:creationId xmlns:a16="http://schemas.microsoft.com/office/drawing/2014/main" id="{D71AA7EB-72BE-625C-A07C-FE77E5BBFED5}"/>
                </a:ext>
              </a:extLst>
            </p:cNvPr>
            <p:cNvSpPr>
              <a:spLocks noChangeArrowheads="1"/>
            </p:cNvSpPr>
            <p:nvPr/>
          </p:nvSpPr>
          <p:spPr bwMode="auto">
            <a:xfrm>
              <a:off x="2403" y="2432"/>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57" name="Oval 16">
              <a:extLst>
                <a:ext uri="{FF2B5EF4-FFF2-40B4-BE49-F238E27FC236}">
                  <a16:creationId xmlns:a16="http://schemas.microsoft.com/office/drawing/2014/main" id="{8F49D794-9B9A-74A4-258A-75A52D6DA26F}"/>
                </a:ext>
              </a:extLst>
            </p:cNvPr>
            <p:cNvSpPr>
              <a:spLocks noChangeArrowheads="1"/>
            </p:cNvSpPr>
            <p:nvPr/>
          </p:nvSpPr>
          <p:spPr bwMode="auto">
            <a:xfrm>
              <a:off x="3325" y="3256"/>
              <a:ext cx="111" cy="111"/>
            </a:xfrm>
            <a:prstGeom prst="ellipse">
              <a:avLst/>
            </a:prstGeom>
            <a:solidFill>
              <a:schemeClr val="accent1"/>
            </a:solidFill>
            <a:ln w="9525">
              <a:solidFill>
                <a:schemeClr val="tx1"/>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3" name="Group 17">
            <a:extLst>
              <a:ext uri="{FF2B5EF4-FFF2-40B4-BE49-F238E27FC236}">
                <a16:creationId xmlns:a16="http://schemas.microsoft.com/office/drawing/2014/main" id="{46A857D3-F052-4018-610B-16ABC18744DB}"/>
              </a:ext>
            </a:extLst>
          </p:cNvPr>
          <p:cNvGrpSpPr>
            <a:grpSpLocks/>
          </p:cNvGrpSpPr>
          <p:nvPr/>
        </p:nvGrpSpPr>
        <p:grpSpPr bwMode="auto">
          <a:xfrm>
            <a:off x="2179638" y="992188"/>
            <a:ext cx="7153275" cy="1909762"/>
            <a:chOff x="1373" y="625"/>
            <a:chExt cx="4506" cy="1203"/>
          </a:xfrm>
        </p:grpSpPr>
        <p:sp>
          <p:nvSpPr>
            <p:cNvPr id="930834" name="Text Box 18">
              <a:extLst>
                <a:ext uri="{FF2B5EF4-FFF2-40B4-BE49-F238E27FC236}">
                  <a16:creationId xmlns:a16="http://schemas.microsoft.com/office/drawing/2014/main" id="{0DF258A0-4745-A69F-85B9-A99B12854795}"/>
                </a:ext>
              </a:extLst>
            </p:cNvPr>
            <p:cNvSpPr txBox="1">
              <a:spLocks noChangeArrowheads="1"/>
            </p:cNvSpPr>
            <p:nvPr/>
          </p:nvSpPr>
          <p:spPr bwMode="auto">
            <a:xfrm>
              <a:off x="1373" y="625"/>
              <a:ext cx="4506" cy="865"/>
            </a:xfrm>
            <a:prstGeom prst="rect">
              <a:avLst/>
            </a:prstGeom>
            <a:noFill/>
            <a:ln w="9525">
              <a:noFill/>
              <a:miter lim="800000"/>
              <a:headEnd/>
              <a:tailEnd/>
            </a:ln>
            <a:effectLst/>
          </p:spPr>
          <p:txBody>
            <a:bodyPr>
              <a:spAutoFit/>
            </a:bodyPr>
            <a:lstStyle/>
            <a:p>
              <a:pPr defTabSz="344488">
                <a:spcBef>
                  <a:spcPct val="50000"/>
                </a:spcBef>
                <a:defRPr/>
              </a:pPr>
              <a:r>
                <a:rPr lang="de-DE">
                  <a:effectLst>
                    <a:outerShdw blurRad="38100" dist="38100" dir="2700000" algn="tl">
                      <a:srgbClr val="FFFFFF"/>
                    </a:outerShdw>
                  </a:effectLst>
                  <a:latin typeface="Times" charset="0"/>
                  <a:ea typeface="+mn-ea"/>
                </a:rPr>
                <a:t>How is communication achieved by such a graph?</a:t>
              </a:r>
              <a:br>
                <a:rPr lang="de-DE">
                  <a:effectLst>
                    <a:outerShdw blurRad="38100" dist="38100" dir="2700000" algn="tl">
                      <a:srgbClr val="FFFFFF"/>
                    </a:outerShdw>
                  </a:effectLst>
                  <a:latin typeface="Times" charset="0"/>
                  <a:ea typeface="+mn-ea"/>
                </a:rPr>
              </a:br>
              <a:endParaRPr lang="de-DE">
                <a:effectLst>
                  <a:outerShdw blurRad="38100" dist="38100" dir="2700000" algn="tl">
                    <a:srgbClr val="FFFFFF"/>
                  </a:outerShdw>
                </a:effectLst>
                <a:latin typeface="Times" charset="0"/>
                <a:ea typeface="+mn-ea"/>
              </a:endParaRPr>
            </a:p>
          </p:txBody>
        </p:sp>
        <p:grpSp>
          <p:nvGrpSpPr>
            <p:cNvPr id="65541" name="Group 19">
              <a:extLst>
                <a:ext uri="{FF2B5EF4-FFF2-40B4-BE49-F238E27FC236}">
                  <a16:creationId xmlns:a16="http://schemas.microsoft.com/office/drawing/2014/main" id="{1AEBB37F-73EF-81F5-C034-C1C64648967B}"/>
                </a:ext>
              </a:extLst>
            </p:cNvPr>
            <p:cNvGrpSpPr>
              <a:grpSpLocks/>
            </p:cNvGrpSpPr>
            <p:nvPr/>
          </p:nvGrpSpPr>
          <p:grpSpPr bwMode="auto">
            <a:xfrm>
              <a:off x="3743" y="1063"/>
              <a:ext cx="559" cy="765"/>
              <a:chOff x="3743" y="1063"/>
              <a:chExt cx="559" cy="765"/>
            </a:xfrm>
          </p:grpSpPr>
          <p:sp>
            <p:nvSpPr>
              <p:cNvPr id="65542" name="Freeform 20">
                <a:extLst>
                  <a:ext uri="{FF2B5EF4-FFF2-40B4-BE49-F238E27FC236}">
                    <a16:creationId xmlns:a16="http://schemas.microsoft.com/office/drawing/2014/main" id="{16F3ACB1-4BBC-C3E7-C553-CFF58760F280}"/>
                  </a:ext>
                </a:extLst>
              </p:cNvPr>
              <p:cNvSpPr>
                <a:spLocks/>
              </p:cNvSpPr>
              <p:nvPr/>
            </p:nvSpPr>
            <p:spPr bwMode="auto">
              <a:xfrm>
                <a:off x="3743" y="1063"/>
                <a:ext cx="559" cy="765"/>
              </a:xfrm>
              <a:custGeom>
                <a:avLst/>
                <a:gdLst>
                  <a:gd name="T0" fmla="*/ 286 w 559"/>
                  <a:gd name="T1" fmla="*/ 0 h 765"/>
                  <a:gd name="T2" fmla="*/ 520 w 559"/>
                  <a:gd name="T3" fmla="*/ 158 h 765"/>
                  <a:gd name="T4" fmla="*/ 53 w 559"/>
                  <a:gd name="T5" fmla="*/ 490 h 765"/>
                  <a:gd name="T6" fmla="*/ 204 w 559"/>
                  <a:gd name="T7" fmla="*/ 765 h 765"/>
                  <a:gd name="T8" fmla="*/ 0 60000 65536"/>
                  <a:gd name="T9" fmla="*/ 0 60000 65536"/>
                  <a:gd name="T10" fmla="*/ 0 60000 65536"/>
                  <a:gd name="T11" fmla="*/ 0 60000 65536"/>
                  <a:gd name="T12" fmla="*/ 0 w 559"/>
                  <a:gd name="T13" fmla="*/ 0 h 765"/>
                  <a:gd name="T14" fmla="*/ 559 w 559"/>
                  <a:gd name="T15" fmla="*/ 765 h 765"/>
                </a:gdLst>
                <a:ahLst/>
                <a:cxnLst>
                  <a:cxn ang="T8">
                    <a:pos x="T0" y="T1"/>
                  </a:cxn>
                  <a:cxn ang="T9">
                    <a:pos x="T2" y="T3"/>
                  </a:cxn>
                  <a:cxn ang="T10">
                    <a:pos x="T4" y="T5"/>
                  </a:cxn>
                  <a:cxn ang="T11">
                    <a:pos x="T6" y="T7"/>
                  </a:cxn>
                </a:cxnLst>
                <a:rect l="T12" t="T13" r="T14" b="T15"/>
                <a:pathLst>
                  <a:path w="559" h="765">
                    <a:moveTo>
                      <a:pt x="286" y="0"/>
                    </a:moveTo>
                    <a:cubicBezTo>
                      <a:pt x="422" y="38"/>
                      <a:pt x="559" y="76"/>
                      <a:pt x="520" y="158"/>
                    </a:cubicBezTo>
                    <a:cubicBezTo>
                      <a:pt x="481" y="240"/>
                      <a:pt x="106" y="389"/>
                      <a:pt x="53" y="490"/>
                    </a:cubicBezTo>
                    <a:cubicBezTo>
                      <a:pt x="0" y="591"/>
                      <a:pt x="102" y="678"/>
                      <a:pt x="204" y="765"/>
                    </a:cubicBezTo>
                  </a:path>
                </a:pathLst>
              </a:custGeom>
              <a:solidFill>
                <a:schemeClr val="bg1"/>
              </a:solidFill>
              <a:ln w="22225">
                <a:solidFill>
                  <a:srgbClr val="0000FF"/>
                </a:solidFill>
                <a:round/>
                <a:headEnd/>
                <a:tailEnd type="stealth" w="med" len="med"/>
              </a:ln>
            </p:spPr>
            <p:txBody>
              <a:bodyPr wrap="none" anchor="ctr"/>
              <a:lstStyle/>
              <a:p>
                <a:endParaRPr lang="en-US"/>
              </a:p>
            </p:txBody>
          </p:sp>
          <p:sp>
            <p:nvSpPr>
              <p:cNvPr id="930837" name="Text Box 21">
                <a:extLst>
                  <a:ext uri="{FF2B5EF4-FFF2-40B4-BE49-F238E27FC236}">
                    <a16:creationId xmlns:a16="http://schemas.microsoft.com/office/drawing/2014/main" id="{F4E8D41C-6EEA-9945-1C03-60B8AE7F735C}"/>
                  </a:ext>
                </a:extLst>
              </p:cNvPr>
              <p:cNvSpPr txBox="1">
                <a:spLocks noChangeArrowheads="1"/>
              </p:cNvSpPr>
              <p:nvPr/>
            </p:nvSpPr>
            <p:spPr bwMode="auto">
              <a:xfrm>
                <a:off x="4035" y="1235"/>
                <a:ext cx="215" cy="327"/>
              </a:xfrm>
              <a:prstGeom prst="rect">
                <a:avLst/>
              </a:prstGeom>
              <a:solidFill>
                <a:schemeClr val="bg1"/>
              </a:solidFill>
              <a:ln w="9525">
                <a:noFill/>
                <a:miter lim="800000"/>
                <a:headEnd/>
                <a:tailEnd/>
              </a:ln>
              <a:effectLst/>
            </p:spPr>
            <p:txBody>
              <a:bodyPr wrap="none">
                <a:spAutoFit/>
              </a:bodyPr>
              <a:lstStyle/>
              <a:p>
                <a:pPr>
                  <a:defRPr/>
                </a:pPr>
                <a:r>
                  <a:rPr lang="de-DE">
                    <a:effectLst>
                      <a:outerShdw blurRad="38100" dist="38100" dir="2700000" algn="tl">
                        <a:srgbClr val="FFFFFF"/>
                      </a:outerShdw>
                    </a:effectLst>
                    <a:latin typeface="Times" charset="0"/>
                    <a:ea typeface="+mn-ea"/>
                  </a:rPr>
                  <a:t>?</a:t>
                </a:r>
              </a:p>
            </p:txBody>
          </p:sp>
        </p:grpSp>
      </p:grpSp>
      <p:sp>
        <p:nvSpPr>
          <p:cNvPr id="22" name="TextBox 21">
            <a:extLst>
              <a:ext uri="{FF2B5EF4-FFF2-40B4-BE49-F238E27FC236}">
                <a16:creationId xmlns:a16="http://schemas.microsoft.com/office/drawing/2014/main" id="{D3995072-7BA3-33C9-CD08-B1AFB6ED65E8}"/>
              </a:ext>
            </a:extLst>
          </p:cNvPr>
          <p:cNvSpPr txBox="1"/>
          <p:nvPr/>
        </p:nvSpPr>
        <p:spPr>
          <a:xfrm rot="20030041">
            <a:off x="7073900" y="4745038"/>
            <a:ext cx="1666875" cy="584200"/>
          </a:xfrm>
          <a:prstGeom prst="rect">
            <a:avLst/>
          </a:prstGeom>
          <a:noFill/>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3200">
                <a:solidFill>
                  <a:srgbClr val="FF0000"/>
                </a:solidFill>
                <a:effectLst>
                  <a:outerShdw blurRad="38100" dist="38100" dir="2700000" algn="tl">
                    <a:srgbClr val="000000"/>
                  </a:outerShdw>
                </a:effectLst>
                <a:latin typeface="Times" pitchFamily="2" charset="0"/>
              </a:rPr>
              <a:t>gestures!</a:t>
            </a:r>
            <a:endParaRPr lang="en-US" altLang="en-US" sz="32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strips(down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230A5BB-9304-12C7-127F-188BCC5E00AF}"/>
              </a:ext>
            </a:extLst>
          </p:cNvPr>
          <p:cNvGrpSpPr>
            <a:grpSpLocks/>
          </p:cNvGrpSpPr>
          <p:nvPr/>
        </p:nvGrpSpPr>
        <p:grpSpPr bwMode="auto">
          <a:xfrm>
            <a:off x="1414463" y="5343525"/>
            <a:ext cx="7216775" cy="1365250"/>
            <a:chOff x="891" y="3366"/>
            <a:chExt cx="4546" cy="860"/>
          </a:xfrm>
        </p:grpSpPr>
        <p:pic>
          <p:nvPicPr>
            <p:cNvPr id="66575" name="Picture 3">
              <a:extLst>
                <a:ext uri="{FF2B5EF4-FFF2-40B4-BE49-F238E27FC236}">
                  <a16:creationId xmlns:a16="http://schemas.microsoft.com/office/drawing/2014/main" id="{75D2A968-1B3F-44B6-BB61-467AC2DEE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 y="3419"/>
              <a:ext cx="80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44" name="Text Box 4">
              <a:extLst>
                <a:ext uri="{FF2B5EF4-FFF2-40B4-BE49-F238E27FC236}">
                  <a16:creationId xmlns:a16="http://schemas.microsoft.com/office/drawing/2014/main" id="{33ED62A7-99A2-52E5-DD49-EDAA92F56576}"/>
                </a:ext>
              </a:extLst>
            </p:cNvPr>
            <p:cNvSpPr txBox="1">
              <a:spLocks noChangeArrowheads="1"/>
            </p:cNvSpPr>
            <p:nvPr/>
          </p:nvSpPr>
          <p:spPr bwMode="auto">
            <a:xfrm>
              <a:off x="1881" y="3366"/>
              <a:ext cx="3556" cy="60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900">
                  <a:effectLst>
                    <a:outerShdw blurRad="38100" dist="38100" dir="2700000" algn="tl">
                      <a:srgbClr val="FFFFFF"/>
                    </a:outerShdw>
                  </a:effectLst>
                  <a:latin typeface="Times" pitchFamily="2" charset="0"/>
                </a:rPr>
                <a:t>Charles Alunni (1951 -):</a:t>
              </a:r>
              <a:br>
                <a:rPr lang="de-DE" altLang="en-US" sz="1900" b="1"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Ce n‘est pas la règle qui gouverne l‘action </a:t>
              </a:r>
              <a:br>
                <a:rPr lang="de-DE" altLang="en-US" sz="1900"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diagrammatique, mais l‘action qui fait émerger la règle.</a:t>
              </a:r>
              <a:endParaRPr lang="de-DE" altLang="en-US" sz="1900">
                <a:effectLst>
                  <a:outerShdw blurRad="38100" dist="38100" dir="2700000" algn="tl">
                    <a:srgbClr val="FFFFFF"/>
                  </a:outerShdw>
                </a:effectLst>
              </a:endParaRPr>
            </a:p>
          </p:txBody>
        </p:sp>
      </p:grpSp>
      <p:grpSp>
        <p:nvGrpSpPr>
          <p:cNvPr id="3" name="Group 5">
            <a:extLst>
              <a:ext uri="{FF2B5EF4-FFF2-40B4-BE49-F238E27FC236}">
                <a16:creationId xmlns:a16="http://schemas.microsoft.com/office/drawing/2014/main" id="{099AD1FB-58CE-E35E-41A5-E23046994488}"/>
              </a:ext>
            </a:extLst>
          </p:cNvPr>
          <p:cNvGrpSpPr>
            <a:grpSpLocks/>
          </p:cNvGrpSpPr>
          <p:nvPr/>
        </p:nvGrpSpPr>
        <p:grpSpPr bwMode="auto">
          <a:xfrm>
            <a:off x="1414463" y="69850"/>
            <a:ext cx="7042150" cy="1693863"/>
            <a:chOff x="891" y="44"/>
            <a:chExt cx="4436" cy="1067"/>
          </a:xfrm>
        </p:grpSpPr>
        <p:pic>
          <p:nvPicPr>
            <p:cNvPr id="66573" name="Picture 6">
              <a:extLst>
                <a:ext uri="{FF2B5EF4-FFF2-40B4-BE49-F238E27FC236}">
                  <a16:creationId xmlns:a16="http://schemas.microsoft.com/office/drawing/2014/main" id="{F50C6C4E-FD52-E47B-B6E9-48736FF27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37" t="2464" r="34770" b="52573"/>
            <a:stretch>
              <a:fillRect/>
            </a:stretch>
          </p:blipFill>
          <p:spPr bwMode="auto">
            <a:xfrm>
              <a:off x="891" y="103"/>
              <a:ext cx="76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47" name="Text Box 7">
              <a:extLst>
                <a:ext uri="{FF2B5EF4-FFF2-40B4-BE49-F238E27FC236}">
                  <a16:creationId xmlns:a16="http://schemas.microsoft.com/office/drawing/2014/main" id="{D1173B3D-9E9F-B323-5A18-A52629481C4E}"/>
                </a:ext>
              </a:extLst>
            </p:cNvPr>
            <p:cNvSpPr txBox="1">
              <a:spLocks noChangeArrowheads="1"/>
            </p:cNvSpPr>
            <p:nvPr/>
          </p:nvSpPr>
          <p:spPr bwMode="auto">
            <a:xfrm>
              <a:off x="1884" y="44"/>
              <a:ext cx="3443" cy="42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just">
                <a:spcBef>
                  <a:spcPct val="50000"/>
                </a:spcBef>
                <a:defRPr/>
              </a:pPr>
              <a:r>
                <a:rPr lang="de-DE" altLang="en-US" sz="1900">
                  <a:effectLst>
                    <a:outerShdw blurRad="38100" dist="38100" dir="2700000" algn="tl">
                      <a:srgbClr val="FFFFFF"/>
                    </a:outerShdw>
                  </a:effectLst>
                  <a:latin typeface="Times" pitchFamily="2" charset="0"/>
                </a:rPr>
                <a:t>Jean Cavaillès (1903 - 1944):</a:t>
              </a:r>
              <a:br>
                <a:rPr lang="de-DE" altLang="en-US" sz="1900" b="1"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Comprendre est attraper le geste et pouvoir continuer.</a:t>
              </a:r>
            </a:p>
          </p:txBody>
        </p:sp>
      </p:grpSp>
      <p:grpSp>
        <p:nvGrpSpPr>
          <p:cNvPr id="4" name="Group 8">
            <a:extLst>
              <a:ext uri="{FF2B5EF4-FFF2-40B4-BE49-F238E27FC236}">
                <a16:creationId xmlns:a16="http://schemas.microsoft.com/office/drawing/2014/main" id="{A742643D-6989-8913-3A5A-33309DD7B34F}"/>
              </a:ext>
            </a:extLst>
          </p:cNvPr>
          <p:cNvGrpSpPr>
            <a:grpSpLocks/>
          </p:cNvGrpSpPr>
          <p:nvPr/>
        </p:nvGrpSpPr>
        <p:grpSpPr bwMode="auto">
          <a:xfrm>
            <a:off x="1414463" y="3683000"/>
            <a:ext cx="8426450" cy="1539875"/>
            <a:chOff x="891" y="2320"/>
            <a:chExt cx="5308" cy="970"/>
          </a:xfrm>
        </p:grpSpPr>
        <p:pic>
          <p:nvPicPr>
            <p:cNvPr id="66571" name="Picture 9">
              <a:extLst>
                <a:ext uri="{FF2B5EF4-FFF2-40B4-BE49-F238E27FC236}">
                  <a16:creationId xmlns:a16="http://schemas.microsoft.com/office/drawing/2014/main" id="{9CE86241-5BE4-12C1-5E03-F396C900D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3917"/>
            <a:stretch>
              <a:fillRect/>
            </a:stretch>
          </p:blipFill>
          <p:spPr bwMode="auto">
            <a:xfrm>
              <a:off x="891" y="2377"/>
              <a:ext cx="800"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50" name="Text Box 10">
              <a:extLst>
                <a:ext uri="{FF2B5EF4-FFF2-40B4-BE49-F238E27FC236}">
                  <a16:creationId xmlns:a16="http://schemas.microsoft.com/office/drawing/2014/main" id="{03591EA3-AD1E-B364-7459-D1B9CCEA0DAB}"/>
                </a:ext>
              </a:extLst>
            </p:cNvPr>
            <p:cNvSpPr txBox="1">
              <a:spLocks noChangeArrowheads="1"/>
            </p:cNvSpPr>
            <p:nvPr/>
          </p:nvSpPr>
          <p:spPr bwMode="auto">
            <a:xfrm>
              <a:off x="1877" y="2320"/>
              <a:ext cx="4322" cy="96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900">
                  <a:effectLst>
                    <a:outerShdw blurRad="38100" dist="38100" dir="2700000" algn="tl">
                      <a:srgbClr val="FFFFFF"/>
                    </a:outerShdw>
                  </a:effectLst>
                  <a:latin typeface="Times" pitchFamily="2" charset="0"/>
                </a:rPr>
                <a:t>Gilles Châtelet (1944 - 1999):</a:t>
              </a:r>
              <a:r>
                <a:rPr lang="de-DE" altLang="en-US" sz="1900" i="1">
                  <a:effectLst>
                    <a:outerShdw blurRad="38100" dist="38100" dir="2700000" algn="tl">
                      <a:srgbClr val="FFFFFF"/>
                    </a:outerShdw>
                  </a:effectLst>
                  <a:latin typeface="Times" pitchFamily="2" charset="0"/>
                </a:rPr>
                <a:t> </a:t>
              </a:r>
            </a:p>
            <a:p>
              <a:pPr>
                <a:defRPr/>
              </a:pPr>
              <a:r>
                <a:rPr lang="de-DE" altLang="en-US" sz="1900" i="1">
                  <a:effectLst>
                    <a:outerShdw blurRad="38100" dist="38100" dir="2700000" algn="tl">
                      <a:srgbClr val="FFFFFF"/>
                    </a:outerShdw>
                  </a:effectLst>
                  <a:latin typeface="Times" pitchFamily="2" charset="0"/>
                </a:rPr>
                <a:t>Un diagramme peut immobiliser un geste, le mettre au repos bien avant qu’il ne se blottise dans un signe, et c’est pourquoi les géomètres ou les cosmologistes contemporains aiment les diagrammes et leurs pouvoirs d’</a:t>
              </a:r>
              <a:r>
                <a:rPr lang="en-US" altLang="en-US" sz="1900" i="1">
                  <a:effectLst>
                    <a:outerShdw blurRad="38100" dist="38100" dir="2700000" algn="tl">
                      <a:srgbClr val="FFFFFF"/>
                    </a:outerShdw>
                  </a:effectLst>
                  <a:latin typeface="Times" pitchFamily="2" charset="0"/>
                </a:rPr>
                <a:t>é</a:t>
              </a:r>
              <a:r>
                <a:rPr lang="de-DE" altLang="en-US" sz="1900" i="1">
                  <a:effectLst>
                    <a:outerShdw blurRad="38100" dist="38100" dir="2700000" algn="tl">
                      <a:srgbClr val="FFFFFF"/>
                    </a:outerShdw>
                  </a:effectLst>
                  <a:latin typeface="Times" pitchFamily="2" charset="0"/>
                </a:rPr>
                <a:t>vocation préemptoire.</a:t>
              </a:r>
            </a:p>
          </p:txBody>
        </p:sp>
      </p:grpSp>
      <p:grpSp>
        <p:nvGrpSpPr>
          <p:cNvPr id="5" name="Group 11">
            <a:extLst>
              <a:ext uri="{FF2B5EF4-FFF2-40B4-BE49-F238E27FC236}">
                <a16:creationId xmlns:a16="http://schemas.microsoft.com/office/drawing/2014/main" id="{07C64BB1-22E2-0BBF-9B25-8DB99EFEFDCC}"/>
              </a:ext>
            </a:extLst>
          </p:cNvPr>
          <p:cNvGrpSpPr>
            <a:grpSpLocks/>
          </p:cNvGrpSpPr>
          <p:nvPr/>
        </p:nvGrpSpPr>
        <p:grpSpPr bwMode="auto">
          <a:xfrm>
            <a:off x="1414463" y="1884363"/>
            <a:ext cx="6035675" cy="1684337"/>
            <a:chOff x="891" y="1187"/>
            <a:chExt cx="3802" cy="1061"/>
          </a:xfrm>
        </p:grpSpPr>
        <p:pic>
          <p:nvPicPr>
            <p:cNvPr id="66569" name="Picture 12">
              <a:extLst>
                <a:ext uri="{FF2B5EF4-FFF2-40B4-BE49-F238E27FC236}">
                  <a16:creationId xmlns:a16="http://schemas.microsoft.com/office/drawing/2014/main" id="{A41E38A5-08A0-1FEB-9FD5-EE4327D0F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86" r="17609" b="37390"/>
            <a:stretch>
              <a:fillRect/>
            </a:stretch>
          </p:blipFill>
          <p:spPr bwMode="auto">
            <a:xfrm>
              <a:off x="891" y="1240"/>
              <a:ext cx="80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53" name="Text Box 13">
              <a:extLst>
                <a:ext uri="{FF2B5EF4-FFF2-40B4-BE49-F238E27FC236}">
                  <a16:creationId xmlns:a16="http://schemas.microsoft.com/office/drawing/2014/main" id="{38550A08-9B5F-2B64-3B54-0EFCA9916317}"/>
                </a:ext>
              </a:extLst>
            </p:cNvPr>
            <p:cNvSpPr txBox="1">
              <a:spLocks noChangeArrowheads="1"/>
            </p:cNvSpPr>
            <p:nvPr/>
          </p:nvSpPr>
          <p:spPr bwMode="auto">
            <a:xfrm>
              <a:off x="1883" y="1187"/>
              <a:ext cx="2810" cy="96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just">
                <a:defRPr/>
              </a:pPr>
              <a:r>
                <a:rPr lang="de-DE" altLang="en-US" sz="1900">
                  <a:effectLst>
                    <a:outerShdw blurRad="38100" dist="38100" dir="2700000" algn="tl">
                      <a:srgbClr val="FFFFFF"/>
                    </a:outerShdw>
                  </a:effectLst>
                  <a:latin typeface="Times" pitchFamily="2" charset="0"/>
                </a:rPr>
                <a:t>Gilles Deleuze (1925 - 1995):</a:t>
              </a:r>
              <a:r>
                <a:rPr lang="de-DE" altLang="en-US" sz="1900" i="1">
                  <a:effectLst>
                    <a:outerShdw blurRad="38100" dist="38100" dir="2700000" algn="tl">
                      <a:srgbClr val="FFFFFF"/>
                    </a:outerShdw>
                  </a:effectLst>
                  <a:latin typeface="Times" pitchFamily="2" charset="0"/>
                </a:rPr>
                <a:t> </a:t>
              </a:r>
            </a:p>
            <a:p>
              <a:pPr algn="just">
                <a:defRPr/>
              </a:pPr>
              <a:r>
                <a:rPr lang="de-DE" altLang="en-US" sz="1900" i="1">
                  <a:effectLst>
                    <a:outerShdw blurRad="38100" dist="38100" dir="2700000" algn="tl">
                      <a:srgbClr val="FFFFFF"/>
                    </a:outerShdw>
                  </a:effectLst>
                  <a:latin typeface="Times" pitchFamily="2" charset="0"/>
                </a:rPr>
                <a:t>Francis Bacon. La logique de la sensation.  </a:t>
              </a:r>
            </a:p>
            <a:p>
              <a:pPr algn="just">
                <a:defRPr/>
              </a:pPr>
              <a:r>
                <a:rPr lang="en-US" altLang="en-US" sz="1900">
                  <a:effectLst>
                    <a:outerShdw blurRad="38100" dist="38100" dir="2700000" algn="tl">
                      <a:srgbClr val="FFFFFF"/>
                    </a:outerShdw>
                  </a:effectLst>
                  <a:latin typeface="Times" pitchFamily="2" charset="0"/>
                </a:rPr>
                <a:t>E</a:t>
              </a:r>
              <a:r>
                <a:rPr lang="de-DE" altLang="en-US" sz="1900">
                  <a:effectLst>
                    <a:outerShdw blurRad="38100" dist="38100" dir="2700000" algn="tl">
                      <a:srgbClr val="FFFFFF"/>
                    </a:outerShdw>
                  </a:effectLst>
                  <a:latin typeface="Times" pitchFamily="2" charset="0"/>
                </a:rPr>
                <a:t>ditions de la Différence, Paris 1981</a:t>
              </a:r>
              <a:br>
                <a:rPr lang="de-DE" altLang="en-US" sz="1900">
                  <a:effectLst>
                    <a:outerShdw blurRad="38100" dist="38100" dir="2700000" algn="tl">
                      <a:srgbClr val="FFFFFF"/>
                    </a:outerShdw>
                  </a:effectLst>
                  <a:latin typeface="Times" pitchFamily="2" charset="0"/>
                </a:rPr>
              </a:br>
              <a:br>
                <a:rPr lang="de-DE" altLang="en-US" sz="1900" i="1">
                  <a:effectLst>
                    <a:outerShdw blurRad="38100" dist="38100" dir="2700000" algn="tl">
                      <a:srgbClr val="FFFFFF"/>
                    </a:outerShdw>
                  </a:effectLst>
                  <a:latin typeface="Times" pitchFamily="2" charset="0"/>
                </a:rPr>
              </a:br>
              <a:r>
                <a:rPr lang="de-DE" altLang="en-US" sz="1900" i="1">
                  <a:effectLst>
                    <a:outerShdw blurRad="38100" dist="38100" dir="2700000" algn="tl">
                      <a:srgbClr val="FFFFFF"/>
                    </a:outerShdw>
                  </a:effectLst>
                  <a:latin typeface="Times" pitchFamily="2" charset="0"/>
                </a:rPr>
                <a:t>„graph“  </a:t>
              </a:r>
              <a:r>
                <a:rPr lang="de-DE" altLang="en-US" sz="1900" i="1">
                  <a:effectLst>
                    <a:outerShdw blurRad="38100" dist="38100" dir="2700000" algn="tl">
                      <a:srgbClr val="FFFFFF"/>
                    </a:outerShdw>
                  </a:effectLst>
                  <a:latin typeface="Times" pitchFamily="2" charset="0"/>
                  <a:sym typeface="Symbol" pitchFamily="2" charset="2"/>
                </a:rPr>
                <a:t> </a:t>
              </a:r>
              <a:r>
                <a:rPr lang="de-DE" altLang="en-US" sz="1900" i="1">
                  <a:effectLst>
                    <a:outerShdw blurRad="38100" dist="38100" dir="2700000" algn="tl">
                      <a:srgbClr val="FFFFFF"/>
                    </a:outerShdw>
                  </a:effectLst>
                  <a:latin typeface="Times" pitchFamily="2" charset="0"/>
                </a:rPr>
                <a:t>„diagramme“</a:t>
              </a:r>
            </a:p>
          </p:txBody>
        </p:sp>
      </p:grpSp>
      <p:sp>
        <p:nvSpPr>
          <p:cNvPr id="931856" name="Text Box 16">
            <a:extLst>
              <a:ext uri="{FF2B5EF4-FFF2-40B4-BE49-F238E27FC236}">
                <a16:creationId xmlns:a16="http://schemas.microsoft.com/office/drawing/2014/main" id="{25396110-DCC8-DADC-F2E1-8B90B6B63404}"/>
              </a:ext>
            </a:extLst>
          </p:cNvPr>
          <p:cNvSpPr txBox="1">
            <a:spLocks noChangeArrowheads="1"/>
          </p:cNvSpPr>
          <p:nvPr/>
        </p:nvSpPr>
        <p:spPr bwMode="auto">
          <a:xfrm>
            <a:off x="2987675" y="5637213"/>
            <a:ext cx="5659438" cy="669925"/>
          </a:xfrm>
          <a:prstGeom prst="rect">
            <a:avLst/>
          </a:prstGeom>
          <a:solidFill>
            <a:schemeClr val="bg1"/>
          </a:solidFill>
          <a:ln w="9525">
            <a:noFill/>
            <a:miter lim="800000"/>
            <a:headEnd/>
            <a:tailEnd/>
          </a:ln>
          <a:effectLst/>
        </p:spPr>
        <p:txBody>
          <a:bodyPr wrap="none">
            <a:spAutoFit/>
          </a:bodyPr>
          <a:lstStyle/>
          <a:p>
            <a:pPr>
              <a:defRPr/>
            </a:pPr>
            <a:r>
              <a:rPr lang="de-DE" sz="1900" i="1">
                <a:effectLst>
                  <a:outerShdw blurRad="38100" dist="38100" dir="2700000" algn="tl">
                    <a:srgbClr val="FFFFFF"/>
                  </a:outerShdw>
                </a:effectLst>
                <a:latin typeface="Times" charset="0"/>
                <a:ea typeface="+mn-ea"/>
              </a:rPr>
              <a:t>It is not the rule that governs the diagrammatic action,   </a:t>
            </a:r>
            <a:br>
              <a:rPr lang="de-DE" sz="1900" i="1">
                <a:effectLst>
                  <a:outerShdw blurRad="38100" dist="38100" dir="2700000" algn="tl">
                    <a:srgbClr val="FFFFFF"/>
                  </a:outerShdw>
                </a:effectLst>
                <a:latin typeface="Times" charset="0"/>
                <a:ea typeface="+mn-ea"/>
              </a:rPr>
            </a:br>
            <a:r>
              <a:rPr lang="de-DE" sz="1900" i="1">
                <a:effectLst>
                  <a:outerShdw blurRad="38100" dist="38100" dir="2700000" algn="tl">
                    <a:srgbClr val="FFFFFF"/>
                  </a:outerShdw>
                </a:effectLst>
                <a:latin typeface="Times" charset="0"/>
                <a:ea typeface="+mn-ea"/>
              </a:rPr>
              <a:t>but the action that causes the rule to emerge.</a:t>
            </a:r>
          </a:p>
        </p:txBody>
      </p:sp>
      <p:sp>
        <p:nvSpPr>
          <p:cNvPr id="931857" name="Text Box 17">
            <a:extLst>
              <a:ext uri="{FF2B5EF4-FFF2-40B4-BE49-F238E27FC236}">
                <a16:creationId xmlns:a16="http://schemas.microsoft.com/office/drawing/2014/main" id="{2FCFFBAD-098E-880D-1271-6EAA6A39F538}"/>
              </a:ext>
            </a:extLst>
          </p:cNvPr>
          <p:cNvSpPr txBox="1">
            <a:spLocks noChangeArrowheads="1"/>
          </p:cNvSpPr>
          <p:nvPr/>
        </p:nvSpPr>
        <p:spPr bwMode="auto">
          <a:xfrm>
            <a:off x="2987675" y="357188"/>
            <a:ext cx="5464175" cy="669925"/>
          </a:xfrm>
          <a:prstGeom prst="rect">
            <a:avLst/>
          </a:prstGeom>
          <a:solidFill>
            <a:schemeClr val="bg1"/>
          </a:solidFill>
          <a:ln w="9525">
            <a:noFill/>
            <a:miter lim="800000"/>
            <a:headEnd/>
            <a:tailEnd/>
          </a:ln>
          <a:effectLst/>
        </p:spPr>
        <p:txBody>
          <a:bodyPr>
            <a:spAutoFit/>
          </a:bodyPr>
          <a:lstStyle/>
          <a:p>
            <a:pPr>
              <a:defRPr/>
            </a:pPr>
            <a:r>
              <a:rPr lang="de-DE" sz="1900" i="1">
                <a:effectLst>
                  <a:outerShdw blurRad="38100" dist="38100" dir="2700000" algn="tl">
                    <a:srgbClr val="FFFFFF"/>
                  </a:outerShdw>
                </a:effectLst>
                <a:latin typeface="Times" charset="0"/>
                <a:ea typeface="+mn-ea"/>
              </a:rPr>
              <a:t>Understanding is catching the gesture and                    </a:t>
            </a:r>
            <a:br>
              <a:rPr lang="de-DE" sz="1900" i="1">
                <a:effectLst>
                  <a:outerShdw blurRad="38100" dist="38100" dir="2700000" algn="tl">
                    <a:srgbClr val="FFFFFF"/>
                  </a:outerShdw>
                </a:effectLst>
                <a:latin typeface="Times" charset="0"/>
                <a:ea typeface="+mn-ea"/>
              </a:rPr>
            </a:br>
            <a:r>
              <a:rPr lang="de-DE" sz="1900" i="1">
                <a:effectLst>
                  <a:outerShdw blurRad="38100" dist="38100" dir="2700000" algn="tl">
                    <a:srgbClr val="FFFFFF"/>
                  </a:outerShdw>
                </a:effectLst>
                <a:latin typeface="Times" charset="0"/>
                <a:ea typeface="+mn-ea"/>
              </a:rPr>
              <a:t>being capable of continuing.</a:t>
            </a:r>
          </a:p>
        </p:txBody>
      </p:sp>
      <p:sp>
        <p:nvSpPr>
          <p:cNvPr id="931854" name="Text Box 14">
            <a:extLst>
              <a:ext uri="{FF2B5EF4-FFF2-40B4-BE49-F238E27FC236}">
                <a16:creationId xmlns:a16="http://schemas.microsoft.com/office/drawing/2014/main" id="{5B391134-8A82-B818-70D2-FE1AC5F82F40}"/>
              </a:ext>
            </a:extLst>
          </p:cNvPr>
          <p:cNvSpPr txBox="1">
            <a:spLocks noChangeArrowheads="1"/>
          </p:cNvSpPr>
          <p:nvPr/>
        </p:nvSpPr>
        <p:spPr bwMode="auto">
          <a:xfrm>
            <a:off x="6824663" y="796925"/>
            <a:ext cx="25368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r>
              <a:rPr lang="de-DE" altLang="en-US" sz="1600" b="1">
                <a:latin typeface="Times" charset="0"/>
              </a:rPr>
              <a:t>French Gesture Theory</a:t>
            </a:r>
            <a:br>
              <a:rPr lang="de-DE" altLang="en-US" sz="1600" b="1">
                <a:latin typeface="Times" charset="0"/>
              </a:rPr>
            </a:br>
            <a:br>
              <a:rPr lang="de-DE" altLang="en-US" sz="1200">
                <a:latin typeface="Times" charset="0"/>
              </a:rPr>
            </a:br>
            <a:r>
              <a:rPr lang="de-DE" altLang="en-US" sz="1200">
                <a:latin typeface="Times" charset="0"/>
              </a:rPr>
              <a:t>Paul Valéry (1871-1945)</a:t>
            </a:r>
          </a:p>
          <a:p>
            <a:pPr algn="r"/>
            <a:r>
              <a:rPr lang="de-DE" altLang="en-US" sz="1200" i="1">
                <a:latin typeface="Times" charset="0"/>
              </a:rPr>
              <a:t>Cahiers</a:t>
            </a:r>
            <a:br>
              <a:rPr lang="de-DE" altLang="en-US" sz="1200" i="1">
                <a:latin typeface="Times" charset="0"/>
              </a:rPr>
            </a:br>
            <a:endParaRPr lang="de-DE" altLang="en-US" sz="1200" i="1">
              <a:latin typeface="Times" charset="0"/>
            </a:endParaRPr>
          </a:p>
          <a:p>
            <a:pPr algn="r"/>
            <a:r>
              <a:rPr lang="de-DE" altLang="en-US" sz="1200">
                <a:latin typeface="Times" charset="0"/>
              </a:rPr>
              <a:t>Maurice Merleau-Ponty (1908-1961)</a:t>
            </a:r>
            <a:br>
              <a:rPr lang="de-DE" altLang="en-US" sz="1200">
                <a:latin typeface="Times" charset="0"/>
              </a:rPr>
            </a:br>
            <a:r>
              <a:rPr lang="de-DE" altLang="en-US" sz="1200" i="1">
                <a:latin typeface="Times" charset="0"/>
              </a:rPr>
              <a:t>Phénoménologie de la perception</a:t>
            </a:r>
            <a:br>
              <a:rPr lang="de-DE" altLang="en-US" sz="1200" i="1">
                <a:latin typeface="Times" charset="0"/>
              </a:rPr>
            </a:br>
            <a:endParaRPr lang="de-DE" altLang="en-US" sz="1200" i="1">
              <a:latin typeface="Times" charset="0"/>
            </a:endParaRPr>
          </a:p>
          <a:p>
            <a:pPr algn="r"/>
            <a:r>
              <a:rPr lang="de-DE" altLang="en-US" sz="1200">
                <a:latin typeface="Times" charset="0"/>
              </a:rPr>
              <a:t>André Leroi-Gourhan (1911-1986)</a:t>
            </a:r>
            <a:br>
              <a:rPr lang="de-DE" altLang="en-US" sz="1200">
                <a:latin typeface="Times" charset="0"/>
              </a:rPr>
            </a:br>
            <a:r>
              <a:rPr lang="de-DE" altLang="en-US" sz="1200" i="1">
                <a:latin typeface="Times" charset="0"/>
              </a:rPr>
              <a:t>Le geste et la parole</a:t>
            </a:r>
            <a:endParaRPr lang="de-DE" altLang="en-US" sz="1200">
              <a:latin typeface="Times" charset="0"/>
            </a:endParaRPr>
          </a:p>
        </p:txBody>
      </p:sp>
      <p:sp>
        <p:nvSpPr>
          <p:cNvPr id="931858" name="Text Box 18">
            <a:extLst>
              <a:ext uri="{FF2B5EF4-FFF2-40B4-BE49-F238E27FC236}">
                <a16:creationId xmlns:a16="http://schemas.microsoft.com/office/drawing/2014/main" id="{193B827A-1F80-F109-0AA2-A346ECECD0F3}"/>
              </a:ext>
            </a:extLst>
          </p:cNvPr>
          <p:cNvSpPr txBox="1">
            <a:spLocks noChangeArrowheads="1"/>
          </p:cNvSpPr>
          <p:nvPr/>
        </p:nvSpPr>
        <p:spPr bwMode="auto">
          <a:xfrm>
            <a:off x="2986088" y="3971925"/>
            <a:ext cx="6623050" cy="1262063"/>
          </a:xfrm>
          <a:prstGeom prst="rect">
            <a:avLst/>
          </a:prstGeom>
          <a:solidFill>
            <a:schemeClr val="bg1"/>
          </a:solidFill>
          <a:ln w="9525">
            <a:noFill/>
            <a:miter lim="800000"/>
            <a:headEnd/>
            <a:tailEnd/>
          </a:ln>
          <a:effectLst/>
        </p:spPr>
        <p:txBody>
          <a:bodyPr>
            <a:spAutoFit/>
          </a:bodyPr>
          <a:lstStyle/>
          <a:p>
            <a:pPr>
              <a:defRPr/>
            </a:pPr>
            <a:r>
              <a:rPr lang="de-DE" sz="1900" i="1">
                <a:effectLst>
                  <a:outerShdw blurRad="38100" dist="38100" dir="2700000" algn="tl">
                    <a:srgbClr val="FFFFFF"/>
                  </a:outerShdw>
                </a:effectLst>
                <a:latin typeface="Times" charset="0"/>
                <a:ea typeface="+mn-ea"/>
              </a:rPr>
              <a:t>A diagram can immobilize a gesture, put it to rest long </a:t>
            </a:r>
            <a:r>
              <a:rPr lang="de-DE" sz="1900" i="1">
                <a:solidFill>
                  <a:srgbClr val="FF0000"/>
                </a:solidFill>
                <a:effectLst>
                  <a:outerShdw blurRad="38100" dist="38100" dir="2700000" algn="tl">
                    <a:srgbClr val="FFFFFF"/>
                  </a:outerShdw>
                </a:effectLst>
                <a:latin typeface="Times" charset="0"/>
                <a:ea typeface="+mn-ea"/>
              </a:rPr>
              <a:t>before it hides itself within a sign</a:t>
            </a:r>
            <a:r>
              <a:rPr lang="de-DE" sz="1900" i="1">
                <a:effectLst>
                  <a:outerShdw blurRad="38100" dist="38100" dir="2700000" algn="tl">
                    <a:srgbClr val="FFFFFF"/>
                  </a:outerShdw>
                </a:effectLst>
                <a:latin typeface="Times" charset="0"/>
                <a:ea typeface="+mn-ea"/>
              </a:rPr>
              <a:t>, and this is why the contemporary geometers or cosmologists love diagrams and their power of preemptive evocation.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931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xit" presetSubtype="0" fill="hold" nodeType="clickEffect">
                                  <p:stCondLst>
                                    <p:cond delay="0"/>
                                  </p:stCondLst>
                                  <p:childTnLst>
                                    <p:set>
                                      <p:cBhvr>
                                        <p:cTn id="10" dur="1" fill="hold">
                                          <p:stCondLst>
                                            <p:cond delay="499"/>
                                          </p:stCondLst>
                                        </p:cTn>
                                        <p:tgtEl>
                                          <p:spTgt spid="931854"/>
                                        </p:tgtEl>
                                        <p:attrNameLst>
                                          <p:attrName>style.visibility</p:attrName>
                                        </p:attrNameLst>
                                      </p:cBhvr>
                                      <p:to>
                                        <p:strVal val="hidden"/>
                                      </p:to>
                                    </p:set>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ppt_w/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ppt_x</p:attrName>
                                        </p:attrNameLst>
                                      </p:cBhvr>
                                      <p:tavLst>
                                        <p:tav tm="0">
                                          <p:val>
                                            <p:strVal val="#ppt_x-#ppt_w/2"/>
                                          </p:val>
                                        </p:tav>
                                        <p:tav tm="100000">
                                          <p:val>
                                            <p:strVal val="#ppt_x"/>
                                          </p:val>
                                        </p:tav>
                                      </p:tavLst>
                                    </p:anim>
                                    <p:anim calcmode="lin" valueType="num">
                                      <p:cBhvr>
                                        <p:cTn id="23" dur="500" fill="hold"/>
                                        <p:tgtEl>
                                          <p:spTgt spid="3"/>
                                        </p:tgtEl>
                                        <p:attrNameLst>
                                          <p:attrName>ppt_y</p:attrName>
                                        </p:attrNameLst>
                                      </p:cBhvr>
                                      <p:tavLst>
                                        <p:tav tm="0">
                                          <p:val>
                                            <p:strVal val="#ppt_y"/>
                                          </p:val>
                                        </p:tav>
                                        <p:tav tm="100000">
                                          <p:val>
                                            <p:strVal val="#ppt_y"/>
                                          </p:val>
                                        </p:tav>
                                      </p:tavLst>
                                    </p:anim>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nodeType="clickEffect">
                                  <p:stCondLst>
                                    <p:cond delay="0"/>
                                  </p:stCondLst>
                                  <p:childTnLst>
                                    <p:set>
                                      <p:cBhvr>
                                        <p:cTn id="29" dur="1" fill="hold">
                                          <p:stCondLst>
                                            <p:cond delay="0"/>
                                          </p:stCondLst>
                                        </p:cTn>
                                        <p:tgtEl>
                                          <p:spTgt spid="931857"/>
                                        </p:tgtEl>
                                        <p:attrNameLst>
                                          <p:attrName>style.visibility</p:attrName>
                                        </p:attrNameLst>
                                      </p:cBhvr>
                                      <p:to>
                                        <p:strVal val="visible"/>
                                      </p:to>
                                    </p:set>
                                    <p:anim calcmode="lin" valueType="num">
                                      <p:cBhvr>
                                        <p:cTn id="30" dur="500" fill="hold"/>
                                        <p:tgtEl>
                                          <p:spTgt spid="931857"/>
                                        </p:tgtEl>
                                        <p:attrNameLst>
                                          <p:attrName>ppt_w</p:attrName>
                                        </p:attrNameLst>
                                      </p:cBhvr>
                                      <p:tavLst>
                                        <p:tav tm="0">
                                          <p:val>
                                            <p:fltVal val="0"/>
                                          </p:val>
                                        </p:tav>
                                        <p:tav tm="100000">
                                          <p:val>
                                            <p:strVal val="#ppt_w"/>
                                          </p:val>
                                        </p:tav>
                                      </p:tavLst>
                                    </p:anim>
                                    <p:anim calcmode="lin" valueType="num">
                                      <p:cBhvr>
                                        <p:cTn id="31" dur="500" fill="hold"/>
                                        <p:tgtEl>
                                          <p:spTgt spid="931857"/>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ppt_w/2"/>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nodeType="clickEffect">
                                  <p:stCondLst>
                                    <p:cond delay="0"/>
                                  </p:stCondLst>
                                  <p:childTnLst>
                                    <p:set>
                                      <p:cBhvr>
                                        <p:cTn id="43" dur="1" fill="hold">
                                          <p:stCondLst>
                                            <p:cond delay="0"/>
                                          </p:stCondLst>
                                        </p:cTn>
                                        <p:tgtEl>
                                          <p:spTgt spid="931858"/>
                                        </p:tgtEl>
                                        <p:attrNameLst>
                                          <p:attrName>style.visibility</p:attrName>
                                        </p:attrNameLst>
                                      </p:cBhvr>
                                      <p:to>
                                        <p:strVal val="visible"/>
                                      </p:to>
                                    </p:set>
                                    <p:anim calcmode="lin" valueType="num">
                                      <p:cBhvr>
                                        <p:cTn id="44" dur="500" fill="hold"/>
                                        <p:tgtEl>
                                          <p:spTgt spid="931858"/>
                                        </p:tgtEl>
                                        <p:attrNameLst>
                                          <p:attrName>ppt_w</p:attrName>
                                        </p:attrNameLst>
                                      </p:cBhvr>
                                      <p:tavLst>
                                        <p:tav tm="0">
                                          <p:val>
                                            <p:fltVal val="0"/>
                                          </p:val>
                                        </p:tav>
                                        <p:tav tm="100000">
                                          <p:val>
                                            <p:strVal val="#ppt_w"/>
                                          </p:val>
                                        </p:tav>
                                      </p:tavLst>
                                    </p:anim>
                                    <p:anim calcmode="lin" valueType="num">
                                      <p:cBhvr>
                                        <p:cTn id="45" dur="500" fill="hold"/>
                                        <p:tgtEl>
                                          <p:spTgt spid="931858"/>
                                        </p:tgtEl>
                                        <p:attrNameLst>
                                          <p:attrName>ppt_h</p:attrName>
                                        </p:attrNameLst>
                                      </p:cBhvr>
                                      <p:tavLst>
                                        <p:tav tm="0">
                                          <p:val>
                                            <p:strVal val="#ppt_h"/>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ppt_x</p:attrName>
                                        </p:attrNameLst>
                                      </p:cBhvr>
                                      <p:tavLst>
                                        <p:tav tm="0">
                                          <p:val>
                                            <p:strVal val="#ppt_x-#ppt_w/2"/>
                                          </p:val>
                                        </p:tav>
                                        <p:tav tm="100000">
                                          <p:val>
                                            <p:strVal val="#ppt_x"/>
                                          </p:val>
                                        </p:tav>
                                      </p:tavLst>
                                    </p:anim>
                                    <p:anim calcmode="lin" valueType="num">
                                      <p:cBhvr>
                                        <p:cTn id="51" dur="500" fill="hold"/>
                                        <p:tgtEl>
                                          <p:spTgt spid="2"/>
                                        </p:tgtEl>
                                        <p:attrNameLst>
                                          <p:attrName>ppt_y</p:attrName>
                                        </p:attrNameLst>
                                      </p:cBhvr>
                                      <p:tavLst>
                                        <p:tav tm="0">
                                          <p:val>
                                            <p:strVal val="#ppt_y"/>
                                          </p:val>
                                        </p:tav>
                                        <p:tav tm="100000">
                                          <p:val>
                                            <p:strVal val="#ppt_y"/>
                                          </p:val>
                                        </p:tav>
                                      </p:tavLst>
                                    </p:anim>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7" presetClass="entr" presetSubtype="10" fill="hold" nodeType="clickEffect">
                                  <p:stCondLst>
                                    <p:cond delay="0"/>
                                  </p:stCondLst>
                                  <p:childTnLst>
                                    <p:set>
                                      <p:cBhvr>
                                        <p:cTn id="57" dur="1" fill="hold">
                                          <p:stCondLst>
                                            <p:cond delay="0"/>
                                          </p:stCondLst>
                                        </p:cTn>
                                        <p:tgtEl>
                                          <p:spTgt spid="931856"/>
                                        </p:tgtEl>
                                        <p:attrNameLst>
                                          <p:attrName>style.visibility</p:attrName>
                                        </p:attrNameLst>
                                      </p:cBhvr>
                                      <p:to>
                                        <p:strVal val="visible"/>
                                      </p:to>
                                    </p:set>
                                    <p:anim calcmode="lin" valueType="num">
                                      <p:cBhvr>
                                        <p:cTn id="58" dur="500" fill="hold"/>
                                        <p:tgtEl>
                                          <p:spTgt spid="931856"/>
                                        </p:tgtEl>
                                        <p:attrNameLst>
                                          <p:attrName>ppt_w</p:attrName>
                                        </p:attrNameLst>
                                      </p:cBhvr>
                                      <p:tavLst>
                                        <p:tav tm="0">
                                          <p:val>
                                            <p:fltVal val="0"/>
                                          </p:val>
                                        </p:tav>
                                        <p:tav tm="100000">
                                          <p:val>
                                            <p:strVal val="#ppt_w"/>
                                          </p:val>
                                        </p:tav>
                                      </p:tavLst>
                                    </p:anim>
                                    <p:anim calcmode="lin" valueType="num">
                                      <p:cBhvr>
                                        <p:cTn id="59" dur="500" fill="hold"/>
                                        <p:tgtEl>
                                          <p:spTgt spid="9318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6" grpId="0" animBg="1"/>
      <p:bldP spid="931857" grpId="0" animBg="1" autoUpdateAnimBg="0"/>
      <p:bldP spid="931854" grpId="0" autoUpdateAnimBg="0"/>
      <p:bldP spid="931854" grpId="1" autoUpdateAnimBg="0"/>
      <p:bldP spid="93185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Text Box 2">
            <a:extLst>
              <a:ext uri="{FF2B5EF4-FFF2-40B4-BE49-F238E27FC236}">
                <a16:creationId xmlns:a16="http://schemas.microsoft.com/office/drawing/2014/main" id="{118DC340-DFAD-64F4-D631-2DF33D687B6B}"/>
              </a:ext>
            </a:extLst>
          </p:cNvPr>
          <p:cNvSpPr txBox="1">
            <a:spLocks noChangeArrowheads="1"/>
          </p:cNvSpPr>
          <p:nvPr/>
        </p:nvSpPr>
        <p:spPr bwMode="auto">
          <a:xfrm>
            <a:off x="2152650" y="1049338"/>
            <a:ext cx="7235825" cy="350996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 typeface="Times" pitchFamily="2" charset="0"/>
              <a:buNone/>
              <a:defRPr/>
            </a:pPr>
            <a:r>
              <a:rPr lang="de-DE" altLang="en-US" b="1">
                <a:effectLst>
                  <a:outerShdw blurRad="38100" dist="38100" dir="2700000" algn="tl">
                    <a:srgbClr val="FFFFFF"/>
                  </a:outerShdw>
                </a:effectLst>
                <a:latin typeface="Times" pitchFamily="2" charset="0"/>
              </a:rPr>
              <a:t>What is collaboration?</a:t>
            </a:r>
            <a:endParaRPr lang="de-DE" altLang="en-US">
              <a:effectLst>
                <a:outerShdw blurRad="38100" dist="38100" dir="2700000" algn="tl">
                  <a:srgbClr val="FFFFFF"/>
                </a:outerShdw>
              </a:effectLst>
              <a:latin typeface="Times" pitchFamily="2" charset="0"/>
            </a:endParaRPr>
          </a:p>
          <a:p>
            <a:pPr>
              <a:spcBef>
                <a:spcPct val="50000"/>
              </a:spcBef>
              <a:buFont typeface="Times" pitchFamily="2" charset="0"/>
              <a:buNone/>
              <a:defRPr/>
            </a:pPr>
            <a:r>
              <a:rPr lang="de-DE" altLang="en-US">
                <a:effectLst>
                  <a:outerShdw blurRad="38100" dist="38100" dir="2700000" algn="tl">
                    <a:srgbClr val="FFFFFF"/>
                  </a:outerShdw>
                </a:effectLst>
                <a:latin typeface="Times" pitchFamily="2" charset="0"/>
              </a:rPr>
              <a:t>More than working together, doing the same thing.</a:t>
            </a:r>
            <a:br>
              <a:rPr lang="de-DE" altLang="en-US">
                <a:effectLst>
                  <a:outerShdw blurRad="38100" dist="38100" dir="2700000" algn="tl">
                    <a:srgbClr val="FFFFFF"/>
                  </a:outerShdw>
                </a:effectLst>
                <a:latin typeface="Times" pitchFamily="2" charset="0"/>
              </a:rPr>
            </a:br>
            <a:r>
              <a:rPr lang="de-DE" altLang="en-US">
                <a:effectLst>
                  <a:outerShdw blurRad="38100" dist="38100" dir="2700000" algn="tl">
                    <a:srgbClr val="FFFFFF"/>
                  </a:outerShdw>
                </a:effectLst>
                <a:latin typeface="Times" pitchFamily="2" charset="0"/>
              </a:rPr>
              <a:t>Soldiers do </a:t>
            </a:r>
            <a:r>
              <a:rPr lang="de-DE" altLang="en-US" i="1">
                <a:effectLst>
                  <a:outerShdw blurRad="38100" dist="38100" dir="2700000" algn="tl">
                    <a:srgbClr val="FFFFFF"/>
                  </a:outerShdw>
                </a:effectLst>
                <a:latin typeface="Times" pitchFamily="2" charset="0"/>
              </a:rPr>
              <a:t>not</a:t>
            </a:r>
            <a:r>
              <a:rPr lang="de-DE" altLang="en-US">
                <a:effectLst>
                  <a:outerShdw blurRad="38100" dist="38100" dir="2700000" algn="tl">
                    <a:srgbClr val="FFFFFF"/>
                  </a:outerShdw>
                </a:effectLst>
                <a:latin typeface="Times" pitchFamily="2" charset="0"/>
              </a:rPr>
              <a:t> collaborate while marching in the same direction!</a:t>
            </a:r>
          </a:p>
          <a:p>
            <a:pPr>
              <a:spcBef>
                <a:spcPct val="50000"/>
              </a:spcBef>
              <a:buFont typeface="Times" pitchFamily="2" charset="0"/>
              <a:buNone/>
              <a:defRPr/>
            </a:pPr>
            <a:r>
              <a:rPr lang="de-DE" altLang="en-US">
                <a:effectLst>
                  <a:outerShdw blurRad="38100" dist="38100" dir="2700000" algn="tl">
                    <a:srgbClr val="FFFFFF"/>
                  </a:outerShdw>
                </a:effectLst>
                <a:latin typeface="Times" pitchFamily="2" charset="0"/>
              </a:rPr>
              <a:t>Management, science (teamwork), sports know the word, all use it. Not new, but not clear either.</a:t>
            </a:r>
            <a:endParaRPr lang="de-DE" altLang="en-US" sz="24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921602">
                                            <p:txEl>
                                              <p:pRg st="0" end="0"/>
                                            </p:txEl>
                                          </p:spTgt>
                                        </p:tgtEl>
                                        <p:attrNameLst>
                                          <p:attrName>style.visibility</p:attrName>
                                        </p:attrNameLst>
                                      </p:cBhvr>
                                      <p:to>
                                        <p:strVal val="visible"/>
                                      </p:to>
                                    </p:set>
                                    <p:anim calcmode="lin" valueType="num">
                                      <p:cBhvr>
                                        <p:cTn id="7" dur="500" fill="hold"/>
                                        <p:tgtEl>
                                          <p:spTgt spid="921602">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92160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21602">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92160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21602">
                                            <p:txEl>
                                              <p:pRg st="1" end="1"/>
                                            </p:txEl>
                                          </p:spTgt>
                                        </p:tgtEl>
                                        <p:attrNameLst>
                                          <p:attrName>style.visibility</p:attrName>
                                        </p:attrNameLst>
                                      </p:cBhvr>
                                      <p:to>
                                        <p:strVal val="visible"/>
                                      </p:to>
                                    </p:set>
                                    <p:anim calcmode="lin" valueType="num">
                                      <p:cBhvr>
                                        <p:cTn id="15" dur="500" fill="hold"/>
                                        <p:tgtEl>
                                          <p:spTgt spid="921602">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921602">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92160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2160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921602">
                                            <p:txEl>
                                              <p:pRg st="2" end="2"/>
                                            </p:txEl>
                                          </p:spTgt>
                                        </p:tgtEl>
                                        <p:attrNameLst>
                                          <p:attrName>style.visibility</p:attrName>
                                        </p:attrNameLst>
                                      </p:cBhvr>
                                      <p:to>
                                        <p:strVal val="visible"/>
                                      </p:to>
                                    </p:set>
                                    <p:anim calcmode="lin" valueType="num">
                                      <p:cBhvr>
                                        <p:cTn id="23" dur="500" fill="hold"/>
                                        <p:tgtEl>
                                          <p:spTgt spid="921602">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921602">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92160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92160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FD51730-C8F6-E3FA-E5D4-9B2E39B7D99B}"/>
              </a:ext>
            </a:extLst>
          </p:cNvPr>
          <p:cNvGrpSpPr>
            <a:grpSpLocks/>
          </p:cNvGrpSpPr>
          <p:nvPr/>
        </p:nvGrpSpPr>
        <p:grpSpPr bwMode="auto">
          <a:xfrm>
            <a:off x="2184400" y="5384800"/>
            <a:ext cx="7366000" cy="1350963"/>
            <a:chOff x="1376" y="3392"/>
            <a:chExt cx="4640" cy="851"/>
          </a:xfrm>
        </p:grpSpPr>
        <p:sp>
          <p:nvSpPr>
            <p:cNvPr id="934915" name="Text Box 3">
              <a:extLst>
                <a:ext uri="{FF2B5EF4-FFF2-40B4-BE49-F238E27FC236}">
                  <a16:creationId xmlns:a16="http://schemas.microsoft.com/office/drawing/2014/main" id="{FDDD128E-0DA2-80EF-A848-37CB5A4955E9}"/>
                </a:ext>
              </a:extLst>
            </p:cNvPr>
            <p:cNvSpPr txBox="1">
              <a:spLocks noChangeArrowheads="1"/>
            </p:cNvSpPr>
            <p:nvPr/>
          </p:nvSpPr>
          <p:spPr bwMode="auto">
            <a:xfrm>
              <a:off x="2918" y="3661"/>
              <a:ext cx="1584" cy="327"/>
            </a:xfrm>
            <a:prstGeom prst="rect">
              <a:avLst/>
            </a:prstGeom>
            <a:noFill/>
            <a:ln w="9525">
              <a:noFill/>
              <a:miter lim="800000"/>
              <a:headEnd/>
              <a:tailEnd/>
            </a:ln>
            <a:effectLst/>
          </p:spPr>
          <p:txBody>
            <a:bodyPr wrap="none">
              <a:spAutoFit/>
            </a:bodyPr>
            <a:lstStyle/>
            <a:p>
              <a:pPr>
                <a:defRPr/>
              </a:pPr>
              <a:r>
                <a:rPr lang="de-DE">
                  <a:effectLst>
                    <a:outerShdw blurRad="38100" dist="38100" dir="2700000" algn="tl">
                      <a:srgbClr val="FFFFFF"/>
                    </a:outerShdw>
                  </a:effectLst>
                  <a:latin typeface="Times" charset="0"/>
                  <a:ea typeface="+mn-ea"/>
                </a:rPr>
                <a:t>interdisciplinary</a:t>
              </a:r>
            </a:p>
          </p:txBody>
        </p:sp>
        <p:sp>
          <p:nvSpPr>
            <p:cNvPr id="68620" name="AutoShape 4">
              <a:extLst>
                <a:ext uri="{FF2B5EF4-FFF2-40B4-BE49-F238E27FC236}">
                  <a16:creationId xmlns:a16="http://schemas.microsoft.com/office/drawing/2014/main" id="{C97EFCBB-C148-78FC-0D64-47E39B721810}"/>
                </a:ext>
              </a:extLst>
            </p:cNvPr>
            <p:cNvSpPr>
              <a:spLocks noChangeArrowheads="1"/>
            </p:cNvSpPr>
            <p:nvPr/>
          </p:nvSpPr>
          <p:spPr bwMode="auto">
            <a:xfrm>
              <a:off x="1376" y="3392"/>
              <a:ext cx="4640" cy="851"/>
            </a:xfrm>
            <a:prstGeom prst="roundRect">
              <a:avLst>
                <a:gd name="adj" fmla="val 16667"/>
              </a:avLst>
            </a:prstGeom>
            <a:solidFill>
              <a:srgbClr val="F7F700">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934917" name="Text Box 5">
            <a:extLst>
              <a:ext uri="{FF2B5EF4-FFF2-40B4-BE49-F238E27FC236}">
                <a16:creationId xmlns:a16="http://schemas.microsoft.com/office/drawing/2014/main" id="{0F32B885-622C-614D-2C37-92B302DCAD95}"/>
              </a:ext>
            </a:extLst>
          </p:cNvPr>
          <p:cNvSpPr txBox="1">
            <a:spLocks noChangeArrowheads="1"/>
          </p:cNvSpPr>
          <p:nvPr/>
        </p:nvSpPr>
        <p:spPr bwMode="auto">
          <a:xfrm>
            <a:off x="2152650" y="165100"/>
            <a:ext cx="7235825" cy="30130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defRPr/>
            </a:pPr>
            <a:r>
              <a:rPr lang="de-DE" altLang="en-US" sz="2400">
                <a:effectLst>
                  <a:outerShdw blurRad="38100" dist="38100" dir="2700000" algn="tl">
                    <a:srgbClr val="FFFFFF"/>
                  </a:outerShdw>
                </a:effectLst>
                <a:latin typeface="Times" pitchFamily="2" charset="0"/>
              </a:rPr>
              <a:t>Collaboration is in particular important with regard to interdisciplinary projects and organizations. </a:t>
            </a:r>
            <a:br>
              <a:rPr lang="de-DE" altLang="en-US" sz="2400">
                <a:effectLst>
                  <a:outerShdw blurRad="38100" dist="38100" dir="2700000" algn="tl">
                    <a:srgbClr val="FFFFFF"/>
                  </a:outerShdw>
                </a:effectLst>
                <a:latin typeface="Times" pitchFamily="2" charset="0"/>
              </a:rPr>
            </a:br>
            <a:r>
              <a:rPr lang="de-DE" altLang="en-US" sz="2400">
                <a:solidFill>
                  <a:srgbClr val="FF020B"/>
                </a:solidFill>
                <a:effectLst>
                  <a:outerShdw blurRad="38100" dist="38100" dir="2700000" algn="tl">
                    <a:srgbClr val="000000"/>
                  </a:outerShdw>
                </a:effectLst>
                <a:latin typeface="Times" pitchFamily="2" charset="0"/>
              </a:rPr>
              <a:t>But it differs from interdisciplinarity!</a:t>
            </a:r>
            <a:endParaRPr lang="de-DE" altLang="en-US" sz="2400">
              <a:effectLst>
                <a:outerShdw blurRad="38100" dist="38100" dir="2700000" algn="tl">
                  <a:srgbClr val="FFFFFF"/>
                </a:outerShdw>
              </a:effectLst>
              <a:latin typeface="Times" pitchFamily="2" charset="0"/>
            </a:endParaRPr>
          </a:p>
          <a:p>
            <a:pPr algn="ctr">
              <a:defRPr/>
            </a:pPr>
            <a:r>
              <a:rPr lang="de-DE" altLang="en-US" sz="2400">
                <a:effectLst>
                  <a:outerShdw blurRad="38100" dist="38100" dir="2700000" algn="tl">
                    <a:srgbClr val="FFFFFF"/>
                  </a:outerShdw>
                </a:effectLst>
                <a:latin typeface="Times" pitchFamily="2" charset="0"/>
              </a:rPr>
              <a:t>It is in fact not possible to perform innovative interdisciplinary research without changing also the fundamentals of scientific </a:t>
            </a:r>
            <a:r>
              <a:rPr lang="de-DE" altLang="en-US" sz="2400" i="1">
                <a:effectLst>
                  <a:outerShdw blurRad="38100" dist="38100" dir="2700000" algn="tl">
                    <a:srgbClr val="FFFFFF"/>
                  </a:outerShdw>
                </a:effectLst>
                <a:latin typeface="Times" pitchFamily="2" charset="0"/>
              </a:rPr>
              <a:t>behavior</a:t>
            </a:r>
            <a:r>
              <a:rPr lang="de-DE" altLang="en-US" sz="2400">
                <a:effectLst>
                  <a:outerShdw blurRad="38100" dist="38100" dir="2700000" algn="tl">
                    <a:srgbClr val="FFFFFF"/>
                  </a:outerShdw>
                </a:effectLst>
                <a:latin typeface="Times" pitchFamily="2" charset="0"/>
              </a:rPr>
              <a:t> from individual and isolated working style to intense exchange of data, ideas, and engagements.</a:t>
            </a:r>
            <a:endParaRPr lang="de-DE" altLang="en-US" sz="2000">
              <a:effectLst>
                <a:outerShdw blurRad="38100" dist="38100" dir="2700000" algn="tl">
                  <a:srgbClr val="FFFFFF"/>
                </a:outerShdw>
              </a:effectLst>
              <a:latin typeface="Times" pitchFamily="2" charset="0"/>
            </a:endParaRPr>
          </a:p>
        </p:txBody>
      </p:sp>
      <p:pic>
        <p:nvPicPr>
          <p:cNvPr id="934918" name="Picture 6">
            <a:extLst>
              <a:ext uri="{FF2B5EF4-FFF2-40B4-BE49-F238E27FC236}">
                <a16:creationId xmlns:a16="http://schemas.microsoft.com/office/drawing/2014/main" id="{48088AE3-9384-6CD9-D9B6-4206361C9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5349875"/>
            <a:ext cx="18700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919" name="Picture 7">
            <a:extLst>
              <a:ext uri="{FF2B5EF4-FFF2-40B4-BE49-F238E27FC236}">
                <a16:creationId xmlns:a16="http://schemas.microsoft.com/office/drawing/2014/main" id="{0942DDE5-DDCF-6394-FDBF-3E3327E75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13" y="5457825"/>
            <a:ext cx="16002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920" name="AutoShape 8">
            <a:extLst>
              <a:ext uri="{FF2B5EF4-FFF2-40B4-BE49-F238E27FC236}">
                <a16:creationId xmlns:a16="http://schemas.microsoft.com/office/drawing/2014/main" id="{E0D9E7FD-78A9-C152-DF6C-F49ABAA1B13A}"/>
              </a:ext>
            </a:extLst>
          </p:cNvPr>
          <p:cNvSpPr>
            <a:spLocks noChangeArrowheads="1"/>
          </p:cNvSpPr>
          <p:nvPr/>
        </p:nvSpPr>
        <p:spPr bwMode="auto">
          <a:xfrm>
            <a:off x="2747963" y="3756025"/>
            <a:ext cx="6802437" cy="1443038"/>
          </a:xfrm>
          <a:prstGeom prst="curvedDownArrow">
            <a:avLst>
              <a:gd name="adj1" fmla="val 24268"/>
              <a:gd name="adj2" fmla="val 134872"/>
              <a:gd name="adj3" fmla="val 33333"/>
            </a:avLst>
          </a:prstGeom>
          <a:gradFill rotWithShape="0">
            <a:gsLst>
              <a:gs pos="0">
                <a:schemeClr val="accent1">
                  <a:alpha val="46999"/>
                </a:schemeClr>
              </a:gs>
              <a:gs pos="100000">
                <a:srgbClr val="FFFF00">
                  <a:alpha val="39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34921" name="AutoShape 9">
            <a:extLst>
              <a:ext uri="{FF2B5EF4-FFF2-40B4-BE49-F238E27FC236}">
                <a16:creationId xmlns:a16="http://schemas.microsoft.com/office/drawing/2014/main" id="{289FB815-92FA-D9B6-E45B-15D012FEC64C}"/>
              </a:ext>
            </a:extLst>
          </p:cNvPr>
          <p:cNvSpPr>
            <a:spLocks noChangeArrowheads="1"/>
          </p:cNvSpPr>
          <p:nvPr/>
        </p:nvSpPr>
        <p:spPr bwMode="auto">
          <a:xfrm flipH="1">
            <a:off x="2719388" y="3789363"/>
            <a:ext cx="5345112" cy="1408112"/>
          </a:xfrm>
          <a:prstGeom prst="curvedDownArrow">
            <a:avLst>
              <a:gd name="adj1" fmla="val 19542"/>
              <a:gd name="adj2" fmla="val 108606"/>
              <a:gd name="adj3" fmla="val 33333"/>
            </a:avLst>
          </a:prstGeom>
          <a:gradFill rotWithShape="0">
            <a:gsLst>
              <a:gs pos="0">
                <a:schemeClr val="accent2">
                  <a:alpha val="46001"/>
                </a:schemeClr>
              </a:gs>
              <a:gs pos="100000">
                <a:srgbClr val="A600FF">
                  <a:alpha val="49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934922" name="Picture 10">
            <a:extLst>
              <a:ext uri="{FF2B5EF4-FFF2-40B4-BE49-F238E27FC236}">
                <a16:creationId xmlns:a16="http://schemas.microsoft.com/office/drawing/2014/main" id="{E685818B-B6A1-8C0F-A252-5059FD1B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3365500"/>
            <a:ext cx="3081338"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a:extLst>
              <a:ext uri="{FF2B5EF4-FFF2-40B4-BE49-F238E27FC236}">
                <a16:creationId xmlns:a16="http://schemas.microsoft.com/office/drawing/2014/main" id="{A5FFB15D-DA7B-DCDD-EB5E-7A686AB2A866}"/>
              </a:ext>
            </a:extLst>
          </p:cNvPr>
          <p:cNvGrpSpPr>
            <a:grpSpLocks/>
          </p:cNvGrpSpPr>
          <p:nvPr/>
        </p:nvGrpSpPr>
        <p:grpSpPr bwMode="auto">
          <a:xfrm>
            <a:off x="2103438" y="3363913"/>
            <a:ext cx="7366000" cy="1836737"/>
            <a:chOff x="1325" y="2119"/>
            <a:chExt cx="4640" cy="1157"/>
          </a:xfrm>
        </p:grpSpPr>
        <p:sp>
          <p:nvSpPr>
            <p:cNvPr id="934924" name="Text Box 12">
              <a:extLst>
                <a:ext uri="{FF2B5EF4-FFF2-40B4-BE49-F238E27FC236}">
                  <a16:creationId xmlns:a16="http://schemas.microsoft.com/office/drawing/2014/main" id="{DD698950-D463-8CE7-3187-9A55B394790D}"/>
                </a:ext>
              </a:extLst>
            </p:cNvPr>
            <p:cNvSpPr txBox="1">
              <a:spLocks noChangeArrowheads="1"/>
            </p:cNvSpPr>
            <p:nvPr/>
          </p:nvSpPr>
          <p:spPr bwMode="auto">
            <a:xfrm>
              <a:off x="3028" y="2126"/>
              <a:ext cx="1285" cy="327"/>
            </a:xfrm>
            <a:prstGeom prst="rect">
              <a:avLst/>
            </a:prstGeom>
            <a:noFill/>
            <a:ln w="9525">
              <a:noFill/>
              <a:miter lim="800000"/>
              <a:headEnd/>
              <a:tailEnd/>
            </a:ln>
            <a:effectLst/>
          </p:spPr>
          <p:txBody>
            <a:bodyPr wrap="none">
              <a:spAutoFit/>
            </a:bodyPr>
            <a:lstStyle/>
            <a:p>
              <a:pPr>
                <a:defRPr/>
              </a:pPr>
              <a:r>
                <a:rPr lang="de-DE">
                  <a:solidFill>
                    <a:srgbClr val="FFFFFF"/>
                  </a:solidFill>
                  <a:effectLst>
                    <a:outerShdw blurRad="38100" dist="38100" dir="2700000" algn="tl">
                      <a:srgbClr val="000000"/>
                    </a:outerShdw>
                  </a:effectLst>
                  <a:latin typeface="Times" charset="0"/>
                  <a:ea typeface="+mn-ea"/>
                </a:rPr>
                <a:t>collaborative</a:t>
              </a:r>
            </a:p>
          </p:txBody>
        </p:sp>
        <p:sp>
          <p:nvSpPr>
            <p:cNvPr id="68618" name="AutoShape 13">
              <a:extLst>
                <a:ext uri="{FF2B5EF4-FFF2-40B4-BE49-F238E27FC236}">
                  <a16:creationId xmlns:a16="http://schemas.microsoft.com/office/drawing/2014/main" id="{8B391692-2458-7554-ED37-937064AB80ED}"/>
                </a:ext>
              </a:extLst>
            </p:cNvPr>
            <p:cNvSpPr>
              <a:spLocks noChangeArrowheads="1"/>
            </p:cNvSpPr>
            <p:nvPr/>
          </p:nvSpPr>
          <p:spPr bwMode="auto">
            <a:xfrm>
              <a:off x="1325" y="2119"/>
              <a:ext cx="4640" cy="1157"/>
            </a:xfrm>
            <a:prstGeom prst="roundRect">
              <a:avLst>
                <a:gd name="adj" fmla="val 16667"/>
              </a:avLst>
            </a:prstGeom>
            <a:solidFill>
              <a:srgbClr val="F7F700">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34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34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349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349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934920"/>
                                        </p:tgtEl>
                                        <p:attrNameLst>
                                          <p:attrName>style.visibility</p:attrName>
                                        </p:attrNameLst>
                                      </p:cBhvr>
                                      <p:to>
                                        <p:strVal val="visible"/>
                                      </p:to>
                                    </p:set>
                                    <p:animEffect transition="in" filter="checkerboard(across)">
                                      <p:cBhvr>
                                        <p:cTn id="27" dur="500"/>
                                        <p:tgtEl>
                                          <p:spTgt spid="934920"/>
                                        </p:tgtEl>
                                      </p:cBhvr>
                                    </p:animEffect>
                                  </p:childTnLst>
                                </p:cTn>
                              </p:par>
                            </p:childTnLst>
                          </p:cTn>
                        </p:par>
                        <p:par>
                          <p:cTn id="28" fill="hold" nodeType="afterGroup">
                            <p:stCondLst>
                              <p:cond delay="500"/>
                            </p:stCondLst>
                            <p:childTnLst>
                              <p:par>
                                <p:cTn id="29" presetID="5" presetClass="entr" presetSubtype="10" fill="hold" nodeType="afterEffect">
                                  <p:stCondLst>
                                    <p:cond delay="0"/>
                                  </p:stCondLst>
                                  <p:childTnLst>
                                    <p:set>
                                      <p:cBhvr>
                                        <p:cTn id="30" dur="1" fill="hold">
                                          <p:stCondLst>
                                            <p:cond delay="0"/>
                                          </p:stCondLst>
                                        </p:cTn>
                                        <p:tgtEl>
                                          <p:spTgt spid="934921"/>
                                        </p:tgtEl>
                                        <p:attrNameLst>
                                          <p:attrName>style.visibility</p:attrName>
                                        </p:attrNameLst>
                                      </p:cBhvr>
                                      <p:to>
                                        <p:strVal val="visible"/>
                                      </p:to>
                                    </p:set>
                                    <p:animEffect transition="in" filter="checkerboard(across)">
                                      <p:cBhvr>
                                        <p:cTn id="31" dur="500"/>
                                        <p:tgtEl>
                                          <p:spTgt spid="934921"/>
                                        </p:tgtEl>
                                      </p:cBhvr>
                                    </p:animEffect>
                                  </p:childTnLst>
                                </p:cTn>
                              </p:par>
                            </p:childTnLst>
                          </p:cTn>
                        </p:par>
                        <p:par>
                          <p:cTn id="32" fill="hold" nodeType="afterGroup">
                            <p:stCondLst>
                              <p:cond delay="1000"/>
                            </p:stCondLst>
                            <p:childTnLst>
                              <p:par>
                                <p:cTn id="33" presetID="23" presetClass="entr" presetSubtype="16" fill="hold" nodeType="afterEffect">
                                  <p:stCondLst>
                                    <p:cond delay="1000"/>
                                  </p:stCondLst>
                                  <p:childTnLst>
                                    <p:set>
                                      <p:cBhvr>
                                        <p:cTn id="34" dur="1" fill="hold">
                                          <p:stCondLst>
                                            <p:cond delay="0"/>
                                          </p:stCondLst>
                                        </p:cTn>
                                        <p:tgtEl>
                                          <p:spTgt spid="934922"/>
                                        </p:tgtEl>
                                        <p:attrNameLst>
                                          <p:attrName>style.visibility</p:attrName>
                                        </p:attrNameLst>
                                      </p:cBhvr>
                                      <p:to>
                                        <p:strVal val="visible"/>
                                      </p:to>
                                    </p:set>
                                    <p:anim calcmode="lin" valueType="num">
                                      <p:cBhvr>
                                        <p:cTn id="35" dur="500" fill="hold"/>
                                        <p:tgtEl>
                                          <p:spTgt spid="934922"/>
                                        </p:tgtEl>
                                        <p:attrNameLst>
                                          <p:attrName>ppt_w</p:attrName>
                                        </p:attrNameLst>
                                      </p:cBhvr>
                                      <p:tavLst>
                                        <p:tav tm="0">
                                          <p:val>
                                            <p:fltVal val="0"/>
                                          </p:val>
                                        </p:tav>
                                        <p:tav tm="100000">
                                          <p:val>
                                            <p:strVal val="#ppt_w"/>
                                          </p:val>
                                        </p:tav>
                                      </p:tavLst>
                                    </p:anim>
                                    <p:anim calcmode="lin" valueType="num">
                                      <p:cBhvr>
                                        <p:cTn id="36" dur="500" fill="hold"/>
                                        <p:tgtEl>
                                          <p:spTgt spid="934922"/>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build="p" autoUpdateAnimBg="0"/>
      <p:bldP spid="934920" grpId="0" animBg="1"/>
      <p:bldP spid="9349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Text Box 2">
            <a:extLst>
              <a:ext uri="{FF2B5EF4-FFF2-40B4-BE49-F238E27FC236}">
                <a16:creationId xmlns:a16="http://schemas.microsoft.com/office/drawing/2014/main" id="{6D683670-5B66-9DCA-1282-511294138184}"/>
              </a:ext>
            </a:extLst>
          </p:cNvPr>
          <p:cNvSpPr txBox="1">
            <a:spLocks noChangeArrowheads="1"/>
          </p:cNvSpPr>
          <p:nvPr/>
        </p:nvSpPr>
        <p:spPr bwMode="auto">
          <a:xfrm>
            <a:off x="2097088" y="1652588"/>
            <a:ext cx="7235825" cy="3084512"/>
          </a:xfrm>
          <a:prstGeom prst="rect">
            <a:avLst/>
          </a:prstGeom>
          <a:gradFill rotWithShape="0">
            <a:gsLst>
              <a:gs pos="0">
                <a:srgbClr val="FFFFFF"/>
              </a:gs>
              <a:gs pos="100000">
                <a:schemeClr val="bg1"/>
              </a:gs>
            </a:gsLst>
            <a:lin ang="0" scaled="1"/>
          </a:gradFill>
          <a:ln w="9525">
            <a:noFill/>
            <a:miter lim="800000"/>
            <a:headEnd/>
            <a:tailEnd/>
          </a:ln>
          <a:effectLst/>
        </p:spPr>
        <p:txBody>
          <a:bodyPr>
            <a:spAutoFit/>
          </a:bodyPr>
          <a:lstStyle/>
          <a:p>
            <a:pPr marL="457200" indent="-457200">
              <a:spcBef>
                <a:spcPct val="50000"/>
              </a:spcBef>
              <a:buFont typeface="Times" charset="0"/>
              <a:buNone/>
              <a:defRPr/>
            </a:pPr>
            <a:r>
              <a:rPr lang="de-DE" b="1">
                <a:effectLst>
                  <a:outerShdw blurRad="38100" dist="38100" dir="2700000" algn="tl">
                    <a:srgbClr val="DDDDDD"/>
                  </a:outerShdw>
                </a:effectLst>
                <a:latin typeface="Times" charset="0"/>
                <a:ea typeface="+mn-ea"/>
              </a:rPr>
              <a:t>Definition:</a:t>
            </a:r>
            <a:endParaRPr lang="de-DE">
              <a:effectLst>
                <a:outerShdw blurRad="38100" dist="38100" dir="2700000" algn="tl">
                  <a:srgbClr val="DDDDDD"/>
                </a:outerShdw>
              </a:effectLst>
              <a:latin typeface="Times" charset="0"/>
              <a:ea typeface="+mn-ea"/>
            </a:endParaRPr>
          </a:p>
          <a:p>
            <a:pPr marL="457200" indent="-457200">
              <a:spcBef>
                <a:spcPct val="50000"/>
              </a:spcBef>
              <a:buFont typeface="Times" charset="0"/>
              <a:buNone/>
              <a:defRPr/>
            </a:pPr>
            <a:r>
              <a:rPr lang="de-DE">
                <a:effectLst>
                  <a:outerShdw blurRad="38100" dist="38100" dir="2700000" algn="tl">
                    <a:srgbClr val="DDDDDD"/>
                  </a:outerShdw>
                </a:effectLst>
                <a:latin typeface="Times" charset="0"/>
                <a:ea typeface="+mn-ea"/>
              </a:rPr>
              <a:t>The </a:t>
            </a:r>
            <a:r>
              <a:rPr lang="de-DE" i="1">
                <a:effectLst>
                  <a:outerShdw blurRad="38100" dist="38100" dir="2700000" algn="tl">
                    <a:srgbClr val="DDDDDD"/>
                  </a:outerShdw>
                </a:effectLst>
                <a:latin typeface="Times" charset="0"/>
                <a:ea typeface="+mn-ea"/>
              </a:rPr>
              <a:t>art of collaboration</a:t>
            </a:r>
            <a:r>
              <a:rPr lang="de-DE">
                <a:effectLst>
                  <a:outerShdw blurRad="38100" dist="38100" dir="2700000" algn="tl">
                    <a:srgbClr val="DDDDDD"/>
                  </a:outerShdw>
                </a:effectLst>
                <a:latin typeface="Times" charset="0"/>
                <a:ea typeface="+mn-ea"/>
              </a:rPr>
              <a:t> is characterized by</a:t>
            </a:r>
          </a:p>
          <a:p>
            <a:pPr marL="457200" indent="-457200">
              <a:spcBef>
                <a:spcPct val="50000"/>
              </a:spcBef>
              <a:buFont typeface="Times" charset="0"/>
              <a:buAutoNum type="arabicPeriod"/>
              <a:defRPr/>
            </a:pPr>
            <a:r>
              <a:rPr lang="de-DE">
                <a:effectLst>
                  <a:outerShdw blurRad="38100" dist="38100" dir="2700000" algn="tl">
                    <a:srgbClr val="DDDDDD"/>
                  </a:outerShdw>
                </a:effectLst>
                <a:latin typeface="Times" charset="0"/>
                <a:ea typeface="+mn-ea"/>
              </a:rPr>
              <a:t>the </a:t>
            </a:r>
            <a:r>
              <a:rPr lang="de-DE" b="1">
                <a:effectLst>
                  <a:outerShdw blurRad="38100" dist="38100" dir="2700000" algn="tl">
                    <a:srgbClr val="DDDDDD"/>
                  </a:outerShdw>
                </a:effectLst>
                <a:latin typeface="Times" charset="0"/>
                <a:ea typeface="+mn-ea"/>
              </a:rPr>
              <a:t>flow</a:t>
            </a:r>
            <a:r>
              <a:rPr lang="de-DE">
                <a:effectLst>
                  <a:outerShdw blurRad="38100" dist="38100" dir="2700000" algn="tl">
                    <a:srgbClr val="DDDDDD"/>
                  </a:outerShdw>
                </a:effectLst>
                <a:latin typeface="Times" charset="0"/>
                <a:ea typeface="+mn-ea"/>
              </a:rPr>
              <a:t> of a graphically distributed identity</a:t>
            </a:r>
          </a:p>
          <a:p>
            <a:pPr marL="457200" indent="-457200">
              <a:spcBef>
                <a:spcPct val="50000"/>
              </a:spcBef>
              <a:buFont typeface="Times" charset="0"/>
              <a:buAutoNum type="arabicPeriod"/>
              <a:defRPr/>
            </a:pPr>
            <a:r>
              <a:rPr lang="de-DE">
                <a:effectLst>
                  <a:outerShdw blurRad="38100" dist="38100" dir="2700000" algn="tl">
                    <a:srgbClr val="DDDDDD"/>
                  </a:outerShdw>
                </a:effectLst>
                <a:latin typeface="Times" charset="0"/>
                <a:ea typeface="+mn-ea"/>
              </a:rPr>
              <a:t>by means </a:t>
            </a:r>
            <a:r>
              <a:rPr lang="de-DE" b="1">
                <a:effectLst>
                  <a:outerShdw blurRad="38100" dist="38100" dir="2700000" algn="tl">
                    <a:srgbClr val="DDDDDD"/>
                  </a:outerShdw>
                </a:effectLst>
                <a:latin typeface="Times" charset="0"/>
                <a:ea typeface="+mn-ea"/>
              </a:rPr>
              <a:t>gestural</a:t>
            </a:r>
            <a:r>
              <a:rPr lang="de-DE">
                <a:effectLst>
                  <a:outerShdw blurRad="38100" dist="38100" dir="2700000" algn="tl">
                    <a:srgbClr val="DDDDDD"/>
                  </a:outerShdw>
                </a:effectLst>
                <a:latin typeface="Times" charset="0"/>
                <a:ea typeface="+mn-ea"/>
              </a:rPr>
              <a:t> communication</a:t>
            </a:r>
          </a:p>
          <a:p>
            <a:pPr marL="457200" indent="-457200">
              <a:spcBef>
                <a:spcPct val="50000"/>
              </a:spcBef>
              <a:buFont typeface="Times" charset="0"/>
              <a:buAutoNum type="arabicPeriod"/>
              <a:defRPr/>
            </a:pPr>
            <a:r>
              <a:rPr lang="de-DE">
                <a:effectLst>
                  <a:outerShdw blurRad="38100" dist="38100" dir="2700000" algn="tl">
                    <a:srgbClr val="DDDDDD"/>
                  </a:outerShdw>
                </a:effectLst>
                <a:latin typeface="Times" charset="0"/>
                <a:ea typeface="+mn-ea"/>
              </a:rPr>
              <a:t>within a collaborative space (</a:t>
            </a:r>
            <a:r>
              <a:rPr lang="de-DE" b="1">
                <a:effectLst>
                  <a:outerShdw blurRad="38100" dist="38100" dir="2700000" algn="tl">
                    <a:srgbClr val="DDDDDD"/>
                  </a:outerShdw>
                </a:effectLst>
                <a:latin typeface="Times" charset="0"/>
                <a:ea typeface="+mn-ea"/>
              </a:rPr>
              <a:t>collaboratory</a:t>
            </a:r>
            <a:r>
              <a:rPr lang="de-DE">
                <a:effectLst>
                  <a:outerShdw blurRad="38100" dist="38100" dir="2700000" algn="tl">
                    <a:srgbClr val="DDDDDD"/>
                  </a:outerShdw>
                </a:effectLst>
                <a:latin typeface="Times" charset="0"/>
                <a:ea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935938">
                                            <p:bg/>
                                          </p:spTgt>
                                        </p:tgtEl>
                                        <p:attrNameLst>
                                          <p:attrName>style.visibility</p:attrName>
                                        </p:attrNameLst>
                                      </p:cBhvr>
                                      <p:to>
                                        <p:strVal val="visible"/>
                                      </p:to>
                                    </p:set>
                                    <p:anim calcmode="lin" valueType="num">
                                      <p:cBhvr>
                                        <p:cTn id="7" dur="500" fill="hold"/>
                                        <p:tgtEl>
                                          <p:spTgt spid="935938">
                                            <p:bg/>
                                          </p:spTgt>
                                        </p:tgtEl>
                                        <p:attrNameLst>
                                          <p:attrName>ppt_x</p:attrName>
                                        </p:attrNameLst>
                                      </p:cBhvr>
                                      <p:tavLst>
                                        <p:tav tm="0">
                                          <p:val>
                                            <p:strVal val="#ppt_x-#ppt_w/2"/>
                                          </p:val>
                                        </p:tav>
                                        <p:tav tm="100000">
                                          <p:val>
                                            <p:strVal val="#ppt_x"/>
                                          </p:val>
                                        </p:tav>
                                      </p:tavLst>
                                    </p:anim>
                                    <p:anim calcmode="lin" valueType="num">
                                      <p:cBhvr>
                                        <p:cTn id="8" dur="500" fill="hold"/>
                                        <p:tgtEl>
                                          <p:spTgt spid="935938">
                                            <p:bg/>
                                          </p:spTgt>
                                        </p:tgtEl>
                                        <p:attrNameLst>
                                          <p:attrName>ppt_y</p:attrName>
                                        </p:attrNameLst>
                                      </p:cBhvr>
                                      <p:tavLst>
                                        <p:tav tm="0">
                                          <p:val>
                                            <p:strVal val="#ppt_y"/>
                                          </p:val>
                                        </p:tav>
                                        <p:tav tm="100000">
                                          <p:val>
                                            <p:strVal val="#ppt_y"/>
                                          </p:val>
                                        </p:tav>
                                      </p:tavLst>
                                    </p:anim>
                                    <p:anim calcmode="lin" valueType="num">
                                      <p:cBhvr>
                                        <p:cTn id="9" dur="500" fill="hold"/>
                                        <p:tgtEl>
                                          <p:spTgt spid="935938">
                                            <p:bg/>
                                          </p:spTgt>
                                        </p:tgtEl>
                                        <p:attrNameLst>
                                          <p:attrName>ppt_w</p:attrName>
                                        </p:attrNameLst>
                                      </p:cBhvr>
                                      <p:tavLst>
                                        <p:tav tm="0">
                                          <p:val>
                                            <p:fltVal val="0"/>
                                          </p:val>
                                        </p:tav>
                                        <p:tav tm="100000">
                                          <p:val>
                                            <p:strVal val="#ppt_w"/>
                                          </p:val>
                                        </p:tav>
                                      </p:tavLst>
                                    </p:anim>
                                    <p:anim calcmode="lin" valueType="num">
                                      <p:cBhvr>
                                        <p:cTn id="10" dur="500" fill="hold"/>
                                        <p:tgtEl>
                                          <p:spTgt spid="935938">
                                            <p:bg/>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35938">
                                            <p:txEl>
                                              <p:pRg st="0" end="0"/>
                                            </p:txEl>
                                          </p:spTgt>
                                        </p:tgtEl>
                                        <p:attrNameLst>
                                          <p:attrName>style.visibility</p:attrName>
                                        </p:attrNameLst>
                                      </p:cBhvr>
                                      <p:to>
                                        <p:strVal val="visible"/>
                                      </p:to>
                                    </p:set>
                                    <p:anim calcmode="lin" valueType="num">
                                      <p:cBhvr>
                                        <p:cTn id="15" dur="500" fill="hold"/>
                                        <p:tgtEl>
                                          <p:spTgt spid="935938">
                                            <p:txEl>
                                              <p:pRg st="0" end="0"/>
                                            </p:txEl>
                                          </p:spTgt>
                                        </p:tgtEl>
                                        <p:attrNameLst>
                                          <p:attrName>ppt_x</p:attrName>
                                        </p:attrNameLst>
                                      </p:cBhvr>
                                      <p:tavLst>
                                        <p:tav tm="0">
                                          <p:val>
                                            <p:strVal val="#ppt_x-#ppt_w/2"/>
                                          </p:val>
                                        </p:tav>
                                        <p:tav tm="100000">
                                          <p:val>
                                            <p:strVal val="#ppt_x"/>
                                          </p:val>
                                        </p:tav>
                                      </p:tavLst>
                                    </p:anim>
                                    <p:anim calcmode="lin" valueType="num">
                                      <p:cBhvr>
                                        <p:cTn id="16" dur="500" fill="hold"/>
                                        <p:tgtEl>
                                          <p:spTgt spid="935938">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93593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3593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935938">
                                            <p:txEl>
                                              <p:pRg st="1" end="1"/>
                                            </p:txEl>
                                          </p:spTgt>
                                        </p:tgtEl>
                                        <p:attrNameLst>
                                          <p:attrName>style.visibility</p:attrName>
                                        </p:attrNameLst>
                                      </p:cBhvr>
                                      <p:to>
                                        <p:strVal val="visible"/>
                                      </p:to>
                                    </p:set>
                                    <p:anim calcmode="lin" valueType="num">
                                      <p:cBhvr>
                                        <p:cTn id="23" dur="500" fill="hold"/>
                                        <p:tgtEl>
                                          <p:spTgt spid="935938">
                                            <p:txEl>
                                              <p:pRg st="1" end="1"/>
                                            </p:txEl>
                                          </p:spTgt>
                                        </p:tgtEl>
                                        <p:attrNameLst>
                                          <p:attrName>ppt_x</p:attrName>
                                        </p:attrNameLst>
                                      </p:cBhvr>
                                      <p:tavLst>
                                        <p:tav tm="0">
                                          <p:val>
                                            <p:strVal val="#ppt_x-#ppt_w/2"/>
                                          </p:val>
                                        </p:tav>
                                        <p:tav tm="100000">
                                          <p:val>
                                            <p:strVal val="#ppt_x"/>
                                          </p:val>
                                        </p:tav>
                                      </p:tavLst>
                                    </p:anim>
                                    <p:anim calcmode="lin" valueType="num">
                                      <p:cBhvr>
                                        <p:cTn id="24" dur="500" fill="hold"/>
                                        <p:tgtEl>
                                          <p:spTgt spid="935938">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935938">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93593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935938">
                                            <p:txEl>
                                              <p:pRg st="2" end="2"/>
                                            </p:txEl>
                                          </p:spTgt>
                                        </p:tgtEl>
                                        <p:attrNameLst>
                                          <p:attrName>style.visibility</p:attrName>
                                        </p:attrNameLst>
                                      </p:cBhvr>
                                      <p:to>
                                        <p:strVal val="visible"/>
                                      </p:to>
                                    </p:set>
                                    <p:anim calcmode="lin" valueType="num">
                                      <p:cBhvr>
                                        <p:cTn id="31" dur="500" fill="hold"/>
                                        <p:tgtEl>
                                          <p:spTgt spid="935938">
                                            <p:txEl>
                                              <p:pRg st="2" end="2"/>
                                            </p:txEl>
                                          </p:spTgt>
                                        </p:tgtEl>
                                        <p:attrNameLst>
                                          <p:attrName>ppt_x</p:attrName>
                                        </p:attrNameLst>
                                      </p:cBhvr>
                                      <p:tavLst>
                                        <p:tav tm="0">
                                          <p:val>
                                            <p:strVal val="#ppt_x-#ppt_w/2"/>
                                          </p:val>
                                        </p:tav>
                                        <p:tav tm="100000">
                                          <p:val>
                                            <p:strVal val="#ppt_x"/>
                                          </p:val>
                                        </p:tav>
                                      </p:tavLst>
                                    </p:anim>
                                    <p:anim calcmode="lin" valueType="num">
                                      <p:cBhvr>
                                        <p:cTn id="32" dur="500" fill="hold"/>
                                        <p:tgtEl>
                                          <p:spTgt spid="935938">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935938">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93593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935938">
                                            <p:txEl>
                                              <p:pRg st="3" end="3"/>
                                            </p:txEl>
                                          </p:spTgt>
                                        </p:tgtEl>
                                        <p:attrNameLst>
                                          <p:attrName>style.visibility</p:attrName>
                                        </p:attrNameLst>
                                      </p:cBhvr>
                                      <p:to>
                                        <p:strVal val="visible"/>
                                      </p:to>
                                    </p:set>
                                    <p:anim calcmode="lin" valueType="num">
                                      <p:cBhvr>
                                        <p:cTn id="39" dur="500" fill="hold"/>
                                        <p:tgtEl>
                                          <p:spTgt spid="935938">
                                            <p:txEl>
                                              <p:pRg st="3" end="3"/>
                                            </p:txEl>
                                          </p:spTgt>
                                        </p:tgtEl>
                                        <p:attrNameLst>
                                          <p:attrName>ppt_x</p:attrName>
                                        </p:attrNameLst>
                                      </p:cBhvr>
                                      <p:tavLst>
                                        <p:tav tm="0">
                                          <p:val>
                                            <p:strVal val="#ppt_x-#ppt_w/2"/>
                                          </p:val>
                                        </p:tav>
                                        <p:tav tm="100000">
                                          <p:val>
                                            <p:strVal val="#ppt_x"/>
                                          </p:val>
                                        </p:tav>
                                      </p:tavLst>
                                    </p:anim>
                                    <p:anim calcmode="lin" valueType="num">
                                      <p:cBhvr>
                                        <p:cTn id="40" dur="500" fill="hold"/>
                                        <p:tgtEl>
                                          <p:spTgt spid="935938">
                                            <p:txEl>
                                              <p:pRg st="3" end="3"/>
                                            </p:txEl>
                                          </p:spTgt>
                                        </p:tgtEl>
                                        <p:attrNameLst>
                                          <p:attrName>ppt_y</p:attrName>
                                        </p:attrNameLst>
                                      </p:cBhvr>
                                      <p:tavLst>
                                        <p:tav tm="0">
                                          <p:val>
                                            <p:strVal val="#ppt_y"/>
                                          </p:val>
                                        </p:tav>
                                        <p:tav tm="100000">
                                          <p:val>
                                            <p:strVal val="#ppt_y"/>
                                          </p:val>
                                        </p:tav>
                                      </p:tavLst>
                                    </p:anim>
                                    <p:anim calcmode="lin" valueType="num">
                                      <p:cBhvr>
                                        <p:cTn id="41" dur="500" fill="hold"/>
                                        <p:tgtEl>
                                          <p:spTgt spid="935938">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93593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935938">
                                            <p:txEl>
                                              <p:pRg st="4" end="4"/>
                                            </p:txEl>
                                          </p:spTgt>
                                        </p:tgtEl>
                                        <p:attrNameLst>
                                          <p:attrName>style.visibility</p:attrName>
                                        </p:attrNameLst>
                                      </p:cBhvr>
                                      <p:to>
                                        <p:strVal val="visible"/>
                                      </p:to>
                                    </p:set>
                                    <p:anim calcmode="lin" valueType="num">
                                      <p:cBhvr>
                                        <p:cTn id="47" dur="500" fill="hold"/>
                                        <p:tgtEl>
                                          <p:spTgt spid="935938">
                                            <p:txEl>
                                              <p:pRg st="4" end="4"/>
                                            </p:txEl>
                                          </p:spTgt>
                                        </p:tgtEl>
                                        <p:attrNameLst>
                                          <p:attrName>ppt_x</p:attrName>
                                        </p:attrNameLst>
                                      </p:cBhvr>
                                      <p:tavLst>
                                        <p:tav tm="0">
                                          <p:val>
                                            <p:strVal val="#ppt_x-#ppt_w/2"/>
                                          </p:val>
                                        </p:tav>
                                        <p:tav tm="100000">
                                          <p:val>
                                            <p:strVal val="#ppt_x"/>
                                          </p:val>
                                        </p:tav>
                                      </p:tavLst>
                                    </p:anim>
                                    <p:anim calcmode="lin" valueType="num">
                                      <p:cBhvr>
                                        <p:cTn id="48" dur="500" fill="hold"/>
                                        <p:tgtEl>
                                          <p:spTgt spid="935938">
                                            <p:txEl>
                                              <p:pRg st="4" end="4"/>
                                            </p:txEl>
                                          </p:spTgt>
                                        </p:tgtEl>
                                        <p:attrNameLst>
                                          <p:attrName>ppt_y</p:attrName>
                                        </p:attrNameLst>
                                      </p:cBhvr>
                                      <p:tavLst>
                                        <p:tav tm="0">
                                          <p:val>
                                            <p:strVal val="#ppt_y"/>
                                          </p:val>
                                        </p:tav>
                                        <p:tav tm="100000">
                                          <p:val>
                                            <p:strVal val="#ppt_y"/>
                                          </p:val>
                                        </p:tav>
                                      </p:tavLst>
                                    </p:anim>
                                    <p:anim calcmode="lin" valueType="num">
                                      <p:cBhvr>
                                        <p:cTn id="49" dur="500" fill="hold"/>
                                        <p:tgtEl>
                                          <p:spTgt spid="935938">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935938">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38" grpId="0" build="p"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Text Box 2">
            <a:extLst>
              <a:ext uri="{FF2B5EF4-FFF2-40B4-BE49-F238E27FC236}">
                <a16:creationId xmlns:a16="http://schemas.microsoft.com/office/drawing/2014/main" id="{23CD1EDB-F76D-402A-59B8-A4D25A4425BE}"/>
              </a:ext>
            </a:extLst>
          </p:cNvPr>
          <p:cNvSpPr txBox="1">
            <a:spLocks noChangeArrowheads="1"/>
          </p:cNvSpPr>
          <p:nvPr/>
        </p:nvSpPr>
        <p:spPr bwMode="auto">
          <a:xfrm>
            <a:off x="868376" y="6248806"/>
            <a:ext cx="8347093" cy="461665"/>
          </a:xfrm>
          <a:prstGeom prst="rect">
            <a:avLst/>
          </a:prstGeom>
          <a:noFill/>
          <a:ln w="9525">
            <a:noFill/>
            <a:miter lim="800000"/>
            <a:headEnd/>
            <a:tailEnd/>
          </a:ln>
          <a:effectLst/>
        </p:spPr>
        <p:txBody>
          <a:bodyPr wrap="none">
            <a:spAutoFit/>
          </a:bodyPr>
          <a:lstStyle/>
          <a:p>
            <a:pPr>
              <a:defRPr/>
            </a:pPr>
            <a:r>
              <a:rPr lang="de-DE" sz="2400" dirty="0">
                <a:effectLst>
                  <a:outerShdw blurRad="38100" dist="38100" dir="2700000" algn="tl">
                    <a:srgbClr val="FFFFFF"/>
                  </a:outerShdw>
                </a:effectLst>
                <a:latin typeface="Times" charset="0"/>
                <a:ea typeface="Osaka" charset="-128"/>
                <a:cs typeface="Osaka" charset="-128"/>
              </a:rPr>
              <a:t>John Cage: ASLSP </a:t>
            </a:r>
            <a:r>
              <a:rPr lang="de-DE" sz="1600" dirty="0">
                <a:effectLst>
                  <a:outerShdw blurRad="38100" dist="38100" dir="2700000" algn="tl">
                    <a:srgbClr val="FFFFFF"/>
                  </a:outerShdw>
                </a:effectLst>
                <a:latin typeface="Times" charset="0"/>
                <a:ea typeface="Osaka" charset="-128"/>
                <a:cs typeface="Osaka" charset="-128"/>
              </a:rPr>
              <a:t>(</a:t>
            </a:r>
            <a:r>
              <a:rPr lang="en-US" sz="1600" dirty="0">
                <a:effectLst>
                  <a:outerShdw blurRad="38100" dist="38100" dir="2700000" algn="tl">
                    <a:srgbClr val="FFFFFF"/>
                  </a:outerShdw>
                </a:effectLst>
                <a:latin typeface="Times" charset="0"/>
                <a:ea typeface="Osaka" charset="-128"/>
                <a:cs typeface="Osaka" charset="-128"/>
                <a:hlinkClick r:id="rId3"/>
              </a:rPr>
              <a:t>https://universes.art/en/specials/john-cage-organ-project-halberstadt</a:t>
            </a:r>
            <a:r>
              <a:rPr lang="de-DE" sz="1600" dirty="0">
                <a:effectLst>
                  <a:outerShdw blurRad="38100" dist="38100" dir="2700000" algn="tl">
                    <a:srgbClr val="FFFFFF"/>
                  </a:outerShdw>
                </a:effectLst>
                <a:latin typeface="Times" charset="0"/>
                <a:ea typeface="Osaka" charset="-128"/>
                <a:cs typeface="Osaka" charset="-128"/>
              </a:rPr>
              <a:t>)</a:t>
            </a:r>
          </a:p>
        </p:txBody>
      </p:sp>
      <p:pic>
        <p:nvPicPr>
          <p:cNvPr id="864259" name="Picture 3" descr="cage_organ^2_ASLSP.jpg                                         00030CB0Macintosh HD                   B746CC0A:">
            <a:extLst>
              <a:ext uri="{FF2B5EF4-FFF2-40B4-BE49-F238E27FC236}">
                <a16:creationId xmlns:a16="http://schemas.microsoft.com/office/drawing/2014/main" id="{52172AEA-9203-97DB-468D-4F6CDA05E20C}"/>
              </a:ext>
            </a:extLst>
          </p:cNvPr>
          <p:cNvPicPr>
            <a:picLocks noChangeAspect="1" noChangeArrowheads="1"/>
          </p:cNvPicPr>
          <p:nvPr/>
        </p:nvPicPr>
        <p:blipFill>
          <a:blip r:embed="rId4"/>
          <a:srcRect/>
          <a:stretch>
            <a:fillRect/>
          </a:stretch>
        </p:blipFill>
        <p:spPr bwMode="auto">
          <a:xfrm>
            <a:off x="2143125" y="741363"/>
            <a:ext cx="6870700" cy="5253037"/>
          </a:xfrm>
          <a:prstGeom prst="rect">
            <a:avLst/>
          </a:prstGeom>
          <a:noFill/>
          <a:effectLst>
            <a:outerShdw blurRad="63500" dist="107763" dir="2700000" algn="ctr" rotWithShape="0">
              <a:srgbClr val="000000">
                <a:alpha val="74998"/>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Text Box 2">
            <a:extLst>
              <a:ext uri="{FF2B5EF4-FFF2-40B4-BE49-F238E27FC236}">
                <a16:creationId xmlns:a16="http://schemas.microsoft.com/office/drawing/2014/main" id="{7A7F8AAF-E55D-83F6-3503-87F3FFD46CA4}"/>
              </a:ext>
            </a:extLst>
          </p:cNvPr>
          <p:cNvSpPr txBox="1">
            <a:spLocks noChangeArrowheads="1"/>
          </p:cNvSpPr>
          <p:nvPr/>
        </p:nvSpPr>
        <p:spPr bwMode="auto">
          <a:xfrm>
            <a:off x="1893888" y="892175"/>
            <a:ext cx="7235825" cy="471805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 typeface="Times" pitchFamily="2" charset="0"/>
              <a:buNone/>
              <a:defRPr/>
            </a:pPr>
            <a:r>
              <a:rPr lang="de-DE" altLang="en-US">
                <a:effectLst>
                  <a:outerShdw blurRad="38100" dist="38100" dir="2700000" algn="tl">
                    <a:srgbClr val="FFFFFF"/>
                  </a:outerShdw>
                </a:effectLst>
                <a:latin typeface="Times" pitchFamily="2" charset="0"/>
              </a:rPr>
              <a:t>Computer scientist </a:t>
            </a:r>
            <a:r>
              <a:rPr lang="de-DE" altLang="en-US" b="1">
                <a:effectLst>
                  <a:outerShdw blurRad="38100" dist="38100" dir="2700000" algn="tl">
                    <a:srgbClr val="FFFFFF"/>
                  </a:outerShdw>
                </a:effectLst>
                <a:latin typeface="Times" pitchFamily="2" charset="0"/>
              </a:rPr>
              <a:t>Bill Wulf</a:t>
            </a:r>
            <a:r>
              <a:rPr lang="de-DE" altLang="en-US">
                <a:effectLst>
                  <a:outerShdw blurRad="38100" dist="38100" dir="2700000" algn="tl">
                    <a:srgbClr val="FFFFFF"/>
                  </a:outerShdw>
                </a:effectLst>
                <a:latin typeface="Times" pitchFamily="2" charset="0"/>
              </a:rPr>
              <a:t> defines (1989):</a:t>
            </a:r>
          </a:p>
          <a:p>
            <a:pPr>
              <a:spcBef>
                <a:spcPct val="50000"/>
              </a:spcBef>
              <a:buFont typeface="Times" pitchFamily="2" charset="0"/>
              <a:buNone/>
              <a:defRPr/>
            </a:pPr>
            <a:r>
              <a:rPr lang="de-DE" altLang="en-US" sz="2400">
                <a:effectLst>
                  <a:outerShdw blurRad="38100" dist="38100" dir="2700000" algn="tl">
                    <a:srgbClr val="FFFFFF"/>
                  </a:outerShdw>
                </a:effectLst>
                <a:latin typeface="Times" pitchFamily="2" charset="0"/>
              </a:rPr>
              <a:t>”A Collaboratory is a 'center without walls' in which the nation's researchers can perform their research </a:t>
            </a:r>
          </a:p>
          <a:p>
            <a:pPr>
              <a:spcBef>
                <a:spcPct val="50000"/>
              </a:spcBef>
              <a:buFont typeface="Times" pitchFamily="2" charset="0"/>
              <a:buChar char="•"/>
              <a:defRPr/>
            </a:pPr>
            <a:r>
              <a:rPr lang="de-DE" altLang="en-US" sz="2400">
                <a:effectLst>
                  <a:outerShdw blurRad="38100" dist="38100" dir="2700000" algn="tl">
                    <a:srgbClr val="FFFFFF"/>
                  </a:outerShdw>
                </a:effectLst>
                <a:latin typeface="Times" pitchFamily="2" charset="0"/>
              </a:rPr>
              <a:t> without regard to geographical location, </a:t>
            </a:r>
          </a:p>
          <a:p>
            <a:pPr>
              <a:spcBef>
                <a:spcPct val="50000"/>
              </a:spcBef>
              <a:buFont typeface="Times" pitchFamily="2" charset="0"/>
              <a:buChar char="•"/>
              <a:defRPr/>
            </a:pPr>
            <a:r>
              <a:rPr lang="de-DE" altLang="en-US" sz="2400">
                <a:effectLst>
                  <a:outerShdw blurRad="38100" dist="38100" dir="2700000" algn="tl">
                    <a:srgbClr val="FFFFFF"/>
                  </a:outerShdw>
                </a:effectLst>
                <a:latin typeface="Times" pitchFamily="2" charset="0"/>
              </a:rPr>
              <a:t> interacting with colleagues,</a:t>
            </a:r>
          </a:p>
          <a:p>
            <a:pPr>
              <a:spcBef>
                <a:spcPct val="50000"/>
              </a:spcBef>
              <a:buFont typeface="Times" pitchFamily="2" charset="0"/>
              <a:buChar char="•"/>
              <a:defRPr/>
            </a:pPr>
            <a:r>
              <a:rPr lang="de-DE" altLang="en-US" sz="2400">
                <a:effectLst>
                  <a:outerShdw blurRad="38100" dist="38100" dir="2700000" algn="tl">
                    <a:srgbClr val="FFFFFF"/>
                  </a:outerShdw>
                </a:effectLst>
                <a:latin typeface="Times" pitchFamily="2" charset="0"/>
              </a:rPr>
              <a:t> accessing instrumentation, </a:t>
            </a:r>
          </a:p>
          <a:p>
            <a:pPr>
              <a:spcBef>
                <a:spcPct val="50000"/>
              </a:spcBef>
              <a:buFont typeface="Times" pitchFamily="2" charset="0"/>
              <a:buChar char="•"/>
              <a:defRPr/>
            </a:pPr>
            <a:r>
              <a:rPr lang="de-DE" altLang="en-US" sz="2400">
                <a:effectLst>
                  <a:outerShdw blurRad="38100" dist="38100" dir="2700000" algn="tl">
                    <a:srgbClr val="FFFFFF"/>
                  </a:outerShdw>
                </a:effectLst>
                <a:latin typeface="Times" pitchFamily="2" charset="0"/>
              </a:rPr>
              <a:t> sharing data and computational resources, </a:t>
            </a:r>
          </a:p>
          <a:p>
            <a:pPr>
              <a:spcBef>
                <a:spcPct val="50000"/>
              </a:spcBef>
              <a:buFont typeface="Times" pitchFamily="2" charset="0"/>
              <a:buChar char="•"/>
              <a:defRPr/>
            </a:pPr>
            <a:r>
              <a:rPr lang="de-DE" altLang="en-US" sz="2400">
                <a:effectLst>
                  <a:outerShdw blurRad="38100" dist="38100" dir="2700000" algn="tl">
                    <a:srgbClr val="FFFFFF"/>
                  </a:outerShdw>
                </a:effectLst>
                <a:latin typeface="Times" pitchFamily="2" charset="0"/>
              </a:rPr>
              <a:t> and accessing information in digital libraries.”</a:t>
            </a:r>
            <a:r>
              <a:rPr lang="de-DE" altLang="en-US" sz="2400">
                <a:latin typeface="Times-Roman" pitchFamily="2" charset="0"/>
              </a:rPr>
              <a:t> </a:t>
            </a:r>
            <a:endParaRPr lang="de-DE" altLang="en-US">
              <a:effectLst>
                <a:outerShdw blurRad="38100" dist="38100" dir="2700000" algn="tl">
                  <a:srgbClr val="FFFFFF"/>
                </a:outerShdw>
              </a:effectLst>
              <a:latin typeface="Times" pitchFamily="2" charset="0"/>
            </a:endParaRPr>
          </a:p>
          <a:p>
            <a:pPr>
              <a:spcBef>
                <a:spcPct val="50000"/>
              </a:spcBef>
              <a:buFont typeface="Times" pitchFamily="2" charset="0"/>
              <a:buNone/>
              <a:defRPr/>
            </a:pPr>
            <a:endParaRPr lang="de-DE" altLang="en-US" sz="2400">
              <a:latin typeface="Times" pitchFamily="2" charset="0"/>
            </a:endParaRPr>
          </a:p>
        </p:txBody>
      </p:sp>
      <p:sp>
        <p:nvSpPr>
          <p:cNvPr id="922627" name="Freeform 3">
            <a:extLst>
              <a:ext uri="{FF2B5EF4-FFF2-40B4-BE49-F238E27FC236}">
                <a16:creationId xmlns:a16="http://schemas.microsoft.com/office/drawing/2014/main" id="{733A0DB2-5C00-740D-12A2-6D1E4879EA88}"/>
              </a:ext>
            </a:extLst>
          </p:cNvPr>
          <p:cNvSpPr>
            <a:spLocks/>
          </p:cNvSpPr>
          <p:nvPr/>
        </p:nvSpPr>
        <p:spPr bwMode="auto">
          <a:xfrm>
            <a:off x="5476875" y="1333500"/>
            <a:ext cx="1919288" cy="681038"/>
          </a:xfrm>
          <a:custGeom>
            <a:avLst/>
            <a:gdLst>
              <a:gd name="T0" fmla="*/ 2147483646 w 1261"/>
              <a:gd name="T1" fmla="*/ 2147483646 h 388"/>
              <a:gd name="T2" fmla="*/ 2147483646 w 1261"/>
              <a:gd name="T3" fmla="*/ 2147483646 h 388"/>
              <a:gd name="T4" fmla="*/ 2147483646 w 1261"/>
              <a:gd name="T5" fmla="*/ 2147483646 h 388"/>
              <a:gd name="T6" fmla="*/ 2147483646 w 1261"/>
              <a:gd name="T7" fmla="*/ 2147483646 h 388"/>
              <a:gd name="T8" fmla="*/ 2147483646 w 1261"/>
              <a:gd name="T9" fmla="*/ 2147483646 h 388"/>
              <a:gd name="T10" fmla="*/ 2147483646 w 1261"/>
              <a:gd name="T11" fmla="*/ 2147483646 h 388"/>
              <a:gd name="T12" fmla="*/ 2147483646 w 1261"/>
              <a:gd name="T13" fmla="*/ 2147483646 h 388"/>
              <a:gd name="T14" fmla="*/ 0 60000 65536"/>
              <a:gd name="T15" fmla="*/ 0 60000 65536"/>
              <a:gd name="T16" fmla="*/ 0 60000 65536"/>
              <a:gd name="T17" fmla="*/ 0 60000 65536"/>
              <a:gd name="T18" fmla="*/ 0 60000 65536"/>
              <a:gd name="T19" fmla="*/ 0 60000 65536"/>
              <a:gd name="T20" fmla="*/ 0 60000 65536"/>
              <a:gd name="T21" fmla="*/ 0 w 1261"/>
              <a:gd name="T22" fmla="*/ 0 h 388"/>
              <a:gd name="T23" fmla="*/ 1261 w 1261"/>
              <a:gd name="T24" fmla="*/ 388 h 3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1" h="388">
                <a:moveTo>
                  <a:pt x="1069" y="71"/>
                </a:moveTo>
                <a:cubicBezTo>
                  <a:pt x="704" y="35"/>
                  <a:pt x="340" y="0"/>
                  <a:pt x="170" y="30"/>
                </a:cubicBezTo>
                <a:cubicBezTo>
                  <a:pt x="0" y="60"/>
                  <a:pt x="5" y="195"/>
                  <a:pt x="47" y="252"/>
                </a:cubicBezTo>
                <a:cubicBezTo>
                  <a:pt x="89" y="309"/>
                  <a:pt x="238" y="362"/>
                  <a:pt x="421" y="375"/>
                </a:cubicBezTo>
                <a:cubicBezTo>
                  <a:pt x="604" y="388"/>
                  <a:pt x="1029" y="371"/>
                  <a:pt x="1145" y="328"/>
                </a:cubicBezTo>
                <a:cubicBezTo>
                  <a:pt x="1261" y="285"/>
                  <a:pt x="1214" y="161"/>
                  <a:pt x="1116" y="118"/>
                </a:cubicBezTo>
                <a:cubicBezTo>
                  <a:pt x="1018" y="75"/>
                  <a:pt x="786" y="73"/>
                  <a:pt x="555" y="71"/>
                </a:cubicBezTo>
              </a:path>
            </a:pathLst>
          </a:custGeom>
          <a:noFill/>
          <a:ln w="57150">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922626">
                                            <p:txEl>
                                              <p:pRg st="0" end="0"/>
                                            </p:txEl>
                                          </p:spTgt>
                                        </p:tgtEl>
                                        <p:attrNameLst>
                                          <p:attrName>style.visibility</p:attrName>
                                        </p:attrNameLst>
                                      </p:cBhvr>
                                      <p:to>
                                        <p:strVal val="visible"/>
                                      </p:to>
                                    </p:set>
                                    <p:anim calcmode="lin" valueType="num">
                                      <p:cBhvr>
                                        <p:cTn id="7" dur="500" fill="hold"/>
                                        <p:tgtEl>
                                          <p:spTgt spid="92262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92262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2262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9226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922626">
                                            <p:txEl>
                                              <p:pRg st="1" end="1"/>
                                            </p:txEl>
                                          </p:spTgt>
                                        </p:tgtEl>
                                        <p:attrNameLst>
                                          <p:attrName>style.visibility</p:attrName>
                                        </p:attrNameLst>
                                      </p:cBhvr>
                                      <p:to>
                                        <p:strVal val="visible"/>
                                      </p:to>
                                    </p:set>
                                    <p:anim calcmode="lin" valueType="num">
                                      <p:cBhvr>
                                        <p:cTn id="15" dur="500" fill="hold"/>
                                        <p:tgtEl>
                                          <p:spTgt spid="922626">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922626">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92262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2262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922626">
                                            <p:txEl>
                                              <p:pRg st="2" end="2"/>
                                            </p:txEl>
                                          </p:spTgt>
                                        </p:tgtEl>
                                        <p:attrNameLst>
                                          <p:attrName>style.visibility</p:attrName>
                                        </p:attrNameLst>
                                      </p:cBhvr>
                                      <p:to>
                                        <p:strVal val="visible"/>
                                      </p:to>
                                    </p:set>
                                    <p:anim calcmode="lin" valueType="num">
                                      <p:cBhvr>
                                        <p:cTn id="23" dur="500" fill="hold"/>
                                        <p:tgtEl>
                                          <p:spTgt spid="922626">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922626">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92262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92262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922626">
                                            <p:txEl>
                                              <p:pRg st="3" end="3"/>
                                            </p:txEl>
                                          </p:spTgt>
                                        </p:tgtEl>
                                        <p:attrNameLst>
                                          <p:attrName>style.visibility</p:attrName>
                                        </p:attrNameLst>
                                      </p:cBhvr>
                                      <p:to>
                                        <p:strVal val="visible"/>
                                      </p:to>
                                    </p:set>
                                    <p:anim calcmode="lin" valueType="num">
                                      <p:cBhvr>
                                        <p:cTn id="31" dur="500" fill="hold"/>
                                        <p:tgtEl>
                                          <p:spTgt spid="922626">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922626">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92262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92262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922626">
                                            <p:txEl>
                                              <p:pRg st="4" end="4"/>
                                            </p:txEl>
                                          </p:spTgt>
                                        </p:tgtEl>
                                        <p:attrNameLst>
                                          <p:attrName>style.visibility</p:attrName>
                                        </p:attrNameLst>
                                      </p:cBhvr>
                                      <p:to>
                                        <p:strVal val="visible"/>
                                      </p:to>
                                    </p:set>
                                    <p:anim calcmode="lin" valueType="num">
                                      <p:cBhvr>
                                        <p:cTn id="39" dur="500" fill="hold"/>
                                        <p:tgtEl>
                                          <p:spTgt spid="922626">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922626">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92262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2262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922626">
                                            <p:txEl>
                                              <p:pRg st="5" end="5"/>
                                            </p:txEl>
                                          </p:spTgt>
                                        </p:tgtEl>
                                        <p:attrNameLst>
                                          <p:attrName>style.visibility</p:attrName>
                                        </p:attrNameLst>
                                      </p:cBhvr>
                                      <p:to>
                                        <p:strVal val="visible"/>
                                      </p:to>
                                    </p:set>
                                    <p:anim calcmode="lin" valueType="num">
                                      <p:cBhvr>
                                        <p:cTn id="47" dur="500" fill="hold"/>
                                        <p:tgtEl>
                                          <p:spTgt spid="922626">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922626">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922626">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92262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922626">
                                            <p:txEl>
                                              <p:pRg st="6" end="6"/>
                                            </p:txEl>
                                          </p:spTgt>
                                        </p:tgtEl>
                                        <p:attrNameLst>
                                          <p:attrName>style.visibility</p:attrName>
                                        </p:attrNameLst>
                                      </p:cBhvr>
                                      <p:to>
                                        <p:strVal val="visible"/>
                                      </p:to>
                                    </p:set>
                                    <p:anim calcmode="lin" valueType="num">
                                      <p:cBhvr>
                                        <p:cTn id="55" dur="500" fill="hold"/>
                                        <p:tgtEl>
                                          <p:spTgt spid="922626">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922626">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922626">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922626">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922627"/>
                                        </p:tgtEl>
                                        <p:attrNameLst>
                                          <p:attrName>style.visibility</p:attrName>
                                        </p:attrNameLst>
                                      </p:cBhvr>
                                      <p:to>
                                        <p:strVal val="visible"/>
                                      </p:to>
                                    </p:set>
                                    <p:anim calcmode="lin" valueType="num">
                                      <p:cBhvr>
                                        <p:cTn id="63" dur="1000" fill="hold"/>
                                        <p:tgtEl>
                                          <p:spTgt spid="922627"/>
                                        </p:tgtEl>
                                        <p:attrNameLst>
                                          <p:attrName>ppt_w</p:attrName>
                                        </p:attrNameLst>
                                      </p:cBhvr>
                                      <p:tavLst>
                                        <p:tav tm="0">
                                          <p:val>
                                            <p:fltVal val="0"/>
                                          </p:val>
                                        </p:tav>
                                        <p:tav tm="100000">
                                          <p:val>
                                            <p:strVal val="#ppt_w"/>
                                          </p:val>
                                        </p:tav>
                                      </p:tavLst>
                                    </p:anim>
                                    <p:anim calcmode="lin" valueType="num">
                                      <p:cBhvr>
                                        <p:cTn id="64" dur="1000" fill="hold"/>
                                        <p:tgtEl>
                                          <p:spTgt spid="922627"/>
                                        </p:tgtEl>
                                        <p:attrNameLst>
                                          <p:attrName>ppt_h</p:attrName>
                                        </p:attrNameLst>
                                      </p:cBhvr>
                                      <p:tavLst>
                                        <p:tav tm="0">
                                          <p:val>
                                            <p:fltVal val="0"/>
                                          </p:val>
                                        </p:tav>
                                        <p:tav tm="100000">
                                          <p:val>
                                            <p:strVal val="#ppt_h"/>
                                          </p:val>
                                        </p:tav>
                                      </p:tavLst>
                                    </p:anim>
                                    <p:anim calcmode="lin" valueType="num">
                                      <p:cBhvr>
                                        <p:cTn id="65" dur="1000" fill="hold"/>
                                        <p:tgtEl>
                                          <p:spTgt spid="92262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9226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Text Box 2">
            <a:extLst>
              <a:ext uri="{FF2B5EF4-FFF2-40B4-BE49-F238E27FC236}">
                <a16:creationId xmlns:a16="http://schemas.microsoft.com/office/drawing/2014/main" id="{AEE2746B-2C66-E7A1-FD09-C6578CD28DC2}"/>
              </a:ext>
            </a:extLst>
          </p:cNvPr>
          <p:cNvSpPr txBox="1">
            <a:spLocks noChangeArrowheads="1"/>
          </p:cNvSpPr>
          <p:nvPr/>
        </p:nvSpPr>
        <p:spPr bwMode="auto">
          <a:xfrm>
            <a:off x="2025650" y="317500"/>
            <a:ext cx="6958013" cy="396875"/>
          </a:xfrm>
          <a:prstGeom prst="rect">
            <a:avLst/>
          </a:prstGeom>
          <a:noFill/>
          <a:ln w="9525">
            <a:noFill/>
            <a:miter lim="800000"/>
            <a:headEnd/>
            <a:tailEnd/>
          </a:ln>
          <a:effectLst/>
        </p:spPr>
        <p:txBody>
          <a:bodyPr>
            <a:spAutoFit/>
          </a:bodyPr>
          <a:lstStyle/>
          <a:p>
            <a:pPr>
              <a:spcBef>
                <a:spcPct val="50000"/>
              </a:spcBef>
              <a:buFont typeface="Times" charset="0"/>
              <a:buNone/>
              <a:defRPr/>
            </a:pPr>
            <a:r>
              <a:rPr lang="de-DE" sz="2000">
                <a:effectLst>
                  <a:outerShdw blurRad="38100" dist="38100" dir="2700000" algn="tl">
                    <a:srgbClr val="FFFFFF"/>
                  </a:outerShdw>
                </a:effectLst>
                <a:latin typeface="Times" charset="0"/>
                <a:ea typeface="+mn-ea"/>
              </a:rPr>
              <a:t>Richard T. Kouzes in a seminal paper on IEEE Computer (1996)</a:t>
            </a:r>
          </a:p>
        </p:txBody>
      </p:sp>
      <p:pic>
        <p:nvPicPr>
          <p:cNvPr id="923651" name="Picture 3" descr="collab.tiff                                                    0000565DExtra                          BF316153:">
            <a:extLst>
              <a:ext uri="{FF2B5EF4-FFF2-40B4-BE49-F238E27FC236}">
                <a16:creationId xmlns:a16="http://schemas.microsoft.com/office/drawing/2014/main" id="{32A51209-59F1-1834-192A-3401B4A86539}"/>
              </a:ext>
            </a:extLst>
          </p:cNvPr>
          <p:cNvPicPr>
            <a:picLocks noChangeAspect="1" noChangeArrowheads="1"/>
          </p:cNvPicPr>
          <p:nvPr/>
        </p:nvPicPr>
        <p:blipFill>
          <a:blip r:embed="rId2"/>
          <a:srcRect/>
          <a:stretch>
            <a:fillRect/>
          </a:stretch>
        </p:blipFill>
        <p:spPr bwMode="auto">
          <a:xfrm>
            <a:off x="2092325" y="827088"/>
            <a:ext cx="6164263" cy="5327650"/>
          </a:xfrm>
          <a:prstGeom prst="rect">
            <a:avLst/>
          </a:prstGeom>
          <a:noFill/>
          <a:effectLst>
            <a:outerShdw blurRad="63500" dist="107763" dir="2700000" algn="ctr" rotWithShape="0">
              <a:srgbClr val="000000">
                <a:alpha val="74998"/>
              </a:srgbClr>
            </a:outerShdw>
          </a:effectLst>
        </p:spPr>
      </p:pic>
      <p:sp>
        <p:nvSpPr>
          <p:cNvPr id="923652" name="Text Box 4">
            <a:extLst>
              <a:ext uri="{FF2B5EF4-FFF2-40B4-BE49-F238E27FC236}">
                <a16:creationId xmlns:a16="http://schemas.microsoft.com/office/drawing/2014/main" id="{F57B7DA3-4A80-BB3B-00FD-7F75BCCE8FB8}"/>
              </a:ext>
            </a:extLst>
          </p:cNvPr>
          <p:cNvSpPr txBox="1">
            <a:spLocks noChangeArrowheads="1"/>
          </p:cNvSpPr>
          <p:nvPr/>
        </p:nvSpPr>
        <p:spPr bwMode="auto">
          <a:xfrm rot="-1608029">
            <a:off x="6500813" y="4900613"/>
            <a:ext cx="2355850" cy="519112"/>
          </a:xfrm>
          <a:prstGeom prst="rect">
            <a:avLst/>
          </a:prstGeom>
          <a:noFill/>
          <a:ln w="9525">
            <a:noFill/>
            <a:miter lim="800000"/>
            <a:headEnd/>
            <a:tailEnd/>
          </a:ln>
          <a:effectLst/>
        </p:spPr>
        <p:txBody>
          <a:bodyPr wrap="none">
            <a:spAutoFit/>
          </a:bodyPr>
          <a:lstStyle/>
          <a:p>
            <a:pPr>
              <a:defRPr/>
            </a:pPr>
            <a:r>
              <a:rPr lang="de-DE">
                <a:solidFill>
                  <a:srgbClr val="FF020B"/>
                </a:solidFill>
                <a:effectLst>
                  <a:outerShdw blurRad="38100" dist="38100" dir="2700000" algn="tl">
                    <a:srgbClr val="000000"/>
                  </a:outerShdw>
                </a:effectLst>
                <a:latin typeface="Times" charset="0"/>
                <a:ea typeface="+mn-ea"/>
              </a:rPr>
              <a:t>a virtual space!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3651"/>
                                        </p:tgtEl>
                                        <p:attrNameLst>
                                          <p:attrName>style.visibility</p:attrName>
                                        </p:attrNameLst>
                                      </p:cBhvr>
                                      <p:to>
                                        <p:strVal val="visible"/>
                                      </p:to>
                                    </p:set>
                                    <p:animEffect transition="in" filter="dissolve">
                                      <p:cBhvr>
                                        <p:cTn id="7" dur="500"/>
                                        <p:tgtEl>
                                          <p:spTgt spid="923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923652"/>
                                        </p:tgtEl>
                                        <p:attrNameLst>
                                          <p:attrName>style.visibility</p:attrName>
                                        </p:attrNameLst>
                                      </p:cBhvr>
                                      <p:to>
                                        <p:strVal val="visible"/>
                                      </p:to>
                                    </p:set>
                                    <p:anim calcmode="lin" valueType="num">
                                      <p:cBhvr>
                                        <p:cTn id="12" dur="500" fill="hold"/>
                                        <p:tgtEl>
                                          <p:spTgt spid="923652"/>
                                        </p:tgtEl>
                                        <p:attrNameLst>
                                          <p:attrName>ppt_w</p:attrName>
                                        </p:attrNameLst>
                                      </p:cBhvr>
                                      <p:tavLst>
                                        <p:tav tm="0">
                                          <p:val>
                                            <p:fltVal val="0"/>
                                          </p:val>
                                        </p:tav>
                                        <p:tav tm="100000">
                                          <p:val>
                                            <p:strVal val="#ppt_w"/>
                                          </p:val>
                                        </p:tav>
                                      </p:tavLst>
                                    </p:anim>
                                    <p:anim calcmode="lin" valueType="num">
                                      <p:cBhvr>
                                        <p:cTn id="13" dur="500" fill="hold"/>
                                        <p:tgtEl>
                                          <p:spTgt spid="923652"/>
                                        </p:tgtEl>
                                        <p:attrNameLst>
                                          <p:attrName>ppt_h</p:attrName>
                                        </p:attrNameLst>
                                      </p:cBhvr>
                                      <p:tavLst>
                                        <p:tav tm="0">
                                          <p:val>
                                            <p:fltVal val="0"/>
                                          </p:val>
                                        </p:tav>
                                        <p:tav tm="100000">
                                          <p:val>
                                            <p:strVal val="#ppt_h"/>
                                          </p:val>
                                        </p:tav>
                                      </p:tavLst>
                                    </p:anim>
                                    <p:anim calcmode="lin" valueType="num">
                                      <p:cBhvr>
                                        <p:cTn id="14" dur="500" fill="hold"/>
                                        <p:tgtEl>
                                          <p:spTgt spid="923652"/>
                                        </p:tgtEl>
                                        <p:attrNameLst>
                                          <p:attrName>ppt_x</p:attrName>
                                        </p:attrNameLst>
                                      </p:cBhvr>
                                      <p:tavLst>
                                        <p:tav tm="0">
                                          <p:val>
                                            <p:fltVal val="0.5"/>
                                          </p:val>
                                        </p:tav>
                                        <p:tav tm="100000">
                                          <p:val>
                                            <p:strVal val="#ppt_x"/>
                                          </p:val>
                                        </p:tav>
                                      </p:tavLst>
                                    </p:anim>
                                    <p:anim calcmode="lin" valueType="num">
                                      <p:cBhvr>
                                        <p:cTn id="15" dur="500" fill="hold"/>
                                        <p:tgtEl>
                                          <p:spTgt spid="9236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Text Box 2">
            <a:extLst>
              <a:ext uri="{FF2B5EF4-FFF2-40B4-BE49-F238E27FC236}">
                <a16:creationId xmlns:a16="http://schemas.microsoft.com/office/drawing/2014/main" id="{C723746E-0601-2BF9-C816-0A83446AA808}"/>
              </a:ext>
            </a:extLst>
          </p:cNvPr>
          <p:cNvSpPr txBox="1">
            <a:spLocks noChangeArrowheads="1"/>
          </p:cNvSpPr>
          <p:nvPr/>
        </p:nvSpPr>
        <p:spPr bwMode="auto">
          <a:xfrm>
            <a:off x="2598738" y="5133975"/>
            <a:ext cx="7070725" cy="822325"/>
          </a:xfrm>
          <a:prstGeom prst="rect">
            <a:avLst/>
          </a:prstGeom>
          <a:noFill/>
          <a:ln w="9525">
            <a:noFill/>
            <a:miter lim="800000"/>
            <a:headEnd/>
            <a:tailEnd/>
          </a:ln>
          <a:effectLst/>
        </p:spPr>
        <p:txBody>
          <a:bodyPr>
            <a:spAutoFit/>
          </a:bodyPr>
          <a:lstStyle/>
          <a:p>
            <a:pPr marL="344488" indent="-344488" defTabSz="344488">
              <a:spcBef>
                <a:spcPct val="50000"/>
              </a:spcBef>
              <a:buFontTx/>
              <a:buChar char="•"/>
              <a:defRPr/>
            </a:pPr>
            <a:r>
              <a:rPr lang="de-DE" sz="2400">
                <a:effectLst>
                  <a:outerShdw blurRad="38100" dist="38100" dir="2700000" algn="tl">
                    <a:srgbClr val="FFFFFF"/>
                  </a:outerShdw>
                </a:effectLst>
                <a:latin typeface="Times" charset="0"/>
                <a:ea typeface="+mn-ea"/>
              </a:rPr>
              <a:t>Jazz: Collaboration as a performing art</a:t>
            </a:r>
            <a:br>
              <a:rPr lang="de-DE">
                <a:effectLst>
                  <a:outerShdw blurRad="38100" dist="38100" dir="2700000" algn="tl">
                    <a:srgbClr val="FFFFFF"/>
                  </a:outerShdw>
                </a:effectLst>
                <a:latin typeface="Times" charset="0"/>
                <a:ea typeface="+mn-ea"/>
              </a:rPr>
            </a:br>
            <a:r>
              <a:rPr lang="de-DE" sz="1200">
                <a:effectLst>
                  <a:outerShdw blurRad="38100" dist="38100" dir="2700000" algn="tl">
                    <a:srgbClr val="FFFFFF"/>
                  </a:outerShdw>
                </a:effectLst>
                <a:latin typeface="Times" charset="0"/>
                <a:ea typeface="+mn-ea"/>
              </a:rPr>
              <a:t>R.A.R. MacDonald &amp; G.B. Wilson: </a:t>
            </a:r>
            <a:r>
              <a:rPr lang="de-DE" sz="1200" i="1">
                <a:effectLst>
                  <a:outerShdw blurRad="38100" dist="38100" dir="2700000" algn="tl">
                    <a:srgbClr val="FFFFFF"/>
                  </a:outerShdw>
                </a:effectLst>
                <a:latin typeface="Times" charset="0"/>
                <a:ea typeface="+mn-ea"/>
              </a:rPr>
              <a:t>Construction of jazz: how jazz musicians present their collabortive musical practice</a:t>
            </a:r>
            <a:r>
              <a:rPr lang="de-DE" sz="1200">
                <a:effectLst>
                  <a:outerShdw blurRad="38100" dist="38100" dir="2700000" algn="tl">
                    <a:srgbClr val="FFFFFF"/>
                  </a:outerShdw>
                </a:effectLst>
                <a:latin typeface="Times" charset="0"/>
                <a:ea typeface="+mn-ea"/>
              </a:rPr>
              <a:t>. Musicae Scientiae X, Nr.1, Spring 2006</a:t>
            </a:r>
          </a:p>
        </p:txBody>
      </p:sp>
      <p:sp>
        <p:nvSpPr>
          <p:cNvPr id="925699" name="Text Box 3">
            <a:extLst>
              <a:ext uri="{FF2B5EF4-FFF2-40B4-BE49-F238E27FC236}">
                <a16:creationId xmlns:a16="http://schemas.microsoft.com/office/drawing/2014/main" id="{385D0A06-68F2-975F-6793-6AE9DF8BCB53}"/>
              </a:ext>
            </a:extLst>
          </p:cNvPr>
          <p:cNvSpPr txBox="1">
            <a:spLocks noChangeArrowheads="1"/>
          </p:cNvSpPr>
          <p:nvPr/>
        </p:nvSpPr>
        <p:spPr bwMode="auto">
          <a:xfrm>
            <a:off x="2598738" y="833438"/>
            <a:ext cx="7070725" cy="4473575"/>
          </a:xfrm>
          <a:prstGeom prst="rect">
            <a:avLst/>
          </a:prstGeom>
          <a:noFill/>
          <a:ln w="9525">
            <a:noFill/>
            <a:miter lim="800000"/>
            <a:headEnd/>
            <a:tailEnd/>
          </a:ln>
          <a:effectLst/>
        </p:spPr>
        <p:txBody>
          <a:bodyPr>
            <a:spAutoFit/>
          </a:bodyPr>
          <a:lstStyle>
            <a:lvl1pPr marL="344488" indent="-344488" defTabSz="344488">
              <a:defRPr sz="2800">
                <a:solidFill>
                  <a:schemeClr val="tx1"/>
                </a:solidFill>
                <a:latin typeface="Math1" pitchFamily="2" charset="0"/>
                <a:ea typeface="ＭＳ Ｐゴシック" panose="020B0600070205080204" pitchFamily="34" charset="-128"/>
              </a:defRPr>
            </a:lvl1pPr>
            <a:lvl2pPr marL="37931725" indent="-37474525" defTabSz="344488">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Tx/>
              <a:buChar char="•"/>
              <a:defRPr/>
            </a:pPr>
            <a:r>
              <a:rPr lang="de-DE" altLang="en-US" sz="2400" b="1">
                <a:effectLst>
                  <a:outerShdw blurRad="38100" dist="38100" dir="2700000" algn="tl">
                    <a:srgbClr val="FFFFFF"/>
                  </a:outerShdw>
                </a:effectLst>
                <a:latin typeface="Times" pitchFamily="2" charset="0"/>
              </a:rPr>
              <a:t>Flow</a:t>
            </a:r>
            <a:r>
              <a:rPr lang="de-DE" altLang="en-US" sz="2400">
                <a:effectLst>
                  <a:outerShdw blurRad="38100" dist="38100" dir="2700000" algn="tl">
                    <a:srgbClr val="FFFFFF"/>
                  </a:outerShdw>
                </a:effectLst>
                <a:latin typeface="Times" pitchFamily="2" charset="0"/>
              </a:rPr>
              <a:t> (Mihaly Csikszentmihalyi)</a:t>
            </a:r>
            <a:br>
              <a:rPr lang="de-DE" altLang="en-US" sz="2400">
                <a:effectLst>
                  <a:outerShdw blurRad="38100" dist="38100" dir="2700000" algn="tl">
                    <a:srgbClr val="FFFFFF"/>
                  </a:outerShdw>
                </a:effectLst>
                <a:latin typeface="Times" pitchFamily="2" charset="0"/>
              </a:rPr>
            </a:br>
            <a:r>
              <a:rPr lang="de-DE" altLang="en-US" sz="2400">
                <a:effectLst>
                  <a:outerShdw blurRad="38100" dist="38100" dir="2700000" algn="tl">
                    <a:srgbClr val="FFFFFF"/>
                  </a:outerShdw>
                </a:effectLst>
                <a:latin typeface="Times" pitchFamily="2" charset="0"/>
              </a:rPr>
              <a:t>is being described as „being completely involved in an activity for its own sake. The ego falls away. Time flies. Every action, movement, and thought follows inevitably from the previous one, like playing jazz.“</a:t>
            </a:r>
            <a:br>
              <a:rPr lang="de-DE" altLang="en-US" sz="2400">
                <a:effectLst>
                  <a:outerShdw blurRad="38100" dist="38100" dir="2700000" algn="tl">
                    <a:srgbClr val="FFFFFF"/>
                  </a:outerShdw>
                </a:effectLst>
                <a:latin typeface="Times" pitchFamily="2" charset="0"/>
              </a:rPr>
            </a:br>
            <a:r>
              <a:rPr lang="de-DE" altLang="en-US" sz="2400">
                <a:effectLst>
                  <a:outerShdw blurRad="38100" dist="38100" dir="2700000" algn="tl">
                    <a:srgbClr val="FFFFFF"/>
                  </a:outerShdw>
                </a:effectLst>
                <a:latin typeface="Times" pitchFamily="2" charset="0"/>
              </a:rPr>
              <a:t>Jazz improvisation as flow:</a:t>
            </a:r>
            <a:br>
              <a:rPr lang="de-DE" altLang="en-US" sz="2400">
                <a:effectLst>
                  <a:outerShdw blurRad="38100" dist="38100" dir="2700000" algn="tl">
                    <a:srgbClr val="FFFFFF"/>
                  </a:outerShdw>
                </a:effectLst>
                <a:latin typeface="Times" pitchFamily="2" charset="0"/>
              </a:rPr>
            </a:br>
            <a:r>
              <a:rPr lang="de-DE" altLang="en-US" sz="2400">
                <a:effectLst>
                  <a:outerShdw blurRad="38100" dist="38100" dir="2700000" algn="tl">
                    <a:srgbClr val="FFFFFF"/>
                  </a:outerShdw>
                </a:effectLst>
                <a:latin typeface="Times" pitchFamily="2" charset="0"/>
              </a:rPr>
              <a:t>„...the music will work itself“</a:t>
            </a:r>
            <a:br>
              <a:rPr lang="de-DE" altLang="en-US" sz="2400">
                <a:effectLst>
                  <a:outerShdw blurRad="38100" dist="38100" dir="2700000" algn="tl">
                    <a:srgbClr val="FFFFFF"/>
                  </a:outerShdw>
                </a:effectLst>
                <a:latin typeface="Times" pitchFamily="2" charset="0"/>
              </a:rPr>
            </a:br>
            <a:r>
              <a:rPr lang="de-DE" altLang="en-US" sz="2400">
                <a:effectLst>
                  <a:outerShdw blurRad="38100" dist="38100" dir="2700000" algn="tl">
                    <a:srgbClr val="FFFFFF"/>
                  </a:outerShdw>
                </a:effectLst>
                <a:latin typeface="Times" pitchFamily="2" charset="0"/>
              </a:rPr>
              <a:t>„...goes into autopilot“</a:t>
            </a:r>
            <a:br>
              <a:rPr lang="de-DE" altLang="en-US">
                <a:effectLst>
                  <a:outerShdw blurRad="38100" dist="38100" dir="2700000" algn="tl">
                    <a:srgbClr val="FFFFFF"/>
                  </a:outerShdw>
                </a:effectLst>
                <a:latin typeface="Times" pitchFamily="2" charset="0"/>
              </a:rPr>
            </a:br>
            <a:r>
              <a:rPr lang="de-DE" altLang="en-US" sz="2400">
                <a:effectLst>
                  <a:outerShdw blurRad="38100" dist="38100" dir="2700000" algn="tl">
                    <a:srgbClr val="FFFFFF"/>
                  </a:outerShdw>
                </a:effectLst>
                <a:latin typeface="Times" pitchFamily="2" charset="0"/>
              </a:rPr>
              <a:t>„...stream of consciousness“</a:t>
            </a:r>
            <a:br>
              <a:rPr lang="de-DE" altLang="en-US">
                <a:effectLst>
                  <a:outerShdw blurRad="38100" dist="38100" dir="2700000" algn="tl">
                    <a:srgbClr val="FFFFFF"/>
                  </a:outerShdw>
                </a:effectLst>
                <a:latin typeface="Times" pitchFamily="2" charset="0"/>
              </a:rPr>
            </a:br>
            <a:r>
              <a:rPr lang="de-DE" altLang="en-US" sz="1200">
                <a:effectLst>
                  <a:outerShdw blurRad="38100" dist="38100" dir="2700000" algn="tl">
                    <a:srgbClr val="FFFFFF"/>
                  </a:outerShdw>
                </a:effectLst>
                <a:latin typeface="Times" pitchFamily="2" charset="0"/>
              </a:rPr>
              <a:t>B..J. Kenney M. Gellrich: Improvisation. In: R. Parncutt and G.E. McPherson (eds.) </a:t>
            </a:r>
            <a:r>
              <a:rPr lang="de-DE" altLang="en-US" sz="1200" i="1">
                <a:effectLst>
                  <a:outerShdw blurRad="38100" dist="38100" dir="2700000" algn="tl">
                    <a:srgbClr val="FFFFFF"/>
                  </a:outerShdw>
                </a:effectLst>
                <a:latin typeface="Times" pitchFamily="2" charset="0"/>
              </a:rPr>
              <a:t>The science and psychology of musical performance. Creative Strategies for teaching and </a:t>
            </a:r>
            <a:br>
              <a:rPr lang="de-DE" altLang="en-US" sz="1200" i="1">
                <a:effectLst>
                  <a:outerShdw blurRad="38100" dist="38100" dir="2700000" algn="tl">
                    <a:srgbClr val="FFFFFF"/>
                  </a:outerShdw>
                </a:effectLst>
                <a:latin typeface="Times" pitchFamily="2" charset="0"/>
              </a:rPr>
            </a:br>
            <a:r>
              <a:rPr lang="de-DE" altLang="en-US" sz="1200" i="1">
                <a:effectLst>
                  <a:outerShdw blurRad="38100" dist="38100" dir="2700000" algn="tl">
                    <a:srgbClr val="FFFFFF"/>
                  </a:outerShdw>
                </a:effectLst>
                <a:latin typeface="Times" pitchFamily="2" charset="0"/>
              </a:rPr>
              <a:t>learning</a:t>
            </a:r>
            <a:r>
              <a:rPr lang="de-DE" altLang="en-US" sz="1200">
                <a:effectLst>
                  <a:outerShdw blurRad="38100" dist="38100" dir="2700000" algn="tl">
                    <a:srgbClr val="FFFFFF"/>
                  </a:outerShdw>
                </a:effectLst>
                <a:latin typeface="Times" pitchFamily="2" charset="0"/>
              </a:rPr>
              <a:t>. New York: OUP 2002</a:t>
            </a:r>
            <a:br>
              <a:rPr lang="de-DE" altLang="en-US" sz="1200">
                <a:effectLst>
                  <a:outerShdw blurRad="38100" dist="38100" dir="2700000" algn="tl">
                    <a:srgbClr val="FFFFFF"/>
                  </a:outerShdw>
                </a:effectLst>
                <a:latin typeface="Times" pitchFamily="2" charset="0"/>
              </a:rPr>
            </a:br>
            <a:endParaRPr lang="de-DE" altLang="en-US" sz="1200">
              <a:effectLst>
                <a:outerShdw blurRad="38100" dist="38100" dir="2700000" algn="tl">
                  <a:srgbClr val="FFFFFF"/>
                </a:outerShdw>
              </a:effectLst>
              <a:latin typeface="Times" pitchFamily="2" charset="0"/>
            </a:endParaRPr>
          </a:p>
        </p:txBody>
      </p:sp>
      <p:grpSp>
        <p:nvGrpSpPr>
          <p:cNvPr id="2" name="Group 4">
            <a:extLst>
              <a:ext uri="{FF2B5EF4-FFF2-40B4-BE49-F238E27FC236}">
                <a16:creationId xmlns:a16="http://schemas.microsoft.com/office/drawing/2014/main" id="{3A05047A-474D-7468-32BF-26FE1B69B503}"/>
              </a:ext>
            </a:extLst>
          </p:cNvPr>
          <p:cNvGrpSpPr>
            <a:grpSpLocks/>
          </p:cNvGrpSpPr>
          <p:nvPr/>
        </p:nvGrpSpPr>
        <p:grpSpPr bwMode="auto">
          <a:xfrm>
            <a:off x="860425" y="2016125"/>
            <a:ext cx="1831975" cy="2390775"/>
            <a:chOff x="548" y="1499"/>
            <a:chExt cx="1038" cy="1355"/>
          </a:xfrm>
        </p:grpSpPr>
        <p:sp>
          <p:nvSpPr>
            <p:cNvPr id="925701" name="Text Box 5">
              <a:extLst>
                <a:ext uri="{FF2B5EF4-FFF2-40B4-BE49-F238E27FC236}">
                  <a16:creationId xmlns:a16="http://schemas.microsoft.com/office/drawing/2014/main" id="{A0F2636D-CA39-9801-3CA3-DA4835200973}"/>
                </a:ext>
              </a:extLst>
            </p:cNvPr>
            <p:cNvSpPr txBox="1">
              <a:spLocks noChangeArrowheads="1"/>
            </p:cNvSpPr>
            <p:nvPr/>
          </p:nvSpPr>
          <p:spPr bwMode="auto">
            <a:xfrm>
              <a:off x="548" y="2715"/>
              <a:ext cx="926" cy="139"/>
            </a:xfrm>
            <a:prstGeom prst="rect">
              <a:avLst/>
            </a:prstGeom>
            <a:noFill/>
            <a:ln w="9525">
              <a:noFill/>
              <a:miter lim="800000"/>
              <a:headEnd/>
              <a:tailEnd/>
            </a:ln>
            <a:effectLst/>
          </p:spPr>
          <p:txBody>
            <a:bodyPr wrap="none">
              <a:spAutoFit/>
            </a:bodyPr>
            <a:lstStyle/>
            <a:p>
              <a:pPr>
                <a:defRPr/>
              </a:pPr>
              <a:r>
                <a:rPr lang="de-DE" sz="1000">
                  <a:solidFill>
                    <a:srgbClr val="FFF80E"/>
                  </a:solidFill>
                  <a:effectLst>
                    <a:outerShdw blurRad="38100" dist="38100" dir="2700000" algn="tl">
                      <a:srgbClr val="000000"/>
                    </a:outerShdw>
                  </a:effectLst>
                  <a:latin typeface="Verdana" charset="0"/>
                  <a:ea typeface="+mn-ea"/>
                </a:rPr>
                <a:t>chick-sent-me-high-ee</a:t>
              </a:r>
            </a:p>
          </p:txBody>
        </p:sp>
        <p:pic>
          <p:nvPicPr>
            <p:cNvPr id="925702" name="Picture 6" descr="csikszentmihalyi.gif                                           00015063Extra                          BEB0A3A9:">
              <a:extLst>
                <a:ext uri="{FF2B5EF4-FFF2-40B4-BE49-F238E27FC236}">
                  <a16:creationId xmlns:a16="http://schemas.microsoft.com/office/drawing/2014/main" id="{FDD37E2C-4FCD-7C4A-0F3E-A64908A43234}"/>
                </a:ext>
              </a:extLst>
            </p:cNvPr>
            <p:cNvPicPr>
              <a:picLocks noChangeAspect="1" noChangeArrowheads="1"/>
            </p:cNvPicPr>
            <p:nvPr/>
          </p:nvPicPr>
          <p:blipFill>
            <a:blip r:embed="rId2"/>
            <a:srcRect/>
            <a:stretch>
              <a:fillRect/>
            </a:stretch>
          </p:blipFill>
          <p:spPr bwMode="auto">
            <a:xfrm>
              <a:off x="570" y="1499"/>
              <a:ext cx="1016" cy="1214"/>
            </a:xfrm>
            <a:prstGeom prst="rect">
              <a:avLst/>
            </a:prstGeom>
            <a:noFill/>
            <a:effectLst>
              <a:outerShdw blurRad="63500" dist="107763" dir="2700000" algn="ctr" rotWithShape="0">
                <a:srgbClr val="000000">
                  <a:alpha val="74998"/>
                </a:srgb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7" presetClass="entr" presetSubtype="8" fill="hold" nodeType="afterEffect">
                                  <p:stCondLst>
                                    <p:cond delay="0"/>
                                  </p:stCondLst>
                                  <p:childTnLst>
                                    <p:set>
                                      <p:cBhvr>
                                        <p:cTn id="9" dur="1" fill="hold">
                                          <p:stCondLst>
                                            <p:cond delay="0"/>
                                          </p:stCondLst>
                                        </p:cTn>
                                        <p:tgtEl>
                                          <p:spTgt spid="925699"/>
                                        </p:tgtEl>
                                        <p:attrNameLst>
                                          <p:attrName>style.visibility</p:attrName>
                                        </p:attrNameLst>
                                      </p:cBhvr>
                                      <p:to>
                                        <p:strVal val="visible"/>
                                      </p:to>
                                    </p:set>
                                    <p:anim calcmode="lin" valueType="num">
                                      <p:cBhvr>
                                        <p:cTn id="10" dur="500" fill="hold"/>
                                        <p:tgtEl>
                                          <p:spTgt spid="925699"/>
                                        </p:tgtEl>
                                        <p:attrNameLst>
                                          <p:attrName>ppt_x</p:attrName>
                                        </p:attrNameLst>
                                      </p:cBhvr>
                                      <p:tavLst>
                                        <p:tav tm="0">
                                          <p:val>
                                            <p:strVal val="#ppt_x-#ppt_w/2"/>
                                          </p:val>
                                        </p:tav>
                                        <p:tav tm="100000">
                                          <p:val>
                                            <p:strVal val="#ppt_x"/>
                                          </p:val>
                                        </p:tav>
                                      </p:tavLst>
                                    </p:anim>
                                    <p:anim calcmode="lin" valueType="num">
                                      <p:cBhvr>
                                        <p:cTn id="11" dur="500" fill="hold"/>
                                        <p:tgtEl>
                                          <p:spTgt spid="925699"/>
                                        </p:tgtEl>
                                        <p:attrNameLst>
                                          <p:attrName>ppt_y</p:attrName>
                                        </p:attrNameLst>
                                      </p:cBhvr>
                                      <p:tavLst>
                                        <p:tav tm="0">
                                          <p:val>
                                            <p:strVal val="#ppt_y"/>
                                          </p:val>
                                        </p:tav>
                                        <p:tav tm="100000">
                                          <p:val>
                                            <p:strVal val="#ppt_y"/>
                                          </p:val>
                                        </p:tav>
                                      </p:tavLst>
                                    </p:anim>
                                    <p:anim calcmode="lin" valueType="num">
                                      <p:cBhvr>
                                        <p:cTn id="12" dur="500" fill="hold"/>
                                        <p:tgtEl>
                                          <p:spTgt spid="925699"/>
                                        </p:tgtEl>
                                        <p:attrNameLst>
                                          <p:attrName>ppt_w</p:attrName>
                                        </p:attrNameLst>
                                      </p:cBhvr>
                                      <p:tavLst>
                                        <p:tav tm="0">
                                          <p:val>
                                            <p:fltVal val="0"/>
                                          </p:val>
                                        </p:tav>
                                        <p:tav tm="100000">
                                          <p:val>
                                            <p:strVal val="#ppt_w"/>
                                          </p:val>
                                        </p:tav>
                                      </p:tavLst>
                                    </p:anim>
                                    <p:anim calcmode="lin" valueType="num">
                                      <p:cBhvr>
                                        <p:cTn id="13" dur="500" fill="hold"/>
                                        <p:tgtEl>
                                          <p:spTgt spid="925699"/>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925698"/>
                                        </p:tgtEl>
                                        <p:attrNameLst>
                                          <p:attrName>style.visibility</p:attrName>
                                        </p:attrNameLst>
                                      </p:cBhvr>
                                      <p:to>
                                        <p:strVal val="visible"/>
                                      </p:to>
                                    </p:set>
                                    <p:anim calcmode="lin" valueType="num">
                                      <p:cBhvr>
                                        <p:cTn id="18" dur="500" fill="hold"/>
                                        <p:tgtEl>
                                          <p:spTgt spid="925698"/>
                                        </p:tgtEl>
                                        <p:attrNameLst>
                                          <p:attrName>ppt_x</p:attrName>
                                        </p:attrNameLst>
                                      </p:cBhvr>
                                      <p:tavLst>
                                        <p:tav tm="0">
                                          <p:val>
                                            <p:strVal val="#ppt_x-#ppt_w/2"/>
                                          </p:val>
                                        </p:tav>
                                        <p:tav tm="100000">
                                          <p:val>
                                            <p:strVal val="#ppt_x"/>
                                          </p:val>
                                        </p:tav>
                                      </p:tavLst>
                                    </p:anim>
                                    <p:anim calcmode="lin" valueType="num">
                                      <p:cBhvr>
                                        <p:cTn id="19" dur="500" fill="hold"/>
                                        <p:tgtEl>
                                          <p:spTgt spid="925698"/>
                                        </p:tgtEl>
                                        <p:attrNameLst>
                                          <p:attrName>ppt_y</p:attrName>
                                        </p:attrNameLst>
                                      </p:cBhvr>
                                      <p:tavLst>
                                        <p:tav tm="0">
                                          <p:val>
                                            <p:strVal val="#ppt_y"/>
                                          </p:val>
                                        </p:tav>
                                        <p:tav tm="100000">
                                          <p:val>
                                            <p:strVal val="#ppt_y"/>
                                          </p:val>
                                        </p:tav>
                                      </p:tavLst>
                                    </p:anim>
                                    <p:anim calcmode="lin" valueType="num">
                                      <p:cBhvr>
                                        <p:cTn id="20" dur="500" fill="hold"/>
                                        <p:tgtEl>
                                          <p:spTgt spid="925698"/>
                                        </p:tgtEl>
                                        <p:attrNameLst>
                                          <p:attrName>ppt_w</p:attrName>
                                        </p:attrNameLst>
                                      </p:cBhvr>
                                      <p:tavLst>
                                        <p:tav tm="0">
                                          <p:val>
                                            <p:fltVal val="0"/>
                                          </p:val>
                                        </p:tav>
                                        <p:tav tm="100000">
                                          <p:val>
                                            <p:strVal val="#ppt_w"/>
                                          </p:val>
                                        </p:tav>
                                      </p:tavLst>
                                    </p:anim>
                                    <p:anim calcmode="lin" valueType="num">
                                      <p:cBhvr>
                                        <p:cTn id="21" dur="500" fill="hold"/>
                                        <p:tgtEl>
                                          <p:spTgt spid="925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8" grpId="0" autoUpdateAnimBg="0"/>
      <p:bldP spid="92569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7" name="Text Box 3">
            <a:extLst>
              <a:ext uri="{FF2B5EF4-FFF2-40B4-BE49-F238E27FC236}">
                <a16:creationId xmlns:a16="http://schemas.microsoft.com/office/drawing/2014/main" id="{DB7DC984-5DA4-28AE-6282-985C3290F99A}"/>
              </a:ext>
            </a:extLst>
          </p:cNvPr>
          <p:cNvSpPr txBox="1">
            <a:spLocks noChangeArrowheads="1"/>
          </p:cNvSpPr>
          <p:nvPr/>
        </p:nvSpPr>
        <p:spPr bwMode="auto">
          <a:xfrm>
            <a:off x="2152650" y="530225"/>
            <a:ext cx="7235825" cy="3908425"/>
          </a:xfrm>
          <a:prstGeom prst="rect">
            <a:avLst/>
          </a:prstGeom>
          <a:noFill/>
          <a:ln w="9525">
            <a:noFill/>
            <a:miter lim="800000"/>
            <a:headEnd/>
            <a:tailEnd/>
          </a:ln>
          <a:effectLst/>
        </p:spPr>
        <p:txBody>
          <a:bodyPr>
            <a:spAutoFit/>
          </a:bodyPr>
          <a:lstStyle/>
          <a:p>
            <a:pPr>
              <a:spcBef>
                <a:spcPct val="50000"/>
              </a:spcBef>
              <a:buFont typeface="Times" charset="0"/>
              <a:buNone/>
              <a:defRPr/>
            </a:pPr>
            <a:r>
              <a:rPr lang="de-DE" dirty="0">
                <a:effectLst>
                  <a:outerShdw blurRad="38100" dist="38100" dir="2700000" algn="tl">
                    <a:srgbClr val="FFFFFF"/>
                  </a:outerShdw>
                </a:effectLst>
                <a:latin typeface="Times" charset="0"/>
                <a:ea typeface="+mn-ea"/>
              </a:rPr>
              <a:t>Flow in </a:t>
            </a:r>
            <a:r>
              <a:rPr lang="de-DE" dirty="0" err="1">
                <a:effectLst>
                  <a:outerShdw blurRad="38100" dist="38100" dir="2700000" algn="tl">
                    <a:srgbClr val="FFFFFF"/>
                  </a:outerShdw>
                </a:effectLst>
                <a:latin typeface="Times" charset="0"/>
                <a:ea typeface="+mn-ea"/>
              </a:rPr>
              <a:t>the</a:t>
            </a:r>
            <a:r>
              <a:rPr lang="de-DE" dirty="0">
                <a:effectLst>
                  <a:outerShdw blurRad="38100" dist="38100" dir="2700000" algn="tl">
                    <a:srgbClr val="FFFFFF"/>
                  </a:outerShdw>
                </a:effectLst>
                <a:latin typeface="Times" charset="0"/>
                <a:ea typeface="+mn-ea"/>
              </a:rPr>
              <a:t> </a:t>
            </a:r>
            <a:r>
              <a:rPr lang="de-DE" i="1" dirty="0" err="1">
                <a:effectLst>
                  <a:outerShdw blurRad="38100" dist="38100" dir="2700000" algn="tl">
                    <a:srgbClr val="FFFFFF"/>
                  </a:outerShdw>
                </a:effectLst>
                <a:latin typeface="Times" charset="0"/>
                <a:ea typeface="+mn-ea"/>
              </a:rPr>
              <a:t>Geisser</a:t>
            </a:r>
            <a:r>
              <a:rPr lang="de-DE" dirty="0">
                <a:effectLst>
                  <a:outerShdw blurRad="38100" dist="38100" dir="2700000" algn="tl">
                    <a:srgbClr val="FFFFFF"/>
                  </a:outerShdw>
                </a:effectLst>
                <a:latin typeface="Times" charset="0"/>
                <a:ea typeface="+mn-ea"/>
              </a:rPr>
              <a:t>-</a:t>
            </a:r>
            <a:r>
              <a:rPr lang="de-DE" i="1" dirty="0" err="1">
                <a:effectLst>
                  <a:outerShdw blurRad="38100" dist="38100" dir="2700000" algn="tl">
                    <a:srgbClr val="FFFFFF"/>
                  </a:outerShdw>
                </a:effectLst>
                <a:latin typeface="Times" charset="0"/>
                <a:ea typeface="+mn-ea"/>
              </a:rPr>
              <a:t>Mazzola</a:t>
            </a:r>
            <a:r>
              <a:rPr lang="de-DE" i="1" dirty="0">
                <a:effectLst>
                  <a:outerShdw blurRad="38100" dist="38100" dir="2700000" algn="tl">
                    <a:srgbClr val="FFFFFF"/>
                  </a:outerShdw>
                </a:effectLst>
                <a:latin typeface="Times" charset="0"/>
                <a:ea typeface="+mn-ea"/>
              </a:rPr>
              <a:t>-</a:t>
            </a:r>
            <a:r>
              <a:rPr lang="de-DE" i="1" dirty="0">
                <a:solidFill>
                  <a:srgbClr val="000000"/>
                </a:solidFill>
                <a:effectLst>
                  <a:outerShdw blurRad="38100" dist="38100" dir="2700000" algn="tl">
                    <a:srgbClr val="FFFFFF"/>
                  </a:outerShdw>
                </a:effectLst>
                <a:latin typeface="Times" charset="0"/>
                <a:ea typeface="+mn-ea"/>
              </a:rPr>
              <a:t>Kato-Saga </a:t>
            </a:r>
            <a:r>
              <a:rPr lang="de-DE" i="1" dirty="0" err="1">
                <a:solidFill>
                  <a:srgbClr val="000000"/>
                </a:solidFill>
                <a:effectLst>
                  <a:outerShdw blurRad="38100" dist="38100" dir="2700000" algn="tl">
                    <a:srgbClr val="FFFFFF"/>
                  </a:outerShdw>
                </a:effectLst>
                <a:latin typeface="Times" charset="0"/>
                <a:ea typeface="+mn-ea"/>
              </a:rPr>
              <a:t>quartet</a:t>
            </a:r>
            <a:r>
              <a:rPr lang="de-DE" i="1" dirty="0">
                <a:solidFill>
                  <a:srgbClr val="000000"/>
                </a:solidFill>
                <a:effectLst>
                  <a:outerShdw blurRad="38100" dist="38100" dir="2700000" algn="tl">
                    <a:srgbClr val="FFFFFF"/>
                  </a:outerShdw>
                </a:effectLst>
                <a:latin typeface="Times" charset="0"/>
                <a:ea typeface="+mn-ea"/>
              </a:rPr>
              <a:t> </a:t>
            </a:r>
          </a:p>
          <a:p>
            <a:pPr>
              <a:spcBef>
                <a:spcPct val="50000"/>
              </a:spcBef>
              <a:buFont typeface="Times" charset="0"/>
              <a:buNone/>
              <a:defRPr/>
            </a:pPr>
            <a:r>
              <a:rPr lang="de-DE" i="1" dirty="0">
                <a:solidFill>
                  <a:srgbClr val="000000"/>
                </a:solidFill>
                <a:effectLst>
                  <a:outerShdw blurRad="38100" dist="38100" dir="2700000" algn="tl">
                    <a:srgbClr val="FFFFFF"/>
                  </a:outerShdw>
                </a:effectLst>
                <a:latin typeface="Times" charset="0"/>
                <a:ea typeface="+mn-ea"/>
              </a:rPr>
              <a:t>Live at </a:t>
            </a:r>
            <a:r>
              <a:rPr lang="de-DE" i="1" dirty="0" err="1">
                <a:solidFill>
                  <a:srgbClr val="000000"/>
                </a:solidFill>
                <a:effectLst>
                  <a:outerShdw blurRad="38100" dist="38100" dir="2700000" algn="tl">
                    <a:srgbClr val="FFFFFF"/>
                  </a:outerShdw>
                </a:effectLst>
                <a:latin typeface="Times" charset="0"/>
                <a:ea typeface="+mn-ea"/>
              </a:rPr>
              <a:t>Airegin</a:t>
            </a:r>
            <a:r>
              <a:rPr lang="de-DE" i="1" dirty="0">
                <a:solidFill>
                  <a:srgbClr val="000000"/>
                </a:solidFill>
                <a:effectLst>
                  <a:outerShdw blurRad="38100" dist="38100" dir="2700000" algn="tl">
                    <a:srgbClr val="FFFFFF"/>
                  </a:outerShdw>
                </a:effectLst>
                <a:latin typeface="Times" charset="0"/>
                <a:ea typeface="+mn-ea"/>
              </a:rPr>
              <a:t> (Yokohama 2004), </a:t>
            </a:r>
            <a:br>
              <a:rPr lang="de-DE" i="1" dirty="0">
                <a:solidFill>
                  <a:srgbClr val="000000"/>
                </a:solidFill>
                <a:effectLst>
                  <a:outerShdw blurRad="38100" dist="38100" dir="2700000" algn="tl">
                    <a:srgbClr val="FFFFFF"/>
                  </a:outerShdw>
                </a:effectLst>
                <a:latin typeface="Times" charset="0"/>
                <a:ea typeface="+mn-ea"/>
              </a:rPr>
            </a:br>
            <a:r>
              <a:rPr lang="de-DE" i="1" dirty="0" err="1">
                <a:solidFill>
                  <a:srgbClr val="000000"/>
                </a:solidFill>
                <a:effectLst>
                  <a:outerShdw blurRad="38100" dist="38100" dir="2700000" algn="tl">
                    <a:srgbClr val="FFFFFF"/>
                  </a:outerShdw>
                </a:effectLst>
                <a:latin typeface="Times" charset="0"/>
                <a:ea typeface="+mn-ea"/>
              </a:rPr>
              <a:t>ayler</a:t>
            </a:r>
            <a:r>
              <a:rPr lang="de-DE" i="1" dirty="0">
                <a:solidFill>
                  <a:srgbClr val="000000"/>
                </a:solidFill>
                <a:effectLst>
                  <a:outerShdw blurRad="38100" dist="38100" dir="2700000" algn="tl">
                    <a:srgbClr val="FFFFFF"/>
                  </a:outerShdw>
                </a:effectLst>
                <a:latin typeface="Times" charset="0"/>
                <a:ea typeface="+mn-ea"/>
              </a:rPr>
              <a:t> </a:t>
            </a:r>
            <a:r>
              <a:rPr lang="de-DE" i="1" dirty="0" err="1">
                <a:solidFill>
                  <a:srgbClr val="000000"/>
                </a:solidFill>
                <a:effectLst>
                  <a:outerShdw blurRad="38100" dist="38100" dir="2700000" algn="tl">
                    <a:srgbClr val="FFFFFF"/>
                  </a:outerShdw>
                </a:effectLst>
                <a:latin typeface="Times" charset="0"/>
                <a:ea typeface="+mn-ea"/>
              </a:rPr>
              <a:t>records</a:t>
            </a:r>
            <a:r>
              <a:rPr lang="de-DE" i="1" dirty="0">
                <a:solidFill>
                  <a:srgbClr val="000000"/>
                </a:solidFill>
                <a:effectLst>
                  <a:outerShdw blurRad="38100" dist="38100" dir="2700000" algn="tl">
                    <a:srgbClr val="FFFFFF"/>
                  </a:outerShdw>
                </a:effectLst>
                <a:latin typeface="Times" charset="0"/>
                <a:ea typeface="+mn-ea"/>
              </a:rPr>
              <a:t> aylDL-056 </a:t>
            </a:r>
            <a:br>
              <a:rPr lang="de-DE" i="1" dirty="0">
                <a:solidFill>
                  <a:srgbClr val="000000"/>
                </a:solidFill>
                <a:effectLst>
                  <a:outerShdw blurRad="38100" dist="38100" dir="2700000" algn="tl">
                    <a:srgbClr val="FFFFFF"/>
                  </a:outerShdw>
                </a:effectLst>
                <a:latin typeface="Times" charset="0"/>
                <a:ea typeface="+mn-ea"/>
              </a:rPr>
            </a:br>
            <a:r>
              <a:rPr lang="de-DE" sz="2000" i="1" dirty="0">
                <a:effectLst>
                  <a:outerShdw blurRad="38100" dist="38100" dir="2700000" algn="tl">
                    <a:srgbClr val="FFFFFF"/>
                  </a:outerShdw>
                </a:effectLst>
                <a:latin typeface="Times" charset="0"/>
                <a:ea typeface="+mn-ea"/>
              </a:rPr>
              <a:t>Yuki Saga, </a:t>
            </a:r>
            <a:r>
              <a:rPr lang="de-DE" sz="2000" i="1" dirty="0" err="1">
                <a:effectLst>
                  <a:outerShdw blurRad="38100" dist="38100" dir="2700000" algn="tl">
                    <a:srgbClr val="FFFFFF"/>
                  </a:outerShdw>
                </a:effectLst>
                <a:latin typeface="Times" charset="0"/>
                <a:ea typeface="+mn-ea"/>
              </a:rPr>
              <a:t>voc</a:t>
            </a:r>
            <a:r>
              <a:rPr lang="de-DE" sz="2000" i="1" dirty="0">
                <a:effectLst>
                  <a:outerShdw blurRad="38100" dist="38100" dir="2700000" algn="tl">
                    <a:srgbClr val="FFFFFF"/>
                  </a:outerShdw>
                </a:effectLst>
                <a:latin typeface="Times" charset="0"/>
                <a:ea typeface="+mn-ea"/>
              </a:rPr>
              <a:t>.</a:t>
            </a:r>
            <a:br>
              <a:rPr lang="de-DE" sz="2000" i="1" dirty="0">
                <a:effectLst>
                  <a:outerShdw blurRad="38100" dist="38100" dir="2700000" algn="tl">
                    <a:srgbClr val="FFFFFF"/>
                  </a:outerShdw>
                </a:effectLst>
                <a:latin typeface="Times" charset="0"/>
                <a:ea typeface="+mn-ea"/>
              </a:rPr>
            </a:br>
            <a:r>
              <a:rPr lang="de-DE" sz="2000" i="1" dirty="0" err="1">
                <a:effectLst>
                  <a:outerShdw blurRad="38100" dist="38100" dir="2700000" algn="tl">
                    <a:srgbClr val="FFFFFF"/>
                  </a:outerShdw>
                </a:effectLst>
                <a:latin typeface="Times" charset="0"/>
                <a:ea typeface="+mn-ea"/>
              </a:rPr>
              <a:t>Takayuki</a:t>
            </a:r>
            <a:r>
              <a:rPr lang="de-DE" sz="2000" i="1" dirty="0">
                <a:effectLst>
                  <a:outerShdw blurRad="38100" dist="38100" dir="2700000" algn="tl">
                    <a:srgbClr val="FFFFFF"/>
                  </a:outerShdw>
                </a:effectLst>
                <a:latin typeface="Times" charset="0"/>
                <a:ea typeface="+mn-ea"/>
              </a:rPr>
              <a:t> Kato, </a:t>
            </a:r>
            <a:r>
              <a:rPr lang="de-DE" sz="2000" i="1" dirty="0" err="1">
                <a:effectLst>
                  <a:outerShdw blurRad="38100" dist="38100" dir="2700000" algn="tl">
                    <a:srgbClr val="FFFFFF"/>
                  </a:outerShdw>
                </a:effectLst>
                <a:latin typeface="Times" charset="0"/>
                <a:ea typeface="+mn-ea"/>
              </a:rPr>
              <a:t>egt</a:t>
            </a:r>
            <a:r>
              <a:rPr lang="de-DE" sz="2000" i="1" dirty="0">
                <a:effectLst>
                  <a:outerShdw blurRad="38100" dist="38100" dir="2700000" algn="tl">
                    <a:srgbClr val="FFFFFF"/>
                  </a:outerShdw>
                </a:effectLst>
                <a:latin typeface="Times" charset="0"/>
                <a:ea typeface="+mn-ea"/>
              </a:rPr>
              <a:t>.</a:t>
            </a:r>
            <a:br>
              <a:rPr lang="de-DE" sz="2000" i="1" dirty="0">
                <a:effectLst>
                  <a:outerShdw blurRad="38100" dist="38100" dir="2700000" algn="tl">
                    <a:srgbClr val="FFFFFF"/>
                  </a:outerShdw>
                </a:effectLst>
                <a:latin typeface="Times" charset="0"/>
                <a:ea typeface="+mn-ea"/>
              </a:rPr>
            </a:br>
            <a:r>
              <a:rPr lang="de-DE" sz="2000" i="1" dirty="0">
                <a:effectLst>
                  <a:outerShdw blurRad="38100" dist="38100" dir="2700000" algn="tl">
                    <a:srgbClr val="FFFFFF"/>
                  </a:outerShdw>
                </a:effectLst>
                <a:latin typeface="Times" charset="0"/>
                <a:ea typeface="+mn-ea"/>
              </a:rPr>
              <a:t>Guerino </a:t>
            </a:r>
            <a:r>
              <a:rPr lang="de-DE" sz="2000" i="1" dirty="0" err="1">
                <a:effectLst>
                  <a:outerShdw blurRad="38100" dist="38100" dir="2700000" algn="tl">
                    <a:srgbClr val="FFFFFF"/>
                  </a:outerShdw>
                </a:effectLst>
                <a:latin typeface="Times" charset="0"/>
                <a:ea typeface="+mn-ea"/>
              </a:rPr>
              <a:t>Mazzola</a:t>
            </a:r>
            <a:r>
              <a:rPr lang="de-DE" sz="2000" i="1" dirty="0">
                <a:effectLst>
                  <a:outerShdw blurRad="38100" dist="38100" dir="2700000" algn="tl">
                    <a:srgbClr val="FFFFFF"/>
                  </a:outerShdw>
                </a:effectLst>
                <a:latin typeface="Times" charset="0"/>
                <a:ea typeface="+mn-ea"/>
              </a:rPr>
              <a:t>, p.</a:t>
            </a:r>
            <a:br>
              <a:rPr lang="de-DE" sz="2000" i="1" dirty="0">
                <a:effectLst>
                  <a:outerShdw blurRad="38100" dist="38100" dir="2700000" algn="tl">
                    <a:srgbClr val="FFFFFF"/>
                  </a:outerShdw>
                </a:effectLst>
                <a:latin typeface="Times" charset="0"/>
                <a:ea typeface="+mn-ea"/>
              </a:rPr>
            </a:br>
            <a:r>
              <a:rPr lang="de-DE" sz="2000" i="1" dirty="0">
                <a:effectLst>
                  <a:outerShdw blurRad="38100" dist="38100" dir="2700000" algn="tl">
                    <a:srgbClr val="FFFFFF"/>
                  </a:outerShdw>
                </a:effectLst>
                <a:latin typeface="Times" charset="0"/>
                <a:ea typeface="+mn-ea"/>
              </a:rPr>
              <a:t>Heinz </a:t>
            </a:r>
            <a:r>
              <a:rPr lang="de-DE" sz="2000" i="1" dirty="0" err="1">
                <a:effectLst>
                  <a:outerShdw blurRad="38100" dist="38100" dir="2700000" algn="tl">
                    <a:srgbClr val="FFFFFF"/>
                  </a:outerShdw>
                </a:effectLst>
                <a:latin typeface="Times" charset="0"/>
                <a:ea typeface="+mn-ea"/>
              </a:rPr>
              <a:t>Geisser</a:t>
            </a:r>
            <a:r>
              <a:rPr lang="de-DE" sz="2000" i="1" dirty="0">
                <a:effectLst>
                  <a:outerShdw blurRad="38100" dist="38100" dir="2700000" algn="tl">
                    <a:srgbClr val="FFFFFF"/>
                  </a:outerShdw>
                </a:effectLst>
                <a:latin typeface="Times" charset="0"/>
                <a:ea typeface="+mn-ea"/>
              </a:rPr>
              <a:t>, </a:t>
            </a:r>
            <a:r>
              <a:rPr lang="de-DE" sz="2000" i="1" dirty="0" err="1">
                <a:effectLst>
                  <a:outerShdw blurRad="38100" dist="38100" dir="2700000" algn="tl">
                    <a:srgbClr val="FFFFFF"/>
                  </a:outerShdw>
                </a:effectLst>
                <a:latin typeface="Times" charset="0"/>
                <a:ea typeface="+mn-ea"/>
              </a:rPr>
              <a:t>perc</a:t>
            </a:r>
            <a:r>
              <a:rPr lang="de-DE" sz="2000" i="1" dirty="0">
                <a:effectLst>
                  <a:outerShdw blurRad="38100" dist="38100" dir="2700000" algn="tl">
                    <a:srgbClr val="FFFFFF"/>
                  </a:outerShdw>
                </a:effectLst>
                <a:latin typeface="Times" charset="0"/>
                <a:ea typeface="+mn-ea"/>
              </a:rPr>
              <a:t>.</a:t>
            </a:r>
            <a:br>
              <a:rPr lang="de-DE" sz="2000" i="1" dirty="0">
                <a:effectLst>
                  <a:outerShdw blurRad="38100" dist="38100" dir="2700000" algn="tl">
                    <a:srgbClr val="FFFFFF"/>
                  </a:outerShdw>
                </a:effectLst>
                <a:latin typeface="Times" charset="0"/>
                <a:ea typeface="+mn-ea"/>
              </a:rPr>
            </a:br>
            <a:br>
              <a:rPr lang="de-DE" sz="2000" i="1" dirty="0">
                <a:effectLst>
                  <a:outerShdw blurRad="38100" dist="38100" dir="2700000" algn="tl">
                    <a:srgbClr val="FFFFFF"/>
                  </a:outerShdw>
                </a:effectLst>
                <a:latin typeface="Times" charset="0"/>
                <a:ea typeface="+mn-ea"/>
              </a:rPr>
            </a:br>
            <a:endParaRPr lang="de-DE" sz="2000" i="1" dirty="0">
              <a:effectLst>
                <a:outerShdw blurRad="38100" dist="38100" dir="2700000" algn="tl">
                  <a:srgbClr val="FFFFFF"/>
                </a:outerShdw>
              </a:effectLst>
              <a:latin typeface="Times" charset="0"/>
              <a:ea typeface="+mn-ea"/>
            </a:endParaRPr>
          </a:p>
          <a:p>
            <a:pPr>
              <a:spcBef>
                <a:spcPct val="50000"/>
              </a:spcBef>
              <a:buFont typeface="Times" charset="0"/>
              <a:buNone/>
              <a:defRPr/>
            </a:pPr>
            <a:r>
              <a:rPr lang="de-DE" sz="2000" i="1" dirty="0">
                <a:solidFill>
                  <a:srgbClr val="FF020B"/>
                </a:solidFill>
                <a:effectLst>
                  <a:outerShdw blurRad="38100" dist="38100" dir="2700000" algn="tl">
                    <a:srgbClr val="000000"/>
                  </a:outerShdw>
                </a:effectLst>
                <a:latin typeface="Times" charset="0"/>
                <a:ea typeface="+mn-ea"/>
              </a:rPr>
              <a:t>Nu</a:t>
            </a:r>
            <a:r>
              <a:rPr lang="de-DE" sz="2000" i="1" dirty="0">
                <a:effectLst>
                  <a:outerShdw blurRad="38100" dist="38100" dir="2700000" algn="tl">
                    <a:srgbClr val="FFFFFF"/>
                  </a:outerShdw>
                </a:effectLst>
                <a:latin typeface="Times" charset="0"/>
                <a:ea typeface="+mn-ea"/>
              </a:rPr>
              <a:t> (</a:t>
            </a:r>
            <a:r>
              <a:rPr lang="de-DE" sz="2000" i="1" dirty="0" err="1">
                <a:effectLst>
                  <a:outerShdw blurRad="38100" dist="38100" dir="2700000" algn="tl">
                    <a:srgbClr val="FFFFFF"/>
                  </a:outerShdw>
                </a:effectLst>
                <a:latin typeface="Times" charset="0"/>
                <a:ea typeface="+mn-ea"/>
              </a:rPr>
              <a:t>now</a:t>
            </a:r>
            <a:r>
              <a:rPr lang="de-DE" sz="2000" i="1" dirty="0">
                <a:effectLst>
                  <a:outerShdw blurRad="38100" dist="38100" dir="2700000" algn="tl">
                    <a:srgbClr val="FFFFFF"/>
                  </a:outerShdw>
                </a:effectLst>
                <a:latin typeface="Times" charset="0"/>
                <a:ea typeface="+mn-ea"/>
              </a:rPr>
              <a:t>) 26:34</a:t>
            </a:r>
          </a:p>
        </p:txBody>
      </p:sp>
      <p:pic>
        <p:nvPicPr>
          <p:cNvPr id="6" name="02 Nu.mp3">
            <a:hlinkClick r:id="" action="ppaction://media"/>
            <a:extLst>
              <a:ext uri="{FF2B5EF4-FFF2-40B4-BE49-F238E27FC236}">
                <a16:creationId xmlns:a16="http://schemas.microsoft.com/office/drawing/2014/main" id="{44C67095-3C7D-2901-A28B-1B633CF166EF}"/>
              </a:ext>
            </a:extLst>
          </p:cNvPr>
          <p:cNvPicPr>
            <a:picLocks noRot="1"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7702550" y="4835525"/>
            <a:ext cx="24923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3108" name="Picture 4" descr="&#9;cover.gif                                                      0010A449Extra                          BF316153:">
            <a:extLst>
              <a:ext uri="{FF2B5EF4-FFF2-40B4-BE49-F238E27FC236}">
                <a16:creationId xmlns:a16="http://schemas.microsoft.com/office/drawing/2014/main" id="{DF0815B0-F465-1C4C-37A9-24E212F5C633}"/>
              </a:ext>
            </a:extLst>
          </p:cNvPr>
          <p:cNvPicPr>
            <a:picLocks noChangeAspect="1" noChangeArrowheads="1"/>
          </p:cNvPicPr>
          <p:nvPr/>
        </p:nvPicPr>
        <p:blipFill>
          <a:blip r:embed="rId7"/>
          <a:srcRect/>
          <a:stretch>
            <a:fillRect/>
          </a:stretch>
        </p:blipFill>
        <p:spPr bwMode="auto">
          <a:xfrm>
            <a:off x="6843713" y="3897313"/>
            <a:ext cx="2151062" cy="2151062"/>
          </a:xfrm>
          <a:prstGeom prst="rect">
            <a:avLst/>
          </a:prstGeom>
          <a:noFill/>
          <a:effectLst>
            <a:outerShdw blurRad="63500" dist="107763" dir="2700000" algn="ctr" rotWithShape="0">
              <a:srgbClr val="000000">
                <a:alpha val="74998"/>
              </a:srgbClr>
            </a:outerShdw>
          </a:effectLst>
        </p:spPr>
      </p:pic>
      <p:pic>
        <p:nvPicPr>
          <p:cNvPr id="2" name="02 Nu.mp3">
            <a:hlinkClick r:id="" action="ppaction://media"/>
            <a:extLst>
              <a:ext uri="{FF2B5EF4-FFF2-40B4-BE49-F238E27FC236}">
                <a16:creationId xmlns:a16="http://schemas.microsoft.com/office/drawing/2014/main" id="{5BD8E420-BC22-913B-4282-31422E42896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49206" y="4032317"/>
            <a:ext cx="494877" cy="494877"/>
          </a:xfrm>
          <a:prstGeom prst="rect">
            <a:avLst/>
          </a:prstGeom>
        </p:spPr>
      </p:pic>
      <p:pic>
        <p:nvPicPr>
          <p:cNvPr id="73733" name="Picture 5">
            <a:extLst>
              <a:ext uri="{FF2B5EF4-FFF2-40B4-BE49-F238E27FC236}">
                <a16:creationId xmlns:a16="http://schemas.microsoft.com/office/drawing/2014/main" id="{025ACBF6-E04F-BAE4-E985-FEF03CCA6B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2983" y="1776768"/>
            <a:ext cx="2474383" cy="1855787"/>
          </a:xfrm>
          <a:prstGeom prst="rect">
            <a:avLst/>
          </a:prstGeom>
          <a:noFill/>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1" nodeType="clickEffect">
                                  <p:stCondLst>
                                    <p:cond delay="0"/>
                                  </p:stCondLst>
                                  <p:childTnLst>
                                    <p:set>
                                      <p:cBhvr>
                                        <p:cTn id="6" dur="1" fill="hold">
                                          <p:stCondLst>
                                            <p:cond delay="0"/>
                                          </p:stCondLst>
                                        </p:cTn>
                                        <p:tgtEl>
                                          <p:spTgt spid="943107"/>
                                        </p:tgtEl>
                                        <p:attrNameLst>
                                          <p:attrName>style.visibility</p:attrName>
                                        </p:attrNameLst>
                                      </p:cBhvr>
                                      <p:to>
                                        <p:strVal val="visible"/>
                                      </p:to>
                                    </p:set>
                                    <p:anim calcmode="lin" valueType="num">
                                      <p:cBhvr>
                                        <p:cTn id="7" dur="500" fill="hold"/>
                                        <p:tgtEl>
                                          <p:spTgt spid="943107"/>
                                        </p:tgtEl>
                                        <p:attrNameLst>
                                          <p:attrName>ppt_x</p:attrName>
                                        </p:attrNameLst>
                                      </p:cBhvr>
                                      <p:tavLst>
                                        <p:tav tm="0">
                                          <p:val>
                                            <p:strVal val="#ppt_x-#ppt_w/2"/>
                                          </p:val>
                                        </p:tav>
                                        <p:tav tm="100000">
                                          <p:val>
                                            <p:strVal val="#ppt_x"/>
                                          </p:val>
                                        </p:tav>
                                      </p:tavLst>
                                    </p:anim>
                                    <p:anim calcmode="lin" valueType="num">
                                      <p:cBhvr>
                                        <p:cTn id="8" dur="500" fill="hold"/>
                                        <p:tgtEl>
                                          <p:spTgt spid="943107"/>
                                        </p:tgtEl>
                                        <p:attrNameLst>
                                          <p:attrName>ppt_y</p:attrName>
                                        </p:attrNameLst>
                                      </p:cBhvr>
                                      <p:tavLst>
                                        <p:tav tm="0">
                                          <p:val>
                                            <p:strVal val="#ppt_y"/>
                                          </p:val>
                                        </p:tav>
                                        <p:tav tm="100000">
                                          <p:val>
                                            <p:strVal val="#ppt_y"/>
                                          </p:val>
                                        </p:tav>
                                      </p:tavLst>
                                    </p:anim>
                                    <p:anim calcmode="lin" valueType="num">
                                      <p:cBhvr>
                                        <p:cTn id="9" dur="500" fill="hold"/>
                                        <p:tgtEl>
                                          <p:spTgt spid="943107"/>
                                        </p:tgtEl>
                                        <p:attrNameLst>
                                          <p:attrName>ppt_w</p:attrName>
                                        </p:attrNameLst>
                                      </p:cBhvr>
                                      <p:tavLst>
                                        <p:tav tm="0">
                                          <p:val>
                                            <p:fltVal val="0"/>
                                          </p:val>
                                        </p:tav>
                                        <p:tav tm="100000">
                                          <p:val>
                                            <p:strVal val="#ppt_w"/>
                                          </p:val>
                                        </p:tav>
                                      </p:tavLst>
                                    </p:anim>
                                    <p:anim calcmode="lin" valueType="num">
                                      <p:cBhvr>
                                        <p:cTn id="10" dur="500" fill="hold"/>
                                        <p:tgtEl>
                                          <p:spTgt spid="94310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943108"/>
                                        </p:tgtEl>
                                        <p:attrNameLst>
                                          <p:attrName>style.visibility</p:attrName>
                                        </p:attrNameLst>
                                      </p:cBhvr>
                                      <p:to>
                                        <p:strVal val="visible"/>
                                      </p:to>
                                    </p:set>
                                    <p:anim calcmode="lin" valueType="num">
                                      <p:cBhvr>
                                        <p:cTn id="15" dur="500" fill="hold"/>
                                        <p:tgtEl>
                                          <p:spTgt spid="943108"/>
                                        </p:tgtEl>
                                        <p:attrNameLst>
                                          <p:attrName>ppt_w</p:attrName>
                                        </p:attrNameLst>
                                      </p:cBhvr>
                                      <p:tavLst>
                                        <p:tav tm="0">
                                          <p:val>
                                            <p:fltVal val="0"/>
                                          </p:val>
                                        </p:tav>
                                        <p:tav tm="100000">
                                          <p:val>
                                            <p:strVal val="#ppt_w"/>
                                          </p:val>
                                        </p:tav>
                                      </p:tavLst>
                                    </p:anim>
                                    <p:anim calcmode="lin" valueType="num">
                                      <p:cBhvr>
                                        <p:cTn id="16" dur="500" fill="hold"/>
                                        <p:tgtEl>
                                          <p:spTgt spid="94310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73733"/>
                                        </p:tgtEl>
                                        <p:attrNameLst>
                                          <p:attrName>style.visibility</p:attrName>
                                        </p:attrNameLst>
                                      </p:cBhvr>
                                      <p:to>
                                        <p:strVal val="visible"/>
                                      </p:to>
                                    </p:set>
                                    <p:anim calcmode="lin" valueType="num">
                                      <p:cBhvr>
                                        <p:cTn id="21" dur="500" fill="hold"/>
                                        <p:tgtEl>
                                          <p:spTgt spid="73733"/>
                                        </p:tgtEl>
                                        <p:attrNameLst>
                                          <p:attrName>ppt_w</p:attrName>
                                        </p:attrNameLst>
                                      </p:cBhvr>
                                      <p:tavLst>
                                        <p:tav tm="0">
                                          <p:val>
                                            <p:fltVal val="0"/>
                                          </p:val>
                                        </p:tav>
                                        <p:tav tm="100000">
                                          <p:val>
                                            <p:strVal val="#ppt_w"/>
                                          </p:val>
                                        </p:tav>
                                      </p:tavLst>
                                    </p:anim>
                                    <p:anim calcmode="lin" valueType="num">
                                      <p:cBhvr>
                                        <p:cTn id="22" dur="500" fill="hold"/>
                                        <p:tgtEl>
                                          <p:spTgt spid="73733"/>
                                        </p:tgtEl>
                                        <p:attrNameLst>
                                          <p:attrName>ppt_h</p:attrName>
                                        </p:attrNameLst>
                                      </p:cBhvr>
                                      <p:tavLst>
                                        <p:tav tm="0">
                                          <p:val>
                                            <p:fltVal val="0"/>
                                          </p:val>
                                        </p:tav>
                                        <p:tav tm="100000">
                                          <p:val>
                                            <p:strVal val="#ppt_h"/>
                                          </p:val>
                                        </p:tav>
                                      </p:tavLst>
                                    </p:anim>
                                    <p:anim calcmode="lin" valueType="num">
                                      <p:cBhvr>
                                        <p:cTn id="23" dur="500" fill="hold"/>
                                        <p:tgtEl>
                                          <p:spTgt spid="73733"/>
                                        </p:tgtEl>
                                        <p:attrNameLst>
                                          <p:attrName>style.rotation</p:attrName>
                                        </p:attrNameLst>
                                      </p:cBhvr>
                                      <p:tavLst>
                                        <p:tav tm="0">
                                          <p:val>
                                            <p:fltVal val="360"/>
                                          </p:val>
                                        </p:tav>
                                        <p:tav tm="100000">
                                          <p:val>
                                            <p:fltVal val="0"/>
                                          </p:val>
                                        </p:tav>
                                      </p:tavLst>
                                    </p:anim>
                                    <p:animEffect transition="in" filter="fade">
                                      <p:cBhvr>
                                        <p:cTn id="24" dur="500"/>
                                        <p:tgtEl>
                                          <p:spTgt spid="7373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499"/>
                                          </p:stCondLst>
                                        </p:cTn>
                                        <p:tgtEl>
                                          <p:spTgt spid="6"/>
                                        </p:tgtEl>
                                        <p:attrNameLst>
                                          <p:attrName>style.visibility</p:attrName>
                                        </p:attrNameLst>
                                      </p:cBhvr>
                                      <p:to>
                                        <p:strVal val="visible"/>
                                      </p:to>
                                    </p:set>
                                  </p:childTnLst>
                                </p:cTn>
                              </p:par>
                            </p:childTnLst>
                          </p:cTn>
                        </p:par>
                        <p:par>
                          <p:cTn id="28" fill="hold">
                            <p:stCondLst>
                              <p:cond delay="1000"/>
                            </p:stCondLst>
                            <p:childTnLst>
                              <p:par>
                                <p:cTn id="29" presetID="1" presetClass="mediacall" presetSubtype="0" fill="hold" nodeType="afterEffect">
                                  <p:stCondLst>
                                    <p:cond delay="0"/>
                                  </p:stCondLst>
                                  <p:childTnLst>
                                    <p:cmd type="call" cmd="playFrom(0.0)">
                                      <p:cBhvr>
                                        <p:cTn id="30" dur="1594775"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94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2"/>
                </p:tgtEl>
              </p:cMediaNode>
            </p:audio>
          </p:childTnLst>
        </p:cTn>
      </p:par>
    </p:tnLst>
    <p:bldLst>
      <p:bldP spid="943107" grpId="0" build="p" autoUpdateAnimBg="0"/>
      <p:bldP spid="943107" grpId="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34" name="Picture 26" descr="500px-Beethovenfries2.jpg                                      0000565DExtra                          BF316153:">
            <a:extLst>
              <a:ext uri="{FF2B5EF4-FFF2-40B4-BE49-F238E27FC236}">
                <a16:creationId xmlns:a16="http://schemas.microsoft.com/office/drawing/2014/main" id="{5B7E9E1C-39F0-751C-0A89-61EC96A90349}"/>
              </a:ext>
            </a:extLst>
          </p:cNvPr>
          <p:cNvPicPr>
            <a:picLocks noChangeAspect="1" noChangeArrowheads="1"/>
          </p:cNvPicPr>
          <p:nvPr/>
        </p:nvPicPr>
        <p:blipFill>
          <a:blip r:embed="rId3"/>
          <a:srcRect l="2026" r="5862"/>
          <a:stretch>
            <a:fillRect/>
          </a:stretch>
        </p:blipFill>
        <p:spPr bwMode="auto">
          <a:xfrm>
            <a:off x="1050925" y="1247775"/>
            <a:ext cx="8610600" cy="3962400"/>
          </a:xfrm>
          <a:prstGeom prst="rect">
            <a:avLst/>
          </a:prstGeom>
          <a:noFill/>
          <a:effectLst>
            <a:outerShdw blurRad="63500" dist="107763" dir="2700000" algn="ctr" rotWithShape="0">
              <a:srgbClr val="000000">
                <a:alpha val="74998"/>
              </a:srgbClr>
            </a:outerShdw>
          </a:effectLst>
        </p:spPr>
      </p:pic>
      <p:sp>
        <p:nvSpPr>
          <p:cNvPr id="862235" name="Text Box 27">
            <a:extLst>
              <a:ext uri="{FF2B5EF4-FFF2-40B4-BE49-F238E27FC236}">
                <a16:creationId xmlns:a16="http://schemas.microsoft.com/office/drawing/2014/main" id="{C9AE8EDB-C089-AE9C-7305-A2D2FAEBBE7C}"/>
              </a:ext>
            </a:extLst>
          </p:cNvPr>
          <p:cNvSpPr txBox="1">
            <a:spLocks noChangeArrowheads="1"/>
          </p:cNvSpPr>
          <p:nvPr/>
        </p:nvSpPr>
        <p:spPr bwMode="auto">
          <a:xfrm>
            <a:off x="1030288" y="5351463"/>
            <a:ext cx="3354387" cy="366712"/>
          </a:xfrm>
          <a:prstGeom prst="rect">
            <a:avLst/>
          </a:prstGeom>
          <a:noFill/>
          <a:ln w="9525">
            <a:noFill/>
            <a:miter lim="800000"/>
            <a:headEnd/>
            <a:tailEnd/>
          </a:ln>
          <a:effectLst/>
        </p:spPr>
        <p:txBody>
          <a:bodyPr>
            <a:spAutoFit/>
          </a:bodyPr>
          <a:lstStyle/>
          <a:p>
            <a:pPr>
              <a:spcBef>
                <a:spcPct val="50000"/>
              </a:spcBef>
              <a:defRPr/>
            </a:pPr>
            <a:r>
              <a:rPr lang="de-DE" sz="1800">
                <a:effectLst>
                  <a:outerShdw blurRad="38100" dist="38100" dir="2700000" algn="tl">
                    <a:srgbClr val="FFFFFF"/>
                  </a:outerShdw>
                </a:effectLst>
                <a:latin typeface="Times" charset="0"/>
                <a:ea typeface="+mn-ea"/>
              </a:rPr>
              <a:t>Gustav Klimt: Beethoven Frieze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230CF31-2E5E-427A-2800-EF8B944EFA82}"/>
              </a:ext>
            </a:extLst>
          </p:cNvPr>
          <p:cNvGrpSpPr>
            <a:grpSpLocks/>
          </p:cNvGrpSpPr>
          <p:nvPr/>
        </p:nvGrpSpPr>
        <p:grpSpPr bwMode="auto">
          <a:xfrm>
            <a:off x="2370138" y="446088"/>
            <a:ext cx="6121400" cy="2944812"/>
            <a:chOff x="1492" y="281"/>
            <a:chExt cx="3857" cy="1855"/>
          </a:xfrm>
        </p:grpSpPr>
        <p:sp>
          <p:nvSpPr>
            <p:cNvPr id="11283" name="AutoShape 3">
              <a:extLst>
                <a:ext uri="{FF2B5EF4-FFF2-40B4-BE49-F238E27FC236}">
                  <a16:creationId xmlns:a16="http://schemas.microsoft.com/office/drawing/2014/main" id="{14E4DE2D-5DE9-6F4A-0D19-F58C267EC900}"/>
                </a:ext>
              </a:extLst>
            </p:cNvPr>
            <p:cNvSpPr>
              <a:spLocks noChangeArrowheads="1"/>
            </p:cNvSpPr>
            <p:nvPr/>
          </p:nvSpPr>
          <p:spPr bwMode="auto">
            <a:xfrm>
              <a:off x="3054" y="963"/>
              <a:ext cx="596" cy="184"/>
            </a:xfrm>
            <a:prstGeom prst="notchedRightArrow">
              <a:avLst>
                <a:gd name="adj1" fmla="val 25000"/>
                <a:gd name="adj2" fmla="val 77994"/>
              </a:avLst>
            </a:prstGeom>
            <a:gradFill rotWithShape="0">
              <a:gsLst>
                <a:gs pos="0">
                  <a:schemeClr val="accent2"/>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1284" name="Text Box 4">
              <a:extLst>
                <a:ext uri="{FF2B5EF4-FFF2-40B4-BE49-F238E27FC236}">
                  <a16:creationId xmlns:a16="http://schemas.microsoft.com/office/drawing/2014/main" id="{1A96F66E-A91B-8E4F-3A28-23966736D371}"/>
                </a:ext>
              </a:extLst>
            </p:cNvPr>
            <p:cNvSpPr txBox="1">
              <a:spLocks noChangeArrowheads="1"/>
            </p:cNvSpPr>
            <p:nvPr/>
          </p:nvSpPr>
          <p:spPr bwMode="auto">
            <a:xfrm>
              <a:off x="3296" y="609"/>
              <a:ext cx="37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3200">
                  <a:ea typeface="Osaka" panose="020B0600000000000000" charset="-128"/>
                  <a:sym typeface="Symbol" pitchFamily="2" charset="2"/>
                </a:rPr>
                <a:t></a:t>
              </a:r>
              <a:endParaRPr lang="de-CH" altLang="en-US" sz="3200">
                <a:ea typeface="Osaka" panose="020B0600000000000000" charset="-128"/>
              </a:endParaRPr>
            </a:p>
          </p:txBody>
        </p:sp>
        <p:pic>
          <p:nvPicPr>
            <p:cNvPr id="11285" name="Picture 5" descr="bartock.JPG                                                    00005ACAusr                            B5C1E224:">
              <a:extLst>
                <a:ext uri="{FF2B5EF4-FFF2-40B4-BE49-F238E27FC236}">
                  <a16:creationId xmlns:a16="http://schemas.microsoft.com/office/drawing/2014/main" id="{52568132-4C70-A93F-26FB-E88F1DCA88D3}"/>
                </a:ext>
              </a:extLst>
            </p:cNvPr>
            <p:cNvPicPr>
              <a:picLocks noChangeAspect="1" noChangeArrowheads="1"/>
            </p:cNvPicPr>
            <p:nvPr/>
          </p:nvPicPr>
          <p:blipFill>
            <a:blip r:embed="rId3">
              <a:lum bright="36000"/>
              <a:extLst>
                <a:ext uri="{28A0092B-C50C-407E-A947-70E740481C1C}">
                  <a14:useLocalDpi xmlns:a14="http://schemas.microsoft.com/office/drawing/2010/main" val="0"/>
                </a:ext>
              </a:extLst>
            </a:blip>
            <a:srcRect l="61784" t="25580" r="23741" b="41151"/>
            <a:stretch>
              <a:fillRect/>
            </a:stretch>
          </p:blipFill>
          <p:spPr bwMode="auto">
            <a:xfrm>
              <a:off x="1492" y="281"/>
              <a:ext cx="989"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6" descr="physical.jpg                                                   00005ACAusr                            B5C1E224:">
              <a:extLst>
                <a:ext uri="{FF2B5EF4-FFF2-40B4-BE49-F238E27FC236}">
                  <a16:creationId xmlns:a16="http://schemas.microsoft.com/office/drawing/2014/main" id="{BFC2E432-59D4-D0FE-7640-C306907F4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83" b="52147"/>
            <a:stretch>
              <a:fillRect/>
            </a:stretch>
          </p:blipFill>
          <p:spPr bwMode="auto">
            <a:xfrm>
              <a:off x="4322" y="398"/>
              <a:ext cx="1027"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9E437A37-EB97-F59C-A697-B20F605B169B}"/>
              </a:ext>
            </a:extLst>
          </p:cNvPr>
          <p:cNvGrpSpPr>
            <a:grpSpLocks/>
          </p:cNvGrpSpPr>
          <p:nvPr/>
        </p:nvGrpSpPr>
        <p:grpSpPr bwMode="auto">
          <a:xfrm>
            <a:off x="1554163" y="0"/>
            <a:ext cx="8185150" cy="457200"/>
            <a:chOff x="904" y="0"/>
            <a:chExt cx="4745" cy="288"/>
          </a:xfrm>
        </p:grpSpPr>
        <p:sp>
          <p:nvSpPr>
            <p:cNvPr id="11278" name="Rectangle 8">
              <a:extLst>
                <a:ext uri="{FF2B5EF4-FFF2-40B4-BE49-F238E27FC236}">
                  <a16:creationId xmlns:a16="http://schemas.microsoft.com/office/drawing/2014/main" id="{589357EE-EBF8-C7F2-C462-EC062C2960F7}"/>
                </a:ext>
              </a:extLst>
            </p:cNvPr>
            <p:cNvSpPr>
              <a:spLocks noChangeArrowheads="1"/>
            </p:cNvSpPr>
            <p:nvPr/>
          </p:nvSpPr>
          <p:spPr bwMode="auto">
            <a:xfrm>
              <a:off x="904" y="111"/>
              <a:ext cx="4745" cy="79"/>
            </a:xfrm>
            <a:prstGeom prst="rect">
              <a:avLst/>
            </a:prstGeom>
            <a:gradFill rotWithShape="0">
              <a:gsLst>
                <a:gs pos="0">
                  <a:srgbClr val="969696"/>
                </a:gs>
                <a:gs pos="100000">
                  <a:schemeClr val="fo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1279" name="AutoShape 9">
              <a:extLst>
                <a:ext uri="{FF2B5EF4-FFF2-40B4-BE49-F238E27FC236}">
                  <a16:creationId xmlns:a16="http://schemas.microsoft.com/office/drawing/2014/main" id="{CE4ED27C-A249-229A-B34E-4ED5E7182C82}"/>
                </a:ext>
              </a:extLst>
            </p:cNvPr>
            <p:cNvSpPr>
              <a:spLocks noChangeArrowheads="1"/>
            </p:cNvSpPr>
            <p:nvPr/>
          </p:nvSpPr>
          <p:spPr bwMode="auto">
            <a:xfrm rot="-5400000">
              <a:off x="1295" y="112"/>
              <a:ext cx="93" cy="86"/>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1280" name="Text Box 10">
              <a:extLst>
                <a:ext uri="{FF2B5EF4-FFF2-40B4-BE49-F238E27FC236}">
                  <a16:creationId xmlns:a16="http://schemas.microsoft.com/office/drawing/2014/main" id="{1A7C4313-34FF-439A-0610-B358694F3221}"/>
                </a:ext>
              </a:extLst>
            </p:cNvPr>
            <p:cNvSpPr txBox="1">
              <a:spLocks noChangeArrowheads="1"/>
            </p:cNvSpPr>
            <p:nvPr/>
          </p:nvSpPr>
          <p:spPr bwMode="auto">
            <a:xfrm rot="-19558">
              <a:off x="4096" y="0"/>
              <a:ext cx="705" cy="2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Physical</a:t>
              </a:r>
              <a:endParaRPr lang="de-CH" altLang="en-US" sz="2400" i="1">
                <a:latin typeface="Symbol" pitchFamily="2" charset="2"/>
              </a:endParaRPr>
            </a:p>
          </p:txBody>
        </p:sp>
        <p:sp>
          <p:nvSpPr>
            <p:cNvPr id="11281" name="AutoShape 11">
              <a:extLst>
                <a:ext uri="{FF2B5EF4-FFF2-40B4-BE49-F238E27FC236}">
                  <a16:creationId xmlns:a16="http://schemas.microsoft.com/office/drawing/2014/main" id="{25F36AF5-15A7-96EA-D8AD-8747CD74CF59}"/>
                </a:ext>
              </a:extLst>
            </p:cNvPr>
            <p:cNvSpPr>
              <a:spLocks noChangeArrowheads="1"/>
            </p:cNvSpPr>
            <p:nvPr/>
          </p:nvSpPr>
          <p:spPr bwMode="auto">
            <a:xfrm rot="-5400000">
              <a:off x="3905" y="104"/>
              <a:ext cx="85" cy="93"/>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1282" name="Text Box 12">
              <a:extLst>
                <a:ext uri="{FF2B5EF4-FFF2-40B4-BE49-F238E27FC236}">
                  <a16:creationId xmlns:a16="http://schemas.microsoft.com/office/drawing/2014/main" id="{824D01A7-4622-12E4-F712-9768957896F0}"/>
                </a:ext>
              </a:extLst>
            </p:cNvPr>
            <p:cNvSpPr txBox="1">
              <a:spLocks noChangeArrowheads="1"/>
            </p:cNvSpPr>
            <p:nvPr/>
          </p:nvSpPr>
          <p:spPr bwMode="auto">
            <a:xfrm rot="-19558">
              <a:off x="1619" y="0"/>
              <a:ext cx="607" cy="2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Mental</a:t>
              </a:r>
              <a:endParaRPr lang="de-CH" altLang="en-US" sz="2400" i="1">
                <a:latin typeface="Symbol" pitchFamily="2" charset="2"/>
              </a:endParaRPr>
            </a:p>
          </p:txBody>
        </p:sp>
      </p:grpSp>
      <p:grpSp>
        <p:nvGrpSpPr>
          <p:cNvPr id="4" name="Group 13">
            <a:extLst>
              <a:ext uri="{FF2B5EF4-FFF2-40B4-BE49-F238E27FC236}">
                <a16:creationId xmlns:a16="http://schemas.microsoft.com/office/drawing/2014/main" id="{DD00F214-875E-54E9-851B-88FD362B6DCD}"/>
              </a:ext>
            </a:extLst>
          </p:cNvPr>
          <p:cNvGrpSpPr>
            <a:grpSpLocks/>
          </p:cNvGrpSpPr>
          <p:nvPr/>
        </p:nvGrpSpPr>
        <p:grpSpPr bwMode="auto">
          <a:xfrm>
            <a:off x="8210550" y="177800"/>
            <a:ext cx="1606550" cy="6388100"/>
            <a:chOff x="4776" y="112"/>
            <a:chExt cx="934" cy="4024"/>
          </a:xfrm>
        </p:grpSpPr>
        <p:sp>
          <p:nvSpPr>
            <p:cNvPr id="903182" name="AutoShape 14">
              <a:extLst>
                <a:ext uri="{FF2B5EF4-FFF2-40B4-BE49-F238E27FC236}">
                  <a16:creationId xmlns:a16="http://schemas.microsoft.com/office/drawing/2014/main" id="{DDB6B953-17B3-76A0-B904-0EA10C32A470}"/>
                </a:ext>
              </a:extLst>
            </p:cNvPr>
            <p:cNvSpPr>
              <a:spLocks noChangeArrowheads="1"/>
            </p:cNvSpPr>
            <p:nvPr/>
          </p:nvSpPr>
          <p:spPr bwMode="auto">
            <a:xfrm>
              <a:off x="5577" y="112"/>
              <a:ext cx="133" cy="4024"/>
            </a:xfrm>
            <a:prstGeom prst="downArrow">
              <a:avLst>
                <a:gd name="adj1" fmla="val 26315"/>
                <a:gd name="adj2" fmla="val 550344"/>
              </a:avLst>
            </a:prstGeom>
            <a:gradFill rotWithShape="0">
              <a:gsLst>
                <a:gs pos="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Math1" charset="0"/>
                <a:ea typeface="+mn-ea"/>
              </a:endParaRPr>
            </a:p>
          </p:txBody>
        </p:sp>
        <p:sp>
          <p:nvSpPr>
            <p:cNvPr id="11276" name="Text Box 15">
              <a:extLst>
                <a:ext uri="{FF2B5EF4-FFF2-40B4-BE49-F238E27FC236}">
                  <a16:creationId xmlns:a16="http://schemas.microsoft.com/office/drawing/2014/main" id="{D6D85EB4-EA2F-8BEA-783B-DC40AD8C1424}"/>
                </a:ext>
              </a:extLst>
            </p:cNvPr>
            <p:cNvSpPr txBox="1">
              <a:spLocks noChangeArrowheads="1"/>
            </p:cNvSpPr>
            <p:nvPr/>
          </p:nvSpPr>
          <p:spPr bwMode="auto">
            <a:xfrm>
              <a:off x="4776" y="2372"/>
              <a:ext cx="6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de-CH" altLang="en-US" sz="2400">
                  <a:latin typeface="Times" charset="0"/>
                </a:rPr>
                <a:t>Psychic</a:t>
              </a:r>
              <a:endParaRPr lang="de-CH" altLang="en-US" sz="2400">
                <a:latin typeface="Symbol" pitchFamily="2" charset="2"/>
              </a:endParaRPr>
            </a:p>
          </p:txBody>
        </p:sp>
        <p:sp>
          <p:nvSpPr>
            <p:cNvPr id="11277" name="AutoShape 16">
              <a:extLst>
                <a:ext uri="{FF2B5EF4-FFF2-40B4-BE49-F238E27FC236}">
                  <a16:creationId xmlns:a16="http://schemas.microsoft.com/office/drawing/2014/main" id="{40876324-F0EB-8019-CCB1-C649064DCE22}"/>
                </a:ext>
              </a:extLst>
            </p:cNvPr>
            <p:cNvSpPr>
              <a:spLocks noChangeArrowheads="1"/>
            </p:cNvSpPr>
            <p:nvPr/>
          </p:nvSpPr>
          <p:spPr bwMode="auto">
            <a:xfrm rot="-5400000">
              <a:off x="5573" y="2468"/>
              <a:ext cx="85" cy="93"/>
            </a:xfrm>
            <a:prstGeom prst="flowChartProcess">
              <a:avLst/>
            </a:prstGeom>
            <a:gradFill rotWithShape="0">
              <a:gsLst>
                <a:gs pos="0">
                  <a:srgbClr val="761800"/>
                </a:gs>
                <a:gs pos="100000">
                  <a:srgbClr val="FF3300"/>
                </a:gs>
              </a:gsLst>
              <a:lin ang="18900000" scaled="1"/>
            </a:gradFill>
            <a:ln w="9525">
              <a:solidFill>
                <a:srgbClr val="FFFF0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5" name="Group 17">
            <a:extLst>
              <a:ext uri="{FF2B5EF4-FFF2-40B4-BE49-F238E27FC236}">
                <a16:creationId xmlns:a16="http://schemas.microsoft.com/office/drawing/2014/main" id="{CADCECA3-0E1E-7E9D-A80F-2892B2744F38}"/>
              </a:ext>
            </a:extLst>
          </p:cNvPr>
          <p:cNvGrpSpPr>
            <a:grpSpLocks/>
          </p:cNvGrpSpPr>
          <p:nvPr/>
        </p:nvGrpSpPr>
        <p:grpSpPr bwMode="auto">
          <a:xfrm>
            <a:off x="5468938" y="3748088"/>
            <a:ext cx="3903662" cy="2867025"/>
            <a:chOff x="3181" y="2361"/>
            <a:chExt cx="2271" cy="1806"/>
          </a:xfrm>
        </p:grpSpPr>
        <p:pic>
          <p:nvPicPr>
            <p:cNvPr id="11270" name="Picture 18" descr="funeral6.gif                                                   00001A1Cusr                            B5C1E224:">
              <a:extLst>
                <a:ext uri="{FF2B5EF4-FFF2-40B4-BE49-F238E27FC236}">
                  <a16:creationId xmlns:a16="http://schemas.microsoft.com/office/drawing/2014/main" id="{5588771A-BAAD-81CA-EBDB-9312412B1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 y="2654"/>
              <a:ext cx="1009" cy="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9" descr="&#13;funeral17.gif                                                  00001A1Cusr                            B5C1E224:">
              <a:extLst>
                <a:ext uri="{FF2B5EF4-FFF2-40B4-BE49-F238E27FC236}">
                  <a16:creationId xmlns:a16="http://schemas.microsoft.com/office/drawing/2014/main" id="{C9A2A554-639F-0C88-89DE-A6A335F92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 y="2723"/>
              <a:ext cx="921"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20">
              <a:extLst>
                <a:ext uri="{FF2B5EF4-FFF2-40B4-BE49-F238E27FC236}">
                  <a16:creationId xmlns:a16="http://schemas.microsoft.com/office/drawing/2014/main" id="{AE55842D-E796-5267-A400-9CD91B80266A}"/>
                </a:ext>
              </a:extLst>
            </p:cNvPr>
            <p:cNvGrpSpPr>
              <a:grpSpLocks/>
            </p:cNvGrpSpPr>
            <p:nvPr/>
          </p:nvGrpSpPr>
          <p:grpSpPr bwMode="auto">
            <a:xfrm>
              <a:off x="3858" y="2361"/>
              <a:ext cx="910" cy="1326"/>
              <a:chOff x="3827" y="2376"/>
              <a:chExt cx="910" cy="1326"/>
            </a:xfrm>
          </p:grpSpPr>
          <p:sp>
            <p:nvSpPr>
              <p:cNvPr id="11273" name="Rectangle 21">
                <a:extLst>
                  <a:ext uri="{FF2B5EF4-FFF2-40B4-BE49-F238E27FC236}">
                    <a16:creationId xmlns:a16="http://schemas.microsoft.com/office/drawing/2014/main" id="{A03C96DC-DE71-7F07-540F-707C76692451}"/>
                  </a:ext>
                </a:extLst>
              </p:cNvPr>
              <p:cNvSpPr>
                <a:spLocks noChangeArrowheads="1"/>
              </p:cNvSpPr>
              <p:nvPr/>
            </p:nvSpPr>
            <p:spPr bwMode="auto">
              <a:xfrm>
                <a:off x="3827" y="2376"/>
                <a:ext cx="910" cy="1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pic>
            <p:nvPicPr>
              <p:cNvPr id="11274" name="Picture 22" descr="funeral5.gif                                                   00001A1Cusr                            B5C1E224:">
                <a:extLst>
                  <a:ext uri="{FF2B5EF4-FFF2-40B4-BE49-F238E27FC236}">
                    <a16:creationId xmlns:a16="http://schemas.microsoft.com/office/drawing/2014/main" id="{D449914B-B62C-1137-A202-662B47E53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9" y="2425"/>
                <a:ext cx="827" cy="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 name="Picture 6" descr="A picture containing tower, music, psaltery, tall&#10;&#10;Description automatically generated">
            <a:extLst>
              <a:ext uri="{FF2B5EF4-FFF2-40B4-BE49-F238E27FC236}">
                <a16:creationId xmlns:a16="http://schemas.microsoft.com/office/drawing/2014/main" id="{D44D655C-85A7-5E38-A103-57BA462B9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0138" y="4322763"/>
            <a:ext cx="1706562"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ppt_h/2"/>
                                          </p:val>
                                        </p:tav>
                                        <p:tav tm="100000">
                                          <p:val>
                                            <p:strVal val="#ppt_y"/>
                                          </p:val>
                                        </p:tav>
                                      </p:tavLst>
                                    </p:anim>
                                    <p:anim calcmode="lin" valueType="num">
                                      <p:cBhvr>
                                        <p:cTn id="28" dur="500" fill="hold"/>
                                        <p:tgtEl>
                                          <p:spTgt spid="4"/>
                                        </p:tgtEl>
                                        <p:attrNameLst>
                                          <p:attrName>ppt_w</p:attrName>
                                        </p:attrNameLst>
                                      </p:cBhvr>
                                      <p:tavLst>
                                        <p:tav tm="0">
                                          <p:val>
                                            <p:strVal val="#ppt_w"/>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5" name="Text Box 3">
            <a:extLst>
              <a:ext uri="{FF2B5EF4-FFF2-40B4-BE49-F238E27FC236}">
                <a16:creationId xmlns:a16="http://schemas.microsoft.com/office/drawing/2014/main" id="{C8A8A1E4-07D8-A4DA-09D6-614DD56DB74E}"/>
              </a:ext>
            </a:extLst>
          </p:cNvPr>
          <p:cNvSpPr txBox="1">
            <a:spLocks noChangeArrowheads="1"/>
          </p:cNvSpPr>
          <p:nvPr/>
        </p:nvSpPr>
        <p:spPr bwMode="auto">
          <a:xfrm>
            <a:off x="1185863" y="5438775"/>
            <a:ext cx="4949825"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Osaka" charset="-128"/>
                <a:cs typeface="Osaka" charset="-128"/>
              </a:rPr>
              <a:t>Poiesis: Arnold Schoenberg/John Cage</a:t>
            </a:r>
          </a:p>
        </p:txBody>
      </p:sp>
      <p:pic>
        <p:nvPicPr>
          <p:cNvPr id="868356" name="Picture 4" descr="&#10;bild18.jpg                                                     00063E96Extra                          BF316153:">
            <a:extLst>
              <a:ext uri="{FF2B5EF4-FFF2-40B4-BE49-F238E27FC236}">
                <a16:creationId xmlns:a16="http://schemas.microsoft.com/office/drawing/2014/main" id="{852AB790-918C-2325-537A-2400822C99E1}"/>
              </a:ext>
            </a:extLst>
          </p:cNvPr>
          <p:cNvPicPr>
            <a:picLocks noChangeAspect="1" noChangeArrowheads="1"/>
          </p:cNvPicPr>
          <p:nvPr/>
        </p:nvPicPr>
        <p:blipFill>
          <a:blip r:embed="rId3"/>
          <a:srcRect r="50916"/>
          <a:stretch>
            <a:fillRect/>
          </a:stretch>
        </p:blipFill>
        <p:spPr bwMode="auto">
          <a:xfrm>
            <a:off x="1158875" y="1184275"/>
            <a:ext cx="4319588" cy="4087813"/>
          </a:xfrm>
          <a:prstGeom prst="rect">
            <a:avLst/>
          </a:prstGeom>
          <a:noFill/>
          <a:effectLst>
            <a:outerShdw blurRad="63500" dist="107763" dir="2700000" algn="ctr" rotWithShape="0">
              <a:srgbClr val="000000">
                <a:alpha val="74998"/>
              </a:srgbClr>
            </a:outerShdw>
          </a:effectLst>
        </p:spPr>
      </p:pic>
      <p:pic>
        <p:nvPicPr>
          <p:cNvPr id="868357" name="Picture 5" descr="&#9;bild9.jpg                                                      00063E96Extra                          BF316153:">
            <a:extLst>
              <a:ext uri="{FF2B5EF4-FFF2-40B4-BE49-F238E27FC236}">
                <a16:creationId xmlns:a16="http://schemas.microsoft.com/office/drawing/2014/main" id="{17E9DAA7-7920-941C-B752-278C40D80F3A}"/>
              </a:ext>
            </a:extLst>
          </p:cNvPr>
          <p:cNvPicPr>
            <a:picLocks noChangeAspect="1" noChangeArrowheads="1"/>
          </p:cNvPicPr>
          <p:nvPr/>
        </p:nvPicPr>
        <p:blipFill>
          <a:blip r:embed="rId4"/>
          <a:srcRect l="2094"/>
          <a:stretch>
            <a:fillRect/>
          </a:stretch>
        </p:blipFill>
        <p:spPr bwMode="auto">
          <a:xfrm>
            <a:off x="5632450" y="1190625"/>
            <a:ext cx="3859213" cy="4075113"/>
          </a:xfrm>
          <a:prstGeom prst="rect">
            <a:avLst/>
          </a:prstGeom>
          <a:noFill/>
          <a:effectLst>
            <a:outerShdw blurRad="63500" dist="107763" dir="2700000" algn="ctr" rotWithShape="0">
              <a:srgbClr val="000000">
                <a:alpha val="74998"/>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Text Box 2">
            <a:extLst>
              <a:ext uri="{FF2B5EF4-FFF2-40B4-BE49-F238E27FC236}">
                <a16:creationId xmlns:a16="http://schemas.microsoft.com/office/drawing/2014/main" id="{B30BEBB2-7262-C272-B820-86F1F180E1EC}"/>
              </a:ext>
            </a:extLst>
          </p:cNvPr>
          <p:cNvSpPr txBox="1">
            <a:spLocks noChangeArrowheads="1"/>
          </p:cNvSpPr>
          <p:nvPr/>
        </p:nvSpPr>
        <p:spPr bwMode="auto">
          <a:xfrm>
            <a:off x="2149475" y="5938838"/>
            <a:ext cx="2749550"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Osaka" charset="-128"/>
                <a:cs typeface="Osaka" charset="-128"/>
              </a:rPr>
              <a:t>Poiesis: Stockhausen</a:t>
            </a:r>
          </a:p>
        </p:txBody>
      </p:sp>
      <p:pic>
        <p:nvPicPr>
          <p:cNvPr id="15362" name="Picture 5" descr="&#9;bild8.jpg                                                      00063E96Extra                          BF316153:">
            <a:extLst>
              <a:ext uri="{FF2B5EF4-FFF2-40B4-BE49-F238E27FC236}">
                <a16:creationId xmlns:a16="http://schemas.microsoft.com/office/drawing/2014/main" id="{73FF4397-773F-A46A-B388-35FBD860C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5" y="1666875"/>
            <a:ext cx="6551613"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2" name="Picture 2" descr="ctaylor.jpg                                                    00087F53Macintosh HD                   B746CC0A:">
            <a:extLst>
              <a:ext uri="{FF2B5EF4-FFF2-40B4-BE49-F238E27FC236}">
                <a16:creationId xmlns:a16="http://schemas.microsoft.com/office/drawing/2014/main" id="{20B00AE7-F084-DD97-3526-EB0C8DD01546}"/>
              </a:ext>
            </a:extLst>
          </p:cNvPr>
          <p:cNvPicPr>
            <a:picLocks noChangeAspect="1" noChangeArrowheads="1"/>
          </p:cNvPicPr>
          <p:nvPr/>
        </p:nvPicPr>
        <p:blipFill>
          <a:blip r:embed="rId3"/>
          <a:srcRect/>
          <a:stretch>
            <a:fillRect/>
          </a:stretch>
        </p:blipFill>
        <p:spPr bwMode="auto">
          <a:xfrm>
            <a:off x="1708150" y="1001713"/>
            <a:ext cx="7604125" cy="4886325"/>
          </a:xfrm>
          <a:prstGeom prst="rect">
            <a:avLst/>
          </a:prstGeom>
          <a:noFill/>
          <a:effectLst>
            <a:outerShdw blurRad="63500" dist="107763" dir="2700000" algn="ctr" rotWithShape="0">
              <a:srgbClr val="000000">
                <a:alpha val="74998"/>
              </a:srgbClr>
            </a:outerShdw>
          </a:effectLst>
        </p:spPr>
      </p:pic>
      <p:sp>
        <p:nvSpPr>
          <p:cNvPr id="906243" name="Text Box 3">
            <a:extLst>
              <a:ext uri="{FF2B5EF4-FFF2-40B4-BE49-F238E27FC236}">
                <a16:creationId xmlns:a16="http://schemas.microsoft.com/office/drawing/2014/main" id="{AA0511E0-CBE4-7A1F-45DB-D0F69DD603A4}"/>
              </a:ext>
            </a:extLst>
          </p:cNvPr>
          <p:cNvSpPr txBox="1">
            <a:spLocks noChangeArrowheads="1"/>
          </p:cNvSpPr>
          <p:nvPr/>
        </p:nvSpPr>
        <p:spPr bwMode="auto">
          <a:xfrm>
            <a:off x="1685925" y="414338"/>
            <a:ext cx="5018088" cy="45720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Osaka" charset="-128"/>
                <a:cs typeface="Osaka" charset="-128"/>
              </a:rPr>
              <a:t>Poiesis: Cecil Taylor/Peter Broetzmann</a:t>
            </a:r>
          </a:p>
        </p:txBody>
      </p:sp>
      <p:pic>
        <p:nvPicPr>
          <p:cNvPr id="906244" name="Picture 4" descr="&#10;bild18.jpg                                                     00063E96Extra                          BF316153:">
            <a:extLst>
              <a:ext uri="{FF2B5EF4-FFF2-40B4-BE49-F238E27FC236}">
                <a16:creationId xmlns:a16="http://schemas.microsoft.com/office/drawing/2014/main" id="{57E2E0C3-9ABA-0753-0926-BED72D6E67BA}"/>
              </a:ext>
            </a:extLst>
          </p:cNvPr>
          <p:cNvPicPr>
            <a:picLocks noChangeAspect="1" noChangeArrowheads="1"/>
          </p:cNvPicPr>
          <p:nvPr/>
        </p:nvPicPr>
        <p:blipFill>
          <a:blip r:embed="rId4"/>
          <a:srcRect l="50763"/>
          <a:stretch>
            <a:fillRect/>
          </a:stretch>
        </p:blipFill>
        <p:spPr bwMode="auto">
          <a:xfrm>
            <a:off x="5086350" y="2146300"/>
            <a:ext cx="4611688" cy="4346575"/>
          </a:xfrm>
          <a:prstGeom prst="rect">
            <a:avLst/>
          </a:prstGeom>
          <a:noFill/>
          <a:effectLst>
            <a:outerShdw blurRad="63500" dist="107763" dir="135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06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
      <a:dk1>
        <a:srgbClr val="000000"/>
      </a:dk1>
      <a:lt1>
        <a:srgbClr val="BBC0FF"/>
      </a:lt1>
      <a:dk2>
        <a:srgbClr val="000000"/>
      </a:dk2>
      <a:lt2>
        <a:srgbClr val="808080"/>
      </a:lt2>
      <a:accent1>
        <a:srgbClr val="00CC99"/>
      </a:accent1>
      <a:accent2>
        <a:srgbClr val="3333CC"/>
      </a:accent2>
      <a:accent3>
        <a:srgbClr val="DADC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Nastassja:Programme:Publish:Microsoft Office 98:Templates:Blank Presentation</Template>
  <TotalTime>12140</TotalTime>
  <Words>1379</Words>
  <Application>Microsoft Macintosh PowerPoint</Application>
  <PresentationFormat>Custom</PresentationFormat>
  <Paragraphs>233</Paragraphs>
  <Slides>43</Slides>
  <Notes>26</Notes>
  <HiddenSlides>1</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5" baseType="lpstr">
      <vt:lpstr>Math1</vt:lpstr>
      <vt:lpstr>ＭＳ Ｐゴシック</vt:lpstr>
      <vt:lpstr>Arial</vt:lpstr>
      <vt:lpstr>Times</vt:lpstr>
      <vt:lpstr>Times-Roman</vt:lpstr>
      <vt:lpstr>Osaka</vt:lpstr>
      <vt:lpstr>Symbol</vt:lpstr>
      <vt:lpstr>Math5</vt:lpstr>
      <vt:lpstr>Verdana</vt:lpstr>
      <vt:lpstr>Blank Presentation</vt:lpstr>
      <vt:lpstr>Microsoft Clip Gallery</vt:lpstr>
      <vt:lpstr>MS_ClipArt_Gallery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Stefan Göller</dc:creator>
  <cp:lastModifiedBy>Microsoft Office User</cp:lastModifiedBy>
  <cp:revision>2037</cp:revision>
  <cp:lastPrinted>2005-04-14T09:33:31Z</cp:lastPrinted>
  <dcterms:created xsi:type="dcterms:W3CDTF">2017-02-25T15:51:28Z</dcterms:created>
  <dcterms:modified xsi:type="dcterms:W3CDTF">2024-02-22T16:19:06Z</dcterms:modified>
</cp:coreProperties>
</file>