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8" r:id="rId1"/>
  </p:sldMasterIdLst>
  <p:notesMasterIdLst>
    <p:notesMasterId r:id="rId9"/>
  </p:notesMasterIdLst>
  <p:handoutMasterIdLst>
    <p:handoutMasterId r:id="rId10"/>
  </p:handoutMasterIdLst>
  <p:sldIdLst>
    <p:sldId id="370" r:id="rId2"/>
    <p:sldId id="379" r:id="rId3"/>
    <p:sldId id="390" r:id="rId4"/>
    <p:sldId id="389" r:id="rId5"/>
    <p:sldId id="373" r:id="rId6"/>
    <p:sldId id="388" r:id="rId7"/>
    <p:sldId id="391" r:id="rId8"/>
  </p:sldIdLst>
  <p:sldSz cx="9902825" cy="6858000"/>
  <p:notesSz cx="9144000" cy="6858000"/>
  <p:defaultTextStyle>
    <a:defPPr>
      <a:defRPr lang="en-US"/>
    </a:defPPr>
    <a:lvl1pPr algn="l" rtl="0" eaLnBrk="0" fontAlgn="base" hangingPunct="0">
      <a:spcBef>
        <a:spcPct val="0"/>
      </a:spcBef>
      <a:spcAft>
        <a:spcPct val="0"/>
      </a:spcAft>
      <a:defRPr sz="2800" kern="1200">
        <a:solidFill>
          <a:schemeClr val="tx1"/>
        </a:solidFill>
        <a:latin typeface="Math1"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800" kern="1200">
        <a:solidFill>
          <a:schemeClr val="tx1"/>
        </a:solidFill>
        <a:latin typeface="Math1"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800" kern="1200">
        <a:solidFill>
          <a:schemeClr val="tx1"/>
        </a:solidFill>
        <a:latin typeface="Math1"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800" kern="1200">
        <a:solidFill>
          <a:schemeClr val="tx1"/>
        </a:solidFill>
        <a:latin typeface="Math1"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800" kern="1200">
        <a:solidFill>
          <a:schemeClr val="tx1"/>
        </a:solidFill>
        <a:latin typeface="Math1" pitchFamily="2" charset="0"/>
        <a:ea typeface="ＭＳ Ｐゴシック" panose="020B0600070205080204" pitchFamily="34" charset="-128"/>
        <a:cs typeface="+mn-cs"/>
      </a:defRPr>
    </a:lvl5pPr>
    <a:lvl6pPr marL="2286000" algn="l" defTabSz="914400" rtl="0" eaLnBrk="1" latinLnBrk="0" hangingPunct="1">
      <a:defRPr sz="2800" kern="1200">
        <a:solidFill>
          <a:schemeClr val="tx1"/>
        </a:solidFill>
        <a:latin typeface="Math1" pitchFamily="2" charset="0"/>
        <a:ea typeface="ＭＳ Ｐゴシック" panose="020B0600070205080204" pitchFamily="34" charset="-128"/>
        <a:cs typeface="+mn-cs"/>
      </a:defRPr>
    </a:lvl6pPr>
    <a:lvl7pPr marL="2743200" algn="l" defTabSz="914400" rtl="0" eaLnBrk="1" latinLnBrk="0" hangingPunct="1">
      <a:defRPr sz="2800" kern="1200">
        <a:solidFill>
          <a:schemeClr val="tx1"/>
        </a:solidFill>
        <a:latin typeface="Math1" pitchFamily="2" charset="0"/>
        <a:ea typeface="ＭＳ Ｐゴシック" panose="020B0600070205080204" pitchFamily="34" charset="-128"/>
        <a:cs typeface="+mn-cs"/>
      </a:defRPr>
    </a:lvl7pPr>
    <a:lvl8pPr marL="3200400" algn="l" defTabSz="914400" rtl="0" eaLnBrk="1" latinLnBrk="0" hangingPunct="1">
      <a:defRPr sz="2800" kern="1200">
        <a:solidFill>
          <a:schemeClr val="tx1"/>
        </a:solidFill>
        <a:latin typeface="Math1" pitchFamily="2" charset="0"/>
        <a:ea typeface="ＭＳ Ｐゴシック" panose="020B0600070205080204" pitchFamily="34" charset="-128"/>
        <a:cs typeface="+mn-cs"/>
      </a:defRPr>
    </a:lvl8pPr>
    <a:lvl9pPr marL="3657600" algn="l" defTabSz="914400" rtl="0" eaLnBrk="1" latinLnBrk="0" hangingPunct="1">
      <a:defRPr sz="2800" kern="1200">
        <a:solidFill>
          <a:schemeClr val="tx1"/>
        </a:solidFill>
        <a:latin typeface="Math1"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4195">
          <p15:clr>
            <a:srgbClr val="A4A3A4"/>
          </p15:clr>
        </p15:guide>
        <p15:guide id="2" pos="3005">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39"/>
    <p:restoredTop sz="94598"/>
  </p:normalViewPr>
  <p:slideViewPr>
    <p:cSldViewPr snapToGrid="0">
      <p:cViewPr varScale="1">
        <p:scale>
          <a:sx n="119" d="100"/>
          <a:sy n="119" d="100"/>
        </p:scale>
        <p:origin x="1528" y="176"/>
      </p:cViewPr>
      <p:guideLst>
        <p:guide orient="horz" pos="4195"/>
        <p:guide pos="300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02" d="100"/>
          <a:sy n="102" d="100"/>
        </p:scale>
        <p:origin x="-304" y="-104"/>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ABE430BC-A594-807E-B659-59BB64046404}"/>
              </a:ext>
            </a:extLst>
          </p:cNvPr>
          <p:cNvSpPr>
            <a:spLocks noGrp="1" noChangeArrowheads="1"/>
          </p:cNvSpPr>
          <p:nvPr>
            <p:ph type="hdr" sz="quarter"/>
          </p:nvPr>
        </p:nvSpPr>
        <p:spPr bwMode="auto">
          <a:xfrm>
            <a:off x="0" y="0"/>
            <a:ext cx="39624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defRPr>
            </a:lvl1pPr>
          </a:lstStyle>
          <a:p>
            <a:pPr>
              <a:defRPr/>
            </a:pPr>
            <a:endParaRPr lang="de-CH"/>
          </a:p>
        </p:txBody>
      </p:sp>
      <p:sp>
        <p:nvSpPr>
          <p:cNvPr id="182275" name="Rectangle 3">
            <a:extLst>
              <a:ext uri="{FF2B5EF4-FFF2-40B4-BE49-F238E27FC236}">
                <a16:creationId xmlns:a16="http://schemas.microsoft.com/office/drawing/2014/main" id="{73635355-B1B1-DF17-292B-37A74F0E3572}"/>
              </a:ext>
            </a:extLst>
          </p:cNvPr>
          <p:cNvSpPr>
            <a:spLocks noGrp="1" noChangeArrowheads="1"/>
          </p:cNvSpPr>
          <p:nvPr>
            <p:ph type="dt" sz="quarter" idx="1"/>
          </p:nvPr>
        </p:nvSpPr>
        <p:spPr bwMode="auto">
          <a:xfrm>
            <a:off x="5181600" y="0"/>
            <a:ext cx="39624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defRPr>
            </a:lvl1pPr>
          </a:lstStyle>
          <a:p>
            <a:pPr>
              <a:defRPr/>
            </a:pPr>
            <a:endParaRPr lang="de-CH"/>
          </a:p>
        </p:txBody>
      </p:sp>
      <p:sp>
        <p:nvSpPr>
          <p:cNvPr id="182276" name="Rectangle 4">
            <a:extLst>
              <a:ext uri="{FF2B5EF4-FFF2-40B4-BE49-F238E27FC236}">
                <a16:creationId xmlns:a16="http://schemas.microsoft.com/office/drawing/2014/main" id="{15DB0024-EFF4-2B71-3934-66ADBD405AE8}"/>
              </a:ext>
            </a:extLst>
          </p:cNvPr>
          <p:cNvSpPr>
            <a:spLocks noGrp="1" noChangeArrowheads="1"/>
          </p:cNvSpPr>
          <p:nvPr>
            <p:ph type="ftr" sz="quarter" idx="2"/>
          </p:nvPr>
        </p:nvSpPr>
        <p:spPr bwMode="auto">
          <a:xfrm>
            <a:off x="0" y="6477000"/>
            <a:ext cx="3962400"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defRPr>
            </a:lvl1pPr>
          </a:lstStyle>
          <a:p>
            <a:pPr>
              <a:defRPr/>
            </a:pPr>
            <a:endParaRPr lang="de-CH"/>
          </a:p>
        </p:txBody>
      </p:sp>
      <p:sp>
        <p:nvSpPr>
          <p:cNvPr id="182277" name="Rectangle 5">
            <a:extLst>
              <a:ext uri="{FF2B5EF4-FFF2-40B4-BE49-F238E27FC236}">
                <a16:creationId xmlns:a16="http://schemas.microsoft.com/office/drawing/2014/main" id="{DF7746BE-3B0C-F822-244E-21299A22948B}"/>
              </a:ext>
            </a:extLst>
          </p:cNvPr>
          <p:cNvSpPr>
            <a:spLocks noGrp="1" noChangeArrowheads="1"/>
          </p:cNvSpPr>
          <p:nvPr>
            <p:ph type="sldNum" sz="quarter" idx="3"/>
          </p:nvPr>
        </p:nvSpPr>
        <p:spPr bwMode="auto">
          <a:xfrm>
            <a:off x="5181600" y="6477000"/>
            <a:ext cx="3962400"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Times" pitchFamily="2" charset="0"/>
              </a:defRPr>
            </a:lvl1pPr>
          </a:lstStyle>
          <a:p>
            <a:pPr>
              <a:defRPr/>
            </a:pPr>
            <a:fld id="{849635C7-ED36-3741-88F1-6E930BFA75AE}" type="slidenum">
              <a:rPr lang="de-CH" altLang="en-US"/>
              <a:pPr>
                <a:defRPr/>
              </a:pPr>
              <a:t>‹#›</a:t>
            </a:fld>
            <a:endParaRPr lang="de-CH"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0023DC40-947A-952F-ECA1-2D803448121D}"/>
              </a:ext>
            </a:extLst>
          </p:cNvPr>
          <p:cNvSpPr>
            <a:spLocks noGrp="1" noChangeArrowheads="1"/>
          </p:cNvSpPr>
          <p:nvPr>
            <p:ph type="hdr" sz="quarter"/>
          </p:nvPr>
        </p:nvSpPr>
        <p:spPr bwMode="auto">
          <a:xfrm>
            <a:off x="0" y="0"/>
            <a:ext cx="39624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defRPr>
            </a:lvl1pPr>
          </a:lstStyle>
          <a:p>
            <a:pPr>
              <a:defRPr/>
            </a:pPr>
            <a:endParaRPr lang="de-CH"/>
          </a:p>
        </p:txBody>
      </p:sp>
      <p:sp>
        <p:nvSpPr>
          <p:cNvPr id="64515" name="Rectangle 3">
            <a:extLst>
              <a:ext uri="{FF2B5EF4-FFF2-40B4-BE49-F238E27FC236}">
                <a16:creationId xmlns:a16="http://schemas.microsoft.com/office/drawing/2014/main" id="{044A2D54-026E-D8F9-7DC7-6276A517D025}"/>
              </a:ext>
            </a:extLst>
          </p:cNvPr>
          <p:cNvSpPr>
            <a:spLocks noGrp="1" noChangeArrowheads="1"/>
          </p:cNvSpPr>
          <p:nvPr>
            <p:ph type="dt" idx="1"/>
          </p:nvPr>
        </p:nvSpPr>
        <p:spPr bwMode="auto">
          <a:xfrm>
            <a:off x="5181600" y="0"/>
            <a:ext cx="39624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defRPr>
            </a:lvl1pPr>
          </a:lstStyle>
          <a:p>
            <a:pPr>
              <a:defRPr/>
            </a:pPr>
            <a:endParaRPr lang="de-CH"/>
          </a:p>
        </p:txBody>
      </p:sp>
      <p:sp>
        <p:nvSpPr>
          <p:cNvPr id="2052" name="Rectangle 4">
            <a:extLst>
              <a:ext uri="{FF2B5EF4-FFF2-40B4-BE49-F238E27FC236}">
                <a16:creationId xmlns:a16="http://schemas.microsoft.com/office/drawing/2014/main" id="{DD8D81DB-FEC1-1ABC-D096-E7854FE314F7}"/>
              </a:ext>
            </a:extLst>
          </p:cNvPr>
          <p:cNvSpPr>
            <a:spLocks noGrp="1" noRot="1" noChangeAspect="1" noChangeArrowheads="1" noTextEdit="1"/>
          </p:cNvSpPr>
          <p:nvPr>
            <p:ph type="sldImg" idx="2"/>
          </p:nvPr>
        </p:nvSpPr>
        <p:spPr bwMode="auto">
          <a:xfrm>
            <a:off x="2701925" y="533400"/>
            <a:ext cx="3740150" cy="2590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7" name="Rectangle 5">
            <a:extLst>
              <a:ext uri="{FF2B5EF4-FFF2-40B4-BE49-F238E27FC236}">
                <a16:creationId xmlns:a16="http://schemas.microsoft.com/office/drawing/2014/main" id="{AFE26264-CCC1-4BD7-F492-F451B7E677FE}"/>
              </a:ext>
            </a:extLst>
          </p:cNvPr>
          <p:cNvSpPr>
            <a:spLocks noGrp="1" noChangeArrowheads="1"/>
          </p:cNvSpPr>
          <p:nvPr>
            <p:ph type="body" sz="quarter" idx="3"/>
          </p:nvPr>
        </p:nvSpPr>
        <p:spPr bwMode="auto">
          <a:xfrm>
            <a:off x="1219200" y="3276600"/>
            <a:ext cx="6705600"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noProof="0"/>
              <a:t>Click to edit Master text styles</a:t>
            </a:r>
          </a:p>
          <a:p>
            <a:pPr lvl="1"/>
            <a:r>
              <a:rPr lang="de-CH" noProof="0"/>
              <a:t>Second level</a:t>
            </a:r>
          </a:p>
          <a:p>
            <a:pPr lvl="2"/>
            <a:r>
              <a:rPr lang="de-CH" noProof="0"/>
              <a:t>Third level</a:t>
            </a:r>
          </a:p>
          <a:p>
            <a:pPr lvl="3"/>
            <a:r>
              <a:rPr lang="de-CH" noProof="0"/>
              <a:t>Fourth level</a:t>
            </a:r>
          </a:p>
          <a:p>
            <a:pPr lvl="4"/>
            <a:r>
              <a:rPr lang="de-CH" noProof="0"/>
              <a:t>Fifth level</a:t>
            </a:r>
          </a:p>
        </p:txBody>
      </p:sp>
      <p:sp>
        <p:nvSpPr>
          <p:cNvPr id="64518" name="Rectangle 6">
            <a:extLst>
              <a:ext uri="{FF2B5EF4-FFF2-40B4-BE49-F238E27FC236}">
                <a16:creationId xmlns:a16="http://schemas.microsoft.com/office/drawing/2014/main" id="{775500E1-2EE9-3BA8-ACB5-7618C73E5427}"/>
              </a:ext>
            </a:extLst>
          </p:cNvPr>
          <p:cNvSpPr>
            <a:spLocks noGrp="1" noChangeArrowheads="1"/>
          </p:cNvSpPr>
          <p:nvPr>
            <p:ph type="ftr" sz="quarter" idx="4"/>
          </p:nvPr>
        </p:nvSpPr>
        <p:spPr bwMode="auto">
          <a:xfrm>
            <a:off x="0" y="6477000"/>
            <a:ext cx="3962400"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defRPr>
            </a:lvl1pPr>
          </a:lstStyle>
          <a:p>
            <a:pPr>
              <a:defRPr/>
            </a:pPr>
            <a:endParaRPr lang="de-CH"/>
          </a:p>
        </p:txBody>
      </p:sp>
      <p:sp>
        <p:nvSpPr>
          <p:cNvPr id="64519" name="Rectangle 7">
            <a:extLst>
              <a:ext uri="{FF2B5EF4-FFF2-40B4-BE49-F238E27FC236}">
                <a16:creationId xmlns:a16="http://schemas.microsoft.com/office/drawing/2014/main" id="{3C612BEE-03C2-1643-A8F7-A5192F9A2954}"/>
              </a:ext>
            </a:extLst>
          </p:cNvPr>
          <p:cNvSpPr>
            <a:spLocks noGrp="1" noChangeArrowheads="1"/>
          </p:cNvSpPr>
          <p:nvPr>
            <p:ph type="sldNum" sz="quarter" idx="5"/>
          </p:nvPr>
        </p:nvSpPr>
        <p:spPr bwMode="auto">
          <a:xfrm>
            <a:off x="5181600" y="6477000"/>
            <a:ext cx="3962400"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Times" pitchFamily="2" charset="0"/>
              </a:defRPr>
            </a:lvl1pPr>
          </a:lstStyle>
          <a:p>
            <a:pPr>
              <a:defRPr/>
            </a:pPr>
            <a:fld id="{F5C79261-91A0-F24B-8E46-A852CA00A200}" type="slidenum">
              <a:rPr lang="de-CH" altLang="en-US"/>
              <a:pPr>
                <a:defRPr/>
              </a:pPr>
              <a:t>‹#›</a:t>
            </a:fld>
            <a:endParaRPr lang="de-CH"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5"/>
            <a:ext cx="8416925"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485900" y="3886200"/>
            <a:ext cx="6931025"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56769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2225"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95300" y="1600200"/>
            <a:ext cx="8912225"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7116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0263" y="274638"/>
            <a:ext cx="2227262"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38"/>
            <a:ext cx="6532563"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0829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2225"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95300" y="1600200"/>
            <a:ext cx="8912225"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4212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16925"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638" y="2906713"/>
            <a:ext cx="8416925"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98951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2225"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95300" y="1600200"/>
            <a:ext cx="4379913"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7613" y="1600200"/>
            <a:ext cx="4379912"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5248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2225"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5150"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5150"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0788" y="1535113"/>
            <a:ext cx="4376737"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0788" y="2174875"/>
            <a:ext cx="4376737"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36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2225"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209831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629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7550"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871913" y="273050"/>
            <a:ext cx="5535612"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0"/>
            <a:ext cx="3257550"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99348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0425"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0425"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513" y="5367338"/>
            <a:ext cx="5940425"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80913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
            <a:extLst>
              <a:ext uri="{FF2B5EF4-FFF2-40B4-BE49-F238E27FC236}">
                <a16:creationId xmlns:a16="http://schemas.microsoft.com/office/drawing/2014/main" id="{79D19BBC-3772-0616-242D-D72A9753C4E2}"/>
              </a:ext>
            </a:extLst>
          </p:cNvPr>
          <p:cNvSpPr>
            <a:spLocks noChangeArrowheads="1"/>
          </p:cNvSpPr>
          <p:nvPr userDrawn="1"/>
        </p:nvSpPr>
        <p:spPr bwMode="auto">
          <a:xfrm>
            <a:off x="0" y="0"/>
            <a:ext cx="1409700" cy="6858000"/>
          </a:xfrm>
          <a:prstGeom prst="rect">
            <a:avLst/>
          </a:prstGeom>
          <a:gradFill rotWithShape="0">
            <a:gsLst>
              <a:gs pos="0">
                <a:srgbClr val="FFCB1F"/>
              </a:gs>
              <a:gs pos="100000">
                <a:schemeClr val="bg1"/>
              </a:gs>
            </a:gsLst>
            <a:lin ang="0" scaled="1"/>
          </a:gradFill>
          <a:ln>
            <a:noFill/>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742950" indent="-285750">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endParaRPr lang="en-US" altLang="en-US"/>
          </a:p>
        </p:txBody>
      </p:sp>
      <p:pic>
        <p:nvPicPr>
          <p:cNvPr id="1027" name="Picture 10" descr="IFM_blue.jpg                                                   00031B6BMacintosh HD                   B746CC0A:">
            <a:extLst>
              <a:ext uri="{FF2B5EF4-FFF2-40B4-BE49-F238E27FC236}">
                <a16:creationId xmlns:a16="http://schemas.microsoft.com/office/drawing/2014/main" id="{C71DAA5E-E05B-4819-7EDA-92BCA5805522}"/>
              </a:ext>
            </a:extLst>
          </p:cNvPr>
          <p:cNvPicPr>
            <a:picLocks noChangeAspect="1" noChangeArrowheads="1"/>
          </p:cNvPicPr>
          <p:nvPr userDrawn="1"/>
        </p:nvPicPr>
        <p:blipFill>
          <a:blip r:embed="rId13">
            <a:clrChange>
              <a:clrFrom>
                <a:srgbClr val="CEE7EE"/>
              </a:clrFrom>
              <a:clrTo>
                <a:srgbClr val="CEE7EE">
                  <a:alpha val="0"/>
                </a:srgbClr>
              </a:clrTo>
            </a:clrChange>
            <a:extLst>
              <a:ext uri="{28A0092B-C50C-407E-A947-70E740481C1C}">
                <a14:useLocalDpi xmlns:a14="http://schemas.microsoft.com/office/drawing/2010/main" val="0"/>
              </a:ext>
            </a:extLst>
          </a:blip>
          <a:srcRect r="2034" b="2296"/>
          <a:stretch>
            <a:fillRect/>
          </a:stretch>
        </p:blipFill>
        <p:spPr bwMode="auto">
          <a:xfrm>
            <a:off x="79375" y="115888"/>
            <a:ext cx="82391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2" descr="mn.gif                                                         0000565DExtra                          BF31C3C3:">
            <a:extLst>
              <a:ext uri="{FF2B5EF4-FFF2-40B4-BE49-F238E27FC236}">
                <a16:creationId xmlns:a16="http://schemas.microsoft.com/office/drawing/2014/main" id="{13D75474-F702-F9A9-E7DE-EF954B5CF486}"/>
              </a:ext>
            </a:extLst>
          </p:cNvPr>
          <p:cNvPicPr>
            <a:picLocks noChangeAspect="1" noChangeArrowheads="1"/>
          </p:cNvPicPr>
          <p:nvPr userDrawn="1"/>
        </p:nvPicPr>
        <p:blipFill>
          <a:blip r:embed="rId14">
            <a:lum contrast="6000"/>
            <a:extLst>
              <a:ext uri="{28A0092B-C50C-407E-A947-70E740481C1C}">
                <a14:useLocalDpi xmlns:a14="http://schemas.microsoft.com/office/drawing/2010/main" val="0"/>
              </a:ext>
            </a:extLst>
          </a:blip>
          <a:srcRect/>
          <a:stretch>
            <a:fillRect/>
          </a:stretch>
        </p:blipFill>
        <p:spPr bwMode="auto">
          <a:xfrm>
            <a:off x="550863" y="112713"/>
            <a:ext cx="646112"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Text Box 13">
            <a:extLst>
              <a:ext uri="{FF2B5EF4-FFF2-40B4-BE49-F238E27FC236}">
                <a16:creationId xmlns:a16="http://schemas.microsoft.com/office/drawing/2014/main" id="{12AB95CD-4F23-BC90-9E15-0421B87F198D}"/>
              </a:ext>
            </a:extLst>
          </p:cNvPr>
          <p:cNvSpPr txBox="1">
            <a:spLocks noChangeArrowheads="1"/>
          </p:cNvSpPr>
          <p:nvPr userDrawn="1"/>
        </p:nvSpPr>
        <p:spPr bwMode="auto">
          <a:xfrm rot="-5400000">
            <a:off x="-2191543" y="3350419"/>
            <a:ext cx="5167312" cy="457200"/>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lgn="r">
              <a:spcBef>
                <a:spcPct val="50000"/>
              </a:spcBef>
              <a:defRPr/>
            </a:pPr>
            <a:r>
              <a:rPr lang="de-DE" altLang="en-US" sz="1200" dirty="0">
                <a:effectLst>
                  <a:outerShdw blurRad="38100" dist="38100" dir="2700000" algn="tl">
                    <a:srgbClr val="FFFFFF"/>
                  </a:outerShdw>
                </a:effectLst>
                <a:latin typeface="Times" pitchFamily="2" charset="0"/>
              </a:rPr>
              <a:t>Guerino Mazzola (Spring 2024): Music 5950 Topics in Music: </a:t>
            </a:r>
            <a:br>
              <a:rPr lang="de-DE" altLang="en-US" sz="1200" dirty="0">
                <a:effectLst>
                  <a:outerShdw blurRad="38100" dist="38100" dir="2700000" algn="tl">
                    <a:srgbClr val="FFFFFF"/>
                  </a:outerShdw>
                </a:effectLst>
                <a:latin typeface="Times" pitchFamily="2" charset="0"/>
              </a:rPr>
            </a:br>
            <a:r>
              <a:rPr lang="de-DE" altLang="en-US" sz="1200" i="1" dirty="0">
                <a:effectLst>
                  <a:outerShdw blurRad="38100" dist="38100" dir="2700000" algn="tl">
                    <a:srgbClr val="FFFFFF"/>
                  </a:outerShdw>
                </a:effectLst>
                <a:latin typeface="Times" pitchFamily="2" charset="0"/>
              </a:rPr>
              <a:t>Free Jazz—</a:t>
            </a:r>
            <a:r>
              <a:rPr lang="de-DE" altLang="en-US" sz="1200" i="1" dirty="0" err="1">
                <a:effectLst>
                  <a:outerShdw blurRad="38100" dist="38100" dir="2700000" algn="tl">
                    <a:srgbClr val="FFFFFF"/>
                  </a:outerShdw>
                </a:effectLst>
                <a:latin typeface="Times" pitchFamily="2" charset="0"/>
              </a:rPr>
              <a:t>from</a:t>
            </a:r>
            <a:r>
              <a:rPr lang="de-DE" altLang="en-US" sz="1200" i="1" dirty="0">
                <a:effectLst>
                  <a:outerShdw blurRad="38100" dist="38100" dir="2700000" algn="tl">
                    <a:srgbClr val="FFFFFF"/>
                  </a:outerShdw>
                </a:effectLst>
                <a:latin typeface="Times" pitchFamily="2" charset="0"/>
              </a:rPr>
              <a:t> </a:t>
            </a:r>
            <a:r>
              <a:rPr lang="de-DE" altLang="en-US" sz="1200" i="1" dirty="0" err="1">
                <a:effectLst>
                  <a:outerShdw blurRad="38100" dist="38100" dir="2700000" algn="tl">
                    <a:srgbClr val="FFFFFF"/>
                  </a:outerShdw>
                </a:effectLst>
                <a:latin typeface="Times" pitchFamily="2" charset="0"/>
              </a:rPr>
              <a:t>Structure</a:t>
            </a:r>
            <a:r>
              <a:rPr lang="de-DE" altLang="en-US" sz="1200" i="1" dirty="0">
                <a:effectLst>
                  <a:outerShdw blurRad="38100" dist="38100" dir="2700000" algn="tl">
                    <a:srgbClr val="FFFFFF"/>
                  </a:outerShdw>
                </a:effectLst>
                <a:latin typeface="Times" pitchFamily="2" charset="0"/>
              </a:rPr>
              <a:t> </a:t>
            </a:r>
            <a:r>
              <a:rPr lang="de-DE" altLang="en-US" sz="1200" i="1" dirty="0" err="1">
                <a:effectLst>
                  <a:outerShdw blurRad="38100" dist="38100" dir="2700000" algn="tl">
                    <a:srgbClr val="FFFFFF"/>
                  </a:outerShdw>
                </a:effectLst>
                <a:latin typeface="Times" pitchFamily="2" charset="0"/>
              </a:rPr>
              <a:t>to</a:t>
            </a:r>
            <a:r>
              <a:rPr lang="de-DE" altLang="en-US" sz="1200" i="1" dirty="0">
                <a:effectLst>
                  <a:outerShdw blurRad="38100" dist="38100" dir="2700000" algn="tl">
                    <a:srgbClr val="FFFFFF"/>
                  </a:outerShdw>
                </a:effectLst>
                <a:latin typeface="Times" pitchFamily="2" charset="0"/>
              </a:rPr>
              <a:t> </a:t>
            </a:r>
            <a:r>
              <a:rPr lang="de-DE" altLang="en-US" sz="1200" i="1" dirty="0" err="1">
                <a:effectLst>
                  <a:outerShdw blurRad="38100" dist="38100" dir="2700000" algn="tl">
                    <a:srgbClr val="FFFFFF"/>
                  </a:outerShdw>
                </a:effectLst>
                <a:latin typeface="Times" pitchFamily="2" charset="0"/>
              </a:rPr>
              <a:t>Gesture</a:t>
            </a:r>
            <a:endParaRPr lang="de-DE" altLang="en-US" sz="1200" i="1" dirty="0">
              <a:effectLst>
                <a:outerShdw blurRad="38100" dist="38100" dir="2700000" algn="tl">
                  <a:srgbClr val="FFFFFF"/>
                </a:outerShdw>
              </a:effectLst>
              <a:latin typeface="Times" pitchFamily="2"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57" name="Text Box 41">
            <a:extLst>
              <a:ext uri="{FF2B5EF4-FFF2-40B4-BE49-F238E27FC236}">
                <a16:creationId xmlns:a16="http://schemas.microsoft.com/office/drawing/2014/main" id="{0753E31F-E57E-6795-F6B4-E8296358DC32}"/>
              </a:ext>
            </a:extLst>
          </p:cNvPr>
          <p:cNvSpPr txBox="1">
            <a:spLocks noChangeArrowheads="1"/>
          </p:cNvSpPr>
          <p:nvPr/>
        </p:nvSpPr>
        <p:spPr bwMode="auto">
          <a:xfrm>
            <a:off x="2152650" y="1049338"/>
            <a:ext cx="7750175" cy="2646362"/>
          </a:xfrm>
          <a:prstGeom prst="rect">
            <a:avLst/>
          </a:prstGeom>
          <a:noFill/>
          <a:ln w="9525">
            <a:noFill/>
            <a:miter lim="800000"/>
            <a:headEnd/>
            <a:tailEnd/>
          </a:ln>
          <a:effectLst/>
        </p:spPr>
        <p:txBody>
          <a:bodyPr>
            <a:spAutoFit/>
          </a:bodyPr>
          <a:lstStyle>
            <a:lvl1pPr marL="609600" indent="-609600">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spcBef>
                <a:spcPct val="50000"/>
              </a:spcBef>
              <a:buFont typeface="Times" pitchFamily="2" charset="0"/>
              <a:buNone/>
              <a:defRPr/>
            </a:pPr>
            <a:r>
              <a:rPr lang="de-DE" altLang="en-US" dirty="0">
                <a:effectLst>
                  <a:outerShdw blurRad="38100" dist="38100" dir="2700000" algn="tl">
                    <a:srgbClr val="FFFFFF"/>
                  </a:outerShdw>
                </a:effectLst>
                <a:latin typeface="Times" pitchFamily="2" charset="0"/>
              </a:rPr>
              <a:t>III   THE LANDSCAPE OF FREE JAZZ</a:t>
            </a:r>
          </a:p>
          <a:p>
            <a:pPr>
              <a:spcBef>
                <a:spcPct val="50000"/>
              </a:spcBef>
              <a:buFont typeface="Times" pitchFamily="2" charset="0"/>
              <a:buNone/>
              <a:defRPr/>
            </a:pPr>
            <a:r>
              <a:rPr lang="de-DE" altLang="en-US" dirty="0">
                <a:effectLst>
                  <a:outerShdw blurRad="38100" dist="38100" dir="2700000" algn="tl">
                    <a:srgbClr val="FFFFFF"/>
                  </a:outerShdw>
                </a:effectLst>
                <a:latin typeface="Times" pitchFamily="2" charset="0"/>
              </a:rPr>
              <a:t>III.</a:t>
            </a:r>
            <a:r>
              <a:rPr lang="de-DE" altLang="en-US">
                <a:effectLst>
                  <a:outerShdw blurRad="38100" dist="38100" dir="2700000" algn="tl">
                    <a:srgbClr val="FFFFFF"/>
                  </a:outerShdw>
                </a:effectLst>
                <a:latin typeface="Times" pitchFamily="2" charset="0"/>
              </a:rPr>
              <a:t>2 </a:t>
            </a:r>
            <a:r>
              <a:rPr lang="de-DE" altLang="en-US" sz="2400">
                <a:effectLst>
                  <a:outerShdw blurRad="38100" dist="38100" dir="2700000" algn="tl">
                    <a:srgbClr val="FFFFFF"/>
                  </a:outerShdw>
                </a:effectLst>
                <a:latin typeface="Times" pitchFamily="2" charset="0"/>
              </a:rPr>
              <a:t>(Thu </a:t>
            </a:r>
            <a:r>
              <a:rPr lang="de-DE" altLang="en-US" sz="2400" dirty="0">
                <a:effectLst>
                  <a:outerShdw blurRad="38100" dist="38100" dir="2700000" algn="tl">
                    <a:srgbClr val="FFFFFF"/>
                  </a:outerShdw>
                </a:effectLst>
                <a:latin typeface="Times" pitchFamily="2" charset="0"/>
              </a:rPr>
              <a:t>Feb 15) 	</a:t>
            </a:r>
            <a:br>
              <a:rPr lang="de-DE" altLang="en-US" sz="2400" dirty="0">
                <a:effectLst>
                  <a:outerShdw blurRad="38100" dist="38100" dir="2700000" algn="tl">
                    <a:srgbClr val="FFFFFF"/>
                  </a:outerShdw>
                </a:effectLst>
                <a:latin typeface="Times" pitchFamily="2" charset="0"/>
              </a:rPr>
            </a:br>
            <a:r>
              <a:rPr lang="de-DE" altLang="en-US" sz="2400" dirty="0">
                <a:effectLst>
                  <a:outerShdw blurRad="38100" dist="38100" dir="2700000" algn="tl">
                    <a:srgbClr val="FFFFFF"/>
                  </a:outerShdw>
                </a:effectLst>
                <a:latin typeface="Times" pitchFamily="2" charset="0"/>
              </a:rPr>
              <a:t>Out </a:t>
            </a:r>
            <a:r>
              <a:rPr lang="de-DE" altLang="en-US" sz="2400" dirty="0" err="1">
                <a:effectLst>
                  <a:outerShdw blurRad="38100" dist="38100" dir="2700000" algn="tl">
                    <a:srgbClr val="FFFFFF"/>
                  </a:outerShdw>
                </a:effectLst>
                <a:latin typeface="Times" pitchFamily="2" charset="0"/>
              </a:rPr>
              <a:t>of</a:t>
            </a:r>
            <a:r>
              <a:rPr lang="de-DE" altLang="en-US" sz="2400" dirty="0">
                <a:effectLst>
                  <a:outerShdw blurRad="38100" dist="38100" dir="2700000" algn="tl">
                    <a:srgbClr val="FFFFFF"/>
                  </a:outerShdw>
                </a:effectLst>
                <a:latin typeface="Times" pitchFamily="2" charset="0"/>
              </a:rPr>
              <a:t> </a:t>
            </a:r>
            <a:r>
              <a:rPr lang="de-DE" altLang="en-US" sz="2400" dirty="0" err="1">
                <a:effectLst>
                  <a:outerShdw blurRad="38100" dist="38100" dir="2700000" algn="tl">
                    <a:srgbClr val="FFFFFF"/>
                  </a:outerShdw>
                </a:effectLst>
                <a:latin typeface="Times" pitchFamily="2" charset="0"/>
              </a:rPr>
              <a:t>this</a:t>
            </a:r>
            <a:r>
              <a:rPr lang="de-DE" altLang="en-US" sz="2400" dirty="0">
                <a:effectLst>
                  <a:outerShdw blurRad="38100" dist="38100" dir="2700000" algn="tl">
                    <a:srgbClr val="FFFFFF"/>
                  </a:outerShdw>
                </a:effectLst>
                <a:latin typeface="Times" pitchFamily="2" charset="0"/>
              </a:rPr>
              <a:t> </a:t>
            </a:r>
            <a:r>
              <a:rPr lang="de-DE" altLang="en-US" sz="2400" dirty="0" err="1">
                <a:effectLst>
                  <a:outerShdw blurRad="38100" dist="38100" dir="2700000" algn="tl">
                    <a:srgbClr val="FFFFFF"/>
                  </a:outerShdw>
                </a:effectLst>
                <a:latin typeface="Times" pitchFamily="2" charset="0"/>
              </a:rPr>
              <a:t>world</a:t>
            </a:r>
            <a:br>
              <a:rPr lang="de-DE" altLang="en-US" sz="2400" dirty="0">
                <a:effectLst>
                  <a:outerShdw blurRad="38100" dist="38100" dir="2700000" algn="tl">
                    <a:srgbClr val="FFFFFF"/>
                  </a:outerShdw>
                </a:effectLst>
                <a:latin typeface="Times" pitchFamily="2" charset="0"/>
              </a:rPr>
            </a:br>
            <a:br>
              <a:rPr lang="de-DE" altLang="en-US" sz="2400" dirty="0">
                <a:effectLst>
                  <a:outerShdw blurRad="38100" dist="38100" dir="2700000" algn="tl">
                    <a:srgbClr val="FFFFFF"/>
                  </a:outerShdw>
                </a:effectLst>
                <a:latin typeface="Times" pitchFamily="2" charset="0"/>
              </a:rPr>
            </a:br>
            <a:r>
              <a:rPr lang="de-DE" altLang="en-US" sz="2400" i="1" dirty="0">
                <a:effectLst>
                  <a:outerShdw blurRad="38100" dist="38100" dir="2700000" algn="tl">
                    <a:srgbClr val="FFFFFF"/>
                  </a:outerShdw>
                </a:effectLst>
                <a:latin typeface="Times" pitchFamily="2" charset="0"/>
              </a:rPr>
              <a:t>John Coltrane </a:t>
            </a:r>
            <a:br>
              <a:rPr lang="de-DE" altLang="en-US" sz="2400" i="1" dirty="0">
                <a:effectLst>
                  <a:outerShdw blurRad="38100" dist="38100" dir="2700000" algn="tl">
                    <a:srgbClr val="FFFFFF"/>
                  </a:outerShdw>
                </a:effectLst>
                <a:latin typeface="Times" pitchFamily="2" charset="0"/>
              </a:rPr>
            </a:br>
            <a:r>
              <a:rPr lang="de-DE" altLang="en-US" sz="2400" i="1" dirty="0">
                <a:effectLst>
                  <a:outerShdw blurRad="38100" dist="38100" dir="2700000" algn="tl">
                    <a:srgbClr val="FFFFFF"/>
                  </a:outerShdw>
                </a:effectLst>
                <a:latin typeface="Times" pitchFamily="2" charset="0"/>
              </a:rPr>
              <a:t>„Out </a:t>
            </a:r>
            <a:r>
              <a:rPr lang="de-DE" altLang="en-US" sz="2400" i="1" dirty="0" err="1">
                <a:effectLst>
                  <a:outerShdw blurRad="38100" dist="38100" dir="2700000" algn="tl">
                    <a:srgbClr val="FFFFFF"/>
                  </a:outerShdw>
                </a:effectLst>
                <a:latin typeface="Times" pitchFamily="2" charset="0"/>
              </a:rPr>
              <a:t>of</a:t>
            </a:r>
            <a:r>
              <a:rPr lang="de-DE" altLang="en-US" sz="2400" i="1" dirty="0">
                <a:effectLst>
                  <a:outerShdw blurRad="38100" dist="38100" dir="2700000" algn="tl">
                    <a:srgbClr val="FFFFFF"/>
                  </a:outerShdw>
                </a:effectLst>
                <a:latin typeface="Times" pitchFamily="2" charset="0"/>
              </a:rPr>
              <a:t> </a:t>
            </a:r>
            <a:r>
              <a:rPr lang="de-DE" altLang="en-US" sz="2400" i="1" dirty="0" err="1">
                <a:effectLst>
                  <a:outerShdw blurRad="38100" dist="38100" dir="2700000" algn="tl">
                    <a:srgbClr val="FFFFFF"/>
                  </a:outerShdw>
                </a:effectLst>
                <a:latin typeface="Times" pitchFamily="2" charset="0"/>
              </a:rPr>
              <a:t>this</a:t>
            </a:r>
            <a:r>
              <a:rPr lang="de-DE" altLang="en-US" sz="2400" i="1" dirty="0">
                <a:effectLst>
                  <a:outerShdw blurRad="38100" dist="38100" dir="2700000" algn="tl">
                    <a:srgbClr val="FFFFFF"/>
                  </a:outerShdw>
                </a:effectLst>
                <a:latin typeface="Times" pitchFamily="2" charset="0"/>
              </a:rPr>
              <a:t> World“ and „Om“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41" name="Text Box 17">
            <a:extLst>
              <a:ext uri="{FF2B5EF4-FFF2-40B4-BE49-F238E27FC236}">
                <a16:creationId xmlns:a16="http://schemas.microsoft.com/office/drawing/2014/main" id="{320F109B-778D-BDB4-0E49-592C5298977E}"/>
              </a:ext>
            </a:extLst>
          </p:cNvPr>
          <p:cNvSpPr txBox="1">
            <a:spLocks noChangeArrowheads="1"/>
          </p:cNvSpPr>
          <p:nvPr/>
        </p:nvSpPr>
        <p:spPr bwMode="auto">
          <a:xfrm>
            <a:off x="1276350" y="236538"/>
            <a:ext cx="4357688" cy="3937000"/>
          </a:xfrm>
          <a:prstGeom prst="rect">
            <a:avLst/>
          </a:prstGeom>
          <a:noFill/>
          <a:ln w="9525">
            <a:noFill/>
            <a:miter lim="800000"/>
            <a:headEnd/>
            <a:tailEnd/>
          </a:ln>
          <a:effectLst/>
        </p:spPr>
        <p:txBody>
          <a:bodyPr>
            <a:spAutoFit/>
          </a:bodyPr>
          <a:lstStyle>
            <a:lvl1pPr>
              <a:tabLst>
                <a:tab pos="2003425" algn="l"/>
              </a:tabLst>
              <a:defRPr sz="2800">
                <a:solidFill>
                  <a:schemeClr val="tx1"/>
                </a:solidFill>
                <a:latin typeface="Math1" pitchFamily="2" charset="0"/>
                <a:ea typeface="ＭＳ Ｐゴシック" panose="020B0600070205080204" pitchFamily="34" charset="-128"/>
              </a:defRPr>
            </a:lvl1pPr>
            <a:lvl2pPr marL="37931725" indent="-37474525">
              <a:tabLst>
                <a:tab pos="2003425" algn="l"/>
              </a:tabLst>
              <a:defRPr sz="2800">
                <a:solidFill>
                  <a:schemeClr val="tx1"/>
                </a:solidFill>
                <a:latin typeface="Math1" pitchFamily="2" charset="0"/>
                <a:ea typeface="ＭＳ Ｐゴシック" panose="020B0600070205080204" pitchFamily="34" charset="-128"/>
              </a:defRPr>
            </a:lvl2pPr>
            <a:lvl3pPr>
              <a:tabLst>
                <a:tab pos="2003425" algn="l"/>
              </a:tabLst>
              <a:defRPr sz="2800">
                <a:solidFill>
                  <a:schemeClr val="tx1"/>
                </a:solidFill>
                <a:latin typeface="Math1" pitchFamily="2" charset="0"/>
                <a:ea typeface="ＭＳ Ｐゴシック" panose="020B0600070205080204" pitchFamily="34" charset="-128"/>
              </a:defRPr>
            </a:lvl3pPr>
            <a:lvl4pPr>
              <a:tabLst>
                <a:tab pos="2003425" algn="l"/>
              </a:tabLst>
              <a:defRPr sz="2800">
                <a:solidFill>
                  <a:schemeClr val="tx1"/>
                </a:solidFill>
                <a:latin typeface="Math1" pitchFamily="2" charset="0"/>
                <a:ea typeface="ＭＳ Ｐゴシック" panose="020B0600070205080204" pitchFamily="34" charset="-128"/>
              </a:defRPr>
            </a:lvl4pPr>
            <a:lvl5pPr>
              <a:tabLst>
                <a:tab pos="2003425" algn="l"/>
              </a:tabLst>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tabLst>
                <a:tab pos="2003425" algn="l"/>
              </a:tabLs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tabLst>
                <a:tab pos="2003425" algn="l"/>
              </a:tabLs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tabLst>
                <a:tab pos="2003425" algn="l"/>
              </a:tabLs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tabLst>
                <a:tab pos="2003425" algn="l"/>
              </a:tabLst>
              <a:defRPr sz="2800">
                <a:solidFill>
                  <a:schemeClr val="tx1"/>
                </a:solidFill>
                <a:latin typeface="Math1" pitchFamily="2" charset="0"/>
                <a:ea typeface="ＭＳ Ｐゴシック" panose="020B0600070205080204" pitchFamily="34" charset="-128"/>
              </a:defRPr>
            </a:lvl9pPr>
          </a:lstStyle>
          <a:p>
            <a:pPr>
              <a:defRPr/>
            </a:pPr>
            <a:r>
              <a:rPr lang="de-DE" altLang="en-US" sz="2000">
                <a:effectLst>
                  <a:outerShdw blurRad="38100" dist="38100" dir="2700000" algn="tl">
                    <a:srgbClr val="FFFFFF"/>
                  </a:outerShdw>
                </a:effectLst>
                <a:latin typeface="Times" pitchFamily="2" charset="0"/>
              </a:rPr>
              <a:t>John Coltrane 	t &amp; s saxophones</a:t>
            </a:r>
          </a:p>
          <a:p>
            <a:pPr>
              <a:defRPr/>
            </a:pPr>
            <a:r>
              <a:rPr lang="de-DE" altLang="en-US" sz="2000">
                <a:effectLst>
                  <a:outerShdw blurRad="38100" dist="38100" dir="2700000" algn="tl">
                    <a:srgbClr val="FFFFFF"/>
                  </a:outerShdw>
                </a:effectLst>
                <a:latin typeface="Times" pitchFamily="2" charset="0"/>
              </a:rPr>
              <a:t>Pharoah Sanders 	tenor saxophone</a:t>
            </a:r>
          </a:p>
          <a:p>
            <a:pPr>
              <a:defRPr/>
            </a:pPr>
            <a:r>
              <a:rPr lang="de-DE" altLang="en-US" sz="2000">
                <a:effectLst>
                  <a:outerShdw blurRad="38100" dist="38100" dir="2700000" algn="tl">
                    <a:srgbClr val="FFFFFF"/>
                  </a:outerShdw>
                </a:effectLst>
                <a:latin typeface="Times" pitchFamily="2" charset="0"/>
              </a:rPr>
              <a:t>McCoy Tyner 	piano</a:t>
            </a:r>
          </a:p>
          <a:p>
            <a:pPr>
              <a:defRPr/>
            </a:pPr>
            <a:r>
              <a:rPr lang="de-DE" altLang="en-US" sz="2000">
                <a:effectLst>
                  <a:outerShdw blurRad="38100" dist="38100" dir="2700000" algn="tl">
                    <a:srgbClr val="FFFFFF"/>
                  </a:outerShdw>
                </a:effectLst>
                <a:latin typeface="Times" pitchFamily="2" charset="0"/>
              </a:rPr>
              <a:t>Donald R. Garrett 	bass</a:t>
            </a:r>
          </a:p>
          <a:p>
            <a:pPr>
              <a:defRPr/>
            </a:pPr>
            <a:r>
              <a:rPr lang="de-DE" altLang="en-US" sz="2000">
                <a:effectLst>
                  <a:outerShdw blurRad="38100" dist="38100" dir="2700000" algn="tl">
                    <a:srgbClr val="FFFFFF"/>
                  </a:outerShdw>
                </a:effectLst>
                <a:latin typeface="Times" pitchFamily="2" charset="0"/>
              </a:rPr>
              <a:t>Jimmy Garrison 	bass</a:t>
            </a:r>
          </a:p>
          <a:p>
            <a:pPr>
              <a:defRPr/>
            </a:pPr>
            <a:r>
              <a:rPr lang="de-DE" altLang="en-US" sz="2000">
                <a:effectLst>
                  <a:outerShdw blurRad="38100" dist="38100" dir="2700000" algn="tl">
                    <a:srgbClr val="FFFFFF"/>
                  </a:outerShdw>
                </a:effectLst>
                <a:latin typeface="Times" pitchFamily="2" charset="0"/>
              </a:rPr>
              <a:t>Elvin Jones 	drums</a:t>
            </a:r>
          </a:p>
          <a:p>
            <a:pPr>
              <a:defRPr/>
            </a:pPr>
            <a:endParaRPr lang="de-DE" altLang="en-US" sz="2000">
              <a:effectLst>
                <a:outerShdw blurRad="38100" dist="38100" dir="2700000" algn="tl">
                  <a:srgbClr val="FFFFFF"/>
                </a:outerShdw>
              </a:effectLst>
              <a:latin typeface="Times" pitchFamily="2" charset="0"/>
            </a:endParaRPr>
          </a:p>
          <a:p>
            <a:pPr>
              <a:defRPr/>
            </a:pPr>
            <a:r>
              <a:rPr lang="de-DE" altLang="en-US" sz="1600">
                <a:effectLst>
                  <a:outerShdw blurRad="38100" dist="38100" dir="2700000" algn="tl">
                    <a:srgbClr val="FFFFFF"/>
                  </a:outerShdw>
                </a:effectLst>
                <a:latin typeface="Times" pitchFamily="2" charset="0"/>
              </a:rPr>
              <a:t>Recorded live at the Penthouse in Seattle, Washington on September 30, 1965</a:t>
            </a:r>
          </a:p>
          <a:p>
            <a:pPr>
              <a:defRPr/>
            </a:pPr>
            <a:endParaRPr lang="de-DE" altLang="en-US" sz="1600">
              <a:effectLst>
                <a:outerShdw blurRad="38100" dist="38100" dir="2700000" algn="tl">
                  <a:srgbClr val="FFFFFF"/>
                </a:outerShdw>
              </a:effectLst>
              <a:latin typeface="Times" pitchFamily="2" charset="0"/>
            </a:endParaRPr>
          </a:p>
          <a:p>
            <a:pPr>
              <a:defRPr/>
            </a:pPr>
            <a:r>
              <a:rPr lang="de-DE" altLang="en-US" sz="1600">
                <a:latin typeface="Times" pitchFamily="2" charset="0"/>
              </a:rPr>
              <a:t>Cosmos 		10:49</a:t>
            </a:r>
            <a:br>
              <a:rPr lang="de-DE" altLang="en-US" sz="1600">
                <a:effectLst>
                  <a:outerShdw blurRad="38100" dist="38100" dir="2700000" algn="tl">
                    <a:srgbClr val="FFFFFF"/>
                  </a:outerShdw>
                </a:effectLst>
                <a:latin typeface="Times" pitchFamily="2" charset="0"/>
              </a:rPr>
            </a:br>
            <a:r>
              <a:rPr lang="de-DE" altLang="en-US" sz="1600">
                <a:solidFill>
                  <a:srgbClr val="FF0000"/>
                </a:solidFill>
                <a:effectLst>
                  <a:outerShdw blurRad="38100" dist="38100" dir="2700000" algn="tl">
                    <a:srgbClr val="000000"/>
                  </a:outerShdw>
                </a:effectLst>
                <a:latin typeface="Times" pitchFamily="2" charset="0"/>
              </a:rPr>
              <a:t>Out of this World 		23:34</a:t>
            </a:r>
            <a:br>
              <a:rPr lang="de-DE" altLang="en-US" sz="1600">
                <a:effectLst>
                  <a:outerShdw blurRad="38100" dist="38100" dir="2700000" algn="tl">
                    <a:srgbClr val="FFFFFF"/>
                  </a:outerShdw>
                </a:effectLst>
                <a:latin typeface="Times" pitchFamily="2" charset="0"/>
              </a:rPr>
            </a:br>
            <a:r>
              <a:rPr lang="de-DE" altLang="en-US" sz="1600">
                <a:effectLst>
                  <a:outerShdw blurRad="38100" dist="38100" dir="2700000" algn="tl">
                    <a:srgbClr val="FFFFFF"/>
                  </a:outerShdw>
                </a:effectLst>
                <a:latin typeface="Times" pitchFamily="2" charset="0"/>
              </a:rPr>
              <a:t>Evolution 		36:22</a:t>
            </a:r>
            <a:br>
              <a:rPr lang="de-DE" altLang="en-US" sz="1600">
                <a:effectLst>
                  <a:outerShdw blurRad="38100" dist="38100" dir="2700000" algn="tl">
                    <a:srgbClr val="FFFFFF"/>
                  </a:outerShdw>
                </a:effectLst>
                <a:latin typeface="Times" pitchFamily="2" charset="0"/>
              </a:rPr>
            </a:br>
            <a:r>
              <a:rPr lang="de-DE" altLang="en-US" sz="1600">
                <a:effectLst>
                  <a:outerShdw blurRad="38100" dist="38100" dir="2700000" algn="tl">
                    <a:srgbClr val="FFFFFF"/>
                  </a:outerShdw>
                </a:effectLst>
                <a:latin typeface="Times" pitchFamily="2" charset="0"/>
              </a:rPr>
              <a:t>Tapestry in Sound 		06:07</a:t>
            </a:r>
          </a:p>
        </p:txBody>
      </p:sp>
      <p:sp>
        <p:nvSpPr>
          <p:cNvPr id="871442" name="Text Box 18">
            <a:extLst>
              <a:ext uri="{FF2B5EF4-FFF2-40B4-BE49-F238E27FC236}">
                <a16:creationId xmlns:a16="http://schemas.microsoft.com/office/drawing/2014/main" id="{ECA65E7B-4E8C-01CE-779B-614A2BF60A25}"/>
              </a:ext>
            </a:extLst>
          </p:cNvPr>
          <p:cNvSpPr txBox="1">
            <a:spLocks noChangeArrowheads="1"/>
          </p:cNvSpPr>
          <p:nvPr/>
        </p:nvSpPr>
        <p:spPr bwMode="auto">
          <a:xfrm>
            <a:off x="1276350" y="4629150"/>
            <a:ext cx="8453438" cy="2047875"/>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600">
                <a:effectLst>
                  <a:outerShdw blurRad="38100" dist="38100" dir="2700000" algn="tl">
                    <a:srgbClr val="FFFFFF"/>
                  </a:outerShdw>
                </a:effectLst>
                <a:latin typeface="Times" pitchFamily="2" charset="0"/>
              </a:rPr>
              <a:t>Albert Ayler: </a:t>
            </a:r>
            <a:br>
              <a:rPr lang="de-DE" altLang="en-US" sz="1600">
                <a:effectLst>
                  <a:outerShdw blurRad="38100" dist="38100" dir="2700000" algn="tl">
                    <a:srgbClr val="FFFFFF"/>
                  </a:outerShdw>
                </a:effectLst>
                <a:latin typeface="Times" pitchFamily="2" charset="0"/>
              </a:rPr>
            </a:br>
            <a:r>
              <a:rPr lang="de-DE" altLang="en-US" sz="1600" i="1">
                <a:effectLst>
                  <a:outerShdw blurRad="38100" dist="38100" dir="2700000" algn="tl">
                    <a:srgbClr val="FFFFFF"/>
                  </a:outerShdw>
                </a:effectLst>
                <a:latin typeface="Times" pitchFamily="2" charset="0"/>
              </a:rPr>
              <a:t>John was like a visitor to this planet. He came in peace and he left in peace; </a:t>
            </a:r>
            <a:br>
              <a:rPr lang="de-DE" altLang="en-US" sz="1600" i="1">
                <a:effectLst>
                  <a:outerShdw blurRad="38100" dist="38100" dir="2700000" algn="tl">
                    <a:srgbClr val="FFFFFF"/>
                  </a:outerShdw>
                </a:effectLst>
                <a:latin typeface="Times" pitchFamily="2" charset="0"/>
              </a:rPr>
            </a:br>
            <a:r>
              <a:rPr lang="de-DE" altLang="en-US" sz="1600" i="1">
                <a:effectLst>
                  <a:outerShdw blurRad="38100" dist="38100" dir="2700000" algn="tl">
                    <a:srgbClr val="FFFFFF"/>
                  </a:outerShdw>
                </a:effectLst>
                <a:latin typeface="Times" pitchFamily="2" charset="0"/>
              </a:rPr>
              <a:t>but during his time here, he kept trying to reach new levels of awareness, of peace, </a:t>
            </a:r>
            <a:br>
              <a:rPr lang="de-DE" altLang="en-US" sz="1600" i="1">
                <a:effectLst>
                  <a:outerShdw blurRad="38100" dist="38100" dir="2700000" algn="tl">
                    <a:srgbClr val="FFFFFF"/>
                  </a:outerShdw>
                </a:effectLst>
                <a:latin typeface="Times" pitchFamily="2" charset="0"/>
              </a:rPr>
            </a:br>
            <a:r>
              <a:rPr lang="de-DE" altLang="en-US" sz="1600" i="1">
                <a:effectLst>
                  <a:outerShdw blurRad="38100" dist="38100" dir="2700000" algn="tl">
                    <a:srgbClr val="FFFFFF"/>
                  </a:outerShdw>
                </a:effectLst>
                <a:latin typeface="Times" pitchFamily="2" charset="0"/>
              </a:rPr>
              <a:t>of spirituality. That‘s why I regard the music he played as spiritual music—John‘s way</a:t>
            </a:r>
            <a:br>
              <a:rPr lang="de-DE" altLang="en-US" sz="1600" i="1">
                <a:effectLst>
                  <a:outerShdw blurRad="38100" dist="38100" dir="2700000" algn="tl">
                    <a:srgbClr val="FFFFFF"/>
                  </a:outerShdw>
                </a:effectLst>
                <a:latin typeface="Times" pitchFamily="2" charset="0"/>
              </a:rPr>
            </a:br>
            <a:r>
              <a:rPr lang="de-DE" altLang="en-US" sz="1600" i="1">
                <a:effectLst>
                  <a:outerShdw blurRad="38100" dist="38100" dir="2700000" algn="tl">
                    <a:srgbClr val="FFFFFF"/>
                  </a:outerShdw>
                </a:effectLst>
                <a:latin typeface="Times" pitchFamily="2" charset="0"/>
              </a:rPr>
              <a:t>of getting closer and closer to the Creator.</a:t>
            </a:r>
          </a:p>
          <a:p>
            <a:pPr>
              <a:defRPr/>
            </a:pPr>
            <a:br>
              <a:rPr lang="de-DE" altLang="en-US" sz="1600" i="1">
                <a:effectLst>
                  <a:outerShdw blurRad="38100" dist="38100" dir="2700000" algn="tl">
                    <a:srgbClr val="FFFFFF"/>
                  </a:outerShdw>
                </a:effectLst>
                <a:latin typeface="Times" pitchFamily="2" charset="0"/>
              </a:rPr>
            </a:br>
            <a:r>
              <a:rPr lang="de-DE" altLang="en-US" sz="1600">
                <a:effectLst>
                  <a:outerShdw blurRad="38100" dist="38100" dir="2700000" algn="tl">
                    <a:srgbClr val="FFFFFF"/>
                  </a:outerShdw>
                </a:effectLst>
                <a:latin typeface="Times" pitchFamily="2" charset="0"/>
              </a:rPr>
              <a:t>Sirone: </a:t>
            </a:r>
            <a:br>
              <a:rPr lang="de-DE" altLang="en-US" sz="1600">
                <a:effectLst>
                  <a:outerShdw blurRad="38100" dist="38100" dir="2700000" algn="tl">
                    <a:srgbClr val="FFFFFF"/>
                  </a:outerShdw>
                </a:effectLst>
                <a:latin typeface="Times" pitchFamily="2" charset="0"/>
              </a:rPr>
            </a:br>
            <a:r>
              <a:rPr lang="de-DE" altLang="en-US" sz="1600" i="1">
                <a:effectLst>
                  <a:outerShdw blurRad="38100" dist="38100" dir="2700000" algn="tl">
                    <a:srgbClr val="FFFFFF"/>
                  </a:outerShdw>
                </a:effectLst>
                <a:latin typeface="Times" pitchFamily="2" charset="0"/>
              </a:rPr>
              <a:t>There was only one time that I could say that any individual was the greatest, and this was with John.</a:t>
            </a:r>
            <a:endParaRPr lang="de-DE" altLang="en-US" sz="1600"/>
          </a:p>
        </p:txBody>
      </p:sp>
      <p:grpSp>
        <p:nvGrpSpPr>
          <p:cNvPr id="2" name="Group 21">
            <a:extLst>
              <a:ext uri="{FF2B5EF4-FFF2-40B4-BE49-F238E27FC236}">
                <a16:creationId xmlns:a16="http://schemas.microsoft.com/office/drawing/2014/main" id="{D1B424C6-5241-9EF6-544D-5FB254969DE6}"/>
              </a:ext>
            </a:extLst>
          </p:cNvPr>
          <p:cNvGrpSpPr>
            <a:grpSpLocks/>
          </p:cNvGrpSpPr>
          <p:nvPr/>
        </p:nvGrpSpPr>
        <p:grpSpPr bwMode="auto">
          <a:xfrm>
            <a:off x="5829300" y="365125"/>
            <a:ext cx="3670300" cy="3670300"/>
            <a:chOff x="3672" y="230"/>
            <a:chExt cx="2312" cy="2312"/>
          </a:xfrm>
        </p:grpSpPr>
        <p:pic>
          <p:nvPicPr>
            <p:cNvPr id="871443" name="Picture 19">
              <a:extLst>
                <a:ext uri="{FF2B5EF4-FFF2-40B4-BE49-F238E27FC236}">
                  <a16:creationId xmlns:a16="http://schemas.microsoft.com/office/drawing/2014/main" id="{68A35F22-CEE7-C4BF-0636-1A5CE8A72217}"/>
                </a:ext>
              </a:extLst>
            </p:cNvPr>
            <p:cNvPicPr>
              <a:picLocks noChangeAspect="1" noChangeArrowheads="1"/>
            </p:cNvPicPr>
            <p:nvPr/>
          </p:nvPicPr>
          <p:blipFill>
            <a:blip r:embed="rId2"/>
            <a:srcRect/>
            <a:stretch>
              <a:fillRect/>
            </a:stretch>
          </p:blipFill>
          <p:spPr bwMode="auto">
            <a:xfrm>
              <a:off x="3672" y="230"/>
              <a:ext cx="2312" cy="2312"/>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5125" name="Picture 20">
              <a:extLst>
                <a:ext uri="{FF2B5EF4-FFF2-40B4-BE49-F238E27FC236}">
                  <a16:creationId xmlns:a16="http://schemas.microsoft.com/office/drawing/2014/main" id="{251DD642-0284-E8D5-A22F-2B8E373962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7534" r="75648" b="43945"/>
            <a:stretch>
              <a:fillRect/>
            </a:stretch>
          </p:blipFill>
          <p:spPr bwMode="auto">
            <a:xfrm>
              <a:off x="3690" y="1540"/>
              <a:ext cx="563"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0" fill="hold" nodeType="clickEffect">
                                  <p:stCondLst>
                                    <p:cond delay="0"/>
                                  </p:stCondLst>
                                  <p:childTnLst>
                                    <p:set>
                                      <p:cBhvr>
                                        <p:cTn id="10" dur="1" fill="hold">
                                          <p:stCondLst>
                                            <p:cond delay="499"/>
                                          </p:stCondLst>
                                        </p:cTn>
                                        <p:tgtEl>
                                          <p:spTgt spid="87144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entr" presetSubtype="0" fill="hold" nodeType="clickEffect">
                                  <p:stCondLst>
                                    <p:cond delay="0"/>
                                  </p:stCondLst>
                                  <p:childTnLst>
                                    <p:set>
                                      <p:cBhvr>
                                        <p:cTn id="14" dur="1" fill="hold">
                                          <p:stCondLst>
                                            <p:cond delay="499"/>
                                          </p:stCondLst>
                                        </p:cTn>
                                        <p:tgtEl>
                                          <p:spTgt spid="87144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entr" presetSubtype="0" fill="hold" nodeType="clickEffect">
                                  <p:stCondLst>
                                    <p:cond delay="0"/>
                                  </p:stCondLst>
                                  <p:childTnLst>
                                    <p:set>
                                      <p:cBhvr>
                                        <p:cTn id="18" dur="1" fill="hold">
                                          <p:stCondLst>
                                            <p:cond delay="499"/>
                                          </p:stCondLst>
                                        </p:cTn>
                                        <p:tgtEl>
                                          <p:spTgt spid="871441">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0" presetClass="entr" presetSubtype="0" fill="hold" nodeType="clickEffect">
                                  <p:stCondLst>
                                    <p:cond delay="0"/>
                                  </p:stCondLst>
                                  <p:childTnLst>
                                    <p:set>
                                      <p:cBhvr>
                                        <p:cTn id="22" dur="1" fill="hold">
                                          <p:stCondLst>
                                            <p:cond delay="499"/>
                                          </p:stCondLst>
                                        </p:cTn>
                                        <p:tgtEl>
                                          <p:spTgt spid="871441">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0" presetClass="entr" presetSubtype="0" fill="hold" nodeType="clickEffect">
                                  <p:stCondLst>
                                    <p:cond delay="0"/>
                                  </p:stCondLst>
                                  <p:childTnLst>
                                    <p:set>
                                      <p:cBhvr>
                                        <p:cTn id="26" dur="1" fill="hold">
                                          <p:stCondLst>
                                            <p:cond delay="499"/>
                                          </p:stCondLst>
                                        </p:cTn>
                                        <p:tgtEl>
                                          <p:spTgt spid="871441">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0" presetClass="entr" presetSubtype="0" fill="hold" nodeType="clickEffect">
                                  <p:stCondLst>
                                    <p:cond delay="0"/>
                                  </p:stCondLst>
                                  <p:childTnLst>
                                    <p:set>
                                      <p:cBhvr>
                                        <p:cTn id="30" dur="1" fill="hold">
                                          <p:stCondLst>
                                            <p:cond delay="499"/>
                                          </p:stCondLst>
                                        </p:cTn>
                                        <p:tgtEl>
                                          <p:spTgt spid="871441">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0" presetClass="entr" presetSubtype="0" fill="hold" nodeType="clickEffect">
                                  <p:stCondLst>
                                    <p:cond delay="0"/>
                                  </p:stCondLst>
                                  <p:childTnLst>
                                    <p:set>
                                      <p:cBhvr>
                                        <p:cTn id="34" dur="1" fill="hold">
                                          <p:stCondLst>
                                            <p:cond delay="499"/>
                                          </p:stCondLst>
                                        </p:cTn>
                                        <p:tgtEl>
                                          <p:spTgt spid="871441">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0" presetClass="entr" presetSubtype="0" fill="hold" nodeType="clickEffect">
                                  <p:stCondLst>
                                    <p:cond delay="0"/>
                                  </p:stCondLst>
                                  <p:childTnLst>
                                    <p:set>
                                      <p:cBhvr>
                                        <p:cTn id="38" dur="1" fill="hold">
                                          <p:stCondLst>
                                            <p:cond delay="499"/>
                                          </p:stCondLst>
                                        </p:cTn>
                                        <p:tgtEl>
                                          <p:spTgt spid="871441">
                                            <p:txEl>
                                              <p:pRg st="9" end="9"/>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0" presetClass="entr" presetSubtype="0" fill="hold" nodeType="clickEffect">
                                  <p:stCondLst>
                                    <p:cond delay="0"/>
                                  </p:stCondLst>
                                  <p:childTnLst>
                                    <p:set>
                                      <p:cBhvr>
                                        <p:cTn id="42" dur="1" fill="hold">
                                          <p:stCondLst>
                                            <p:cond delay="499"/>
                                          </p:stCondLst>
                                        </p:cTn>
                                        <p:tgtEl>
                                          <p:spTgt spid="871442">
                                            <p:txEl>
                                              <p:pRg st="0" end="0"/>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0" presetClass="entr" presetSubtype="0" fill="hold" nodeType="clickEffect">
                                  <p:stCondLst>
                                    <p:cond delay="0"/>
                                  </p:stCondLst>
                                  <p:childTnLst>
                                    <p:set>
                                      <p:cBhvr>
                                        <p:cTn id="46" dur="1" fill="hold">
                                          <p:stCondLst>
                                            <p:cond delay="499"/>
                                          </p:stCondLst>
                                        </p:cTn>
                                        <p:tgtEl>
                                          <p:spTgt spid="87144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1441" grpId="0" build="p" autoUpdateAnimBg="0"/>
      <p:bldP spid="871442"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Text Box 2">
            <a:extLst>
              <a:ext uri="{FF2B5EF4-FFF2-40B4-BE49-F238E27FC236}">
                <a16:creationId xmlns:a16="http://schemas.microsoft.com/office/drawing/2014/main" id="{87C97E9B-024C-6E34-D1D8-53798AA9B081}"/>
              </a:ext>
            </a:extLst>
          </p:cNvPr>
          <p:cNvSpPr txBox="1">
            <a:spLocks noChangeArrowheads="1"/>
          </p:cNvSpPr>
          <p:nvPr/>
        </p:nvSpPr>
        <p:spPr bwMode="auto">
          <a:xfrm>
            <a:off x="1420813" y="436563"/>
            <a:ext cx="5861050" cy="4030662"/>
          </a:xfrm>
          <a:prstGeom prst="rect">
            <a:avLst/>
          </a:prstGeom>
          <a:noFill/>
          <a:ln w="9525">
            <a:noFill/>
            <a:miter lim="800000"/>
            <a:headEnd/>
            <a:tailEnd/>
          </a:ln>
          <a:effectLst/>
        </p:spPr>
        <p:txBody>
          <a:bodyPr>
            <a:spAutoFit/>
          </a:bodyPr>
          <a:lstStyle>
            <a:lvl1pPr>
              <a:tabLst>
                <a:tab pos="2003425" algn="l"/>
              </a:tabLst>
              <a:defRPr sz="2800">
                <a:solidFill>
                  <a:schemeClr val="tx1"/>
                </a:solidFill>
                <a:latin typeface="Math1" pitchFamily="2" charset="0"/>
                <a:ea typeface="ＭＳ Ｐゴシック" panose="020B0600070205080204" pitchFamily="34" charset="-128"/>
              </a:defRPr>
            </a:lvl1pPr>
            <a:lvl2pPr marL="37931725" indent="-37474525">
              <a:tabLst>
                <a:tab pos="2003425" algn="l"/>
              </a:tabLst>
              <a:defRPr sz="2800">
                <a:solidFill>
                  <a:schemeClr val="tx1"/>
                </a:solidFill>
                <a:latin typeface="Math1" pitchFamily="2" charset="0"/>
                <a:ea typeface="ＭＳ Ｐゴシック" panose="020B0600070205080204" pitchFamily="34" charset="-128"/>
              </a:defRPr>
            </a:lvl2pPr>
            <a:lvl3pPr>
              <a:tabLst>
                <a:tab pos="2003425" algn="l"/>
              </a:tabLst>
              <a:defRPr sz="2800">
                <a:solidFill>
                  <a:schemeClr val="tx1"/>
                </a:solidFill>
                <a:latin typeface="Math1" pitchFamily="2" charset="0"/>
                <a:ea typeface="ＭＳ Ｐゴシック" panose="020B0600070205080204" pitchFamily="34" charset="-128"/>
              </a:defRPr>
            </a:lvl3pPr>
            <a:lvl4pPr>
              <a:tabLst>
                <a:tab pos="2003425" algn="l"/>
              </a:tabLst>
              <a:defRPr sz="2800">
                <a:solidFill>
                  <a:schemeClr val="tx1"/>
                </a:solidFill>
                <a:latin typeface="Math1" pitchFamily="2" charset="0"/>
                <a:ea typeface="ＭＳ Ｐゴシック" panose="020B0600070205080204" pitchFamily="34" charset="-128"/>
              </a:defRPr>
            </a:lvl4pPr>
            <a:lvl5pPr>
              <a:tabLst>
                <a:tab pos="2003425" algn="l"/>
              </a:tabLst>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tabLst>
                <a:tab pos="2003425" algn="l"/>
              </a:tabLs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tabLst>
                <a:tab pos="2003425" algn="l"/>
              </a:tabLs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tabLst>
                <a:tab pos="2003425" algn="l"/>
              </a:tabLs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tabLst>
                <a:tab pos="2003425" algn="l"/>
              </a:tabLst>
              <a:defRPr sz="2800">
                <a:solidFill>
                  <a:schemeClr val="tx1"/>
                </a:solidFill>
                <a:latin typeface="Math1" pitchFamily="2" charset="0"/>
                <a:ea typeface="ＭＳ Ｐゴシック" panose="020B0600070205080204" pitchFamily="34" charset="-128"/>
              </a:defRPr>
            </a:lvl9pPr>
          </a:lstStyle>
          <a:p>
            <a:pPr>
              <a:defRPr/>
            </a:pPr>
            <a:r>
              <a:rPr lang="de-DE" altLang="en-US" sz="1600">
                <a:effectLst>
                  <a:outerShdw blurRad="38100" dist="38100" dir="2700000" algn="tl">
                    <a:srgbClr val="FFFFFF"/>
                  </a:outerShdw>
                </a:effectLst>
                <a:latin typeface="Times" pitchFamily="2" charset="0"/>
              </a:rPr>
              <a:t>Out of this World: „rubato ballad“ (Ekkehard Jost)</a:t>
            </a:r>
          </a:p>
          <a:p>
            <a:pPr>
              <a:defRPr/>
            </a:pPr>
            <a:r>
              <a:rPr lang="de-DE" altLang="en-US" sz="1600">
                <a:effectLst>
                  <a:outerShdw blurRad="38100" dist="38100" dir="2700000" algn="tl">
                    <a:srgbClr val="FFFFFF"/>
                  </a:outerShdw>
                </a:effectLst>
                <a:latin typeface="Times" pitchFamily="2" charset="0"/>
              </a:rPr>
              <a:t>6/8 beat at M.M = 80 quarters p min. </a:t>
            </a:r>
          </a:p>
          <a:p>
            <a:pPr>
              <a:defRPr/>
            </a:pPr>
            <a:br>
              <a:rPr lang="de-DE" altLang="en-US" sz="1600">
                <a:effectLst>
                  <a:outerShdw blurRad="38100" dist="38100" dir="2700000" algn="tl">
                    <a:srgbClr val="FFFFFF"/>
                  </a:outerShdw>
                </a:effectLst>
                <a:latin typeface="Times" pitchFamily="2" charset="0"/>
              </a:rPr>
            </a:br>
            <a:r>
              <a:rPr lang="de-DE" altLang="en-US" sz="1600">
                <a:effectLst>
                  <a:outerShdw blurRad="38100" dist="38100" dir="2700000" algn="tl">
                    <a:srgbClr val="FFFFFF"/>
                  </a:outerShdw>
                </a:effectLst>
                <a:latin typeface="Times" pitchFamily="2" charset="0"/>
              </a:rPr>
              <a:t>0:00 J.C. E</a:t>
            </a:r>
            <a:r>
              <a:rPr lang="de-DE" altLang="en-US" sz="1600" baseline="-25000">
                <a:effectLst>
                  <a:outerShdw blurRad="38100" dist="38100" dir="2700000" algn="tl">
                    <a:srgbClr val="FFFFFF"/>
                  </a:outerShdw>
                </a:effectLst>
                <a:latin typeface="Times" pitchFamily="2" charset="0"/>
              </a:rPr>
              <a:t>♭</a:t>
            </a:r>
            <a:r>
              <a:rPr lang="de-DE" altLang="en-US" sz="1600">
                <a:effectLst>
                  <a:outerShdw blurRad="38100" dist="38100" dir="2700000" algn="tl">
                    <a:srgbClr val="FFFFFF"/>
                  </a:outerShdw>
                </a:effectLst>
                <a:latin typeface="Times" pitchFamily="2" charset="0"/>
              </a:rPr>
              <a:t> minor melody —&gt; 2:24 C minor</a:t>
            </a:r>
          </a:p>
          <a:p>
            <a:pPr>
              <a:defRPr/>
            </a:pPr>
            <a:br>
              <a:rPr lang="de-DE" altLang="en-US" sz="1600">
                <a:effectLst>
                  <a:outerShdw blurRad="38100" dist="38100" dir="2700000" algn="tl">
                    <a:srgbClr val="FFFFFF"/>
                  </a:outerShdw>
                </a:effectLst>
                <a:latin typeface="Times" pitchFamily="2" charset="0"/>
              </a:rPr>
            </a:br>
            <a:r>
              <a:rPr lang="de-DE" altLang="en-US" sz="1600">
                <a:effectLst>
                  <a:outerShdw blurRad="38100" dist="38100" dir="2700000" algn="tl">
                    <a:srgbClr val="FFFFFF"/>
                  </a:outerShdw>
                </a:effectLst>
                <a:latin typeface="Times" pitchFamily="2" charset="0"/>
              </a:rPr>
              <a:t>4:01 Ph.S. E</a:t>
            </a:r>
            <a:r>
              <a:rPr lang="de-DE" altLang="en-US" sz="1600" baseline="-25000">
                <a:effectLst>
                  <a:outerShdw blurRad="38100" dist="38100" dir="2700000" algn="tl">
                    <a:srgbClr val="FFFFFF"/>
                  </a:outerShdw>
                </a:effectLst>
                <a:latin typeface="Times" pitchFamily="2" charset="0"/>
              </a:rPr>
              <a:t>♭</a:t>
            </a:r>
            <a:r>
              <a:rPr lang="de-DE" altLang="en-US" sz="1600">
                <a:effectLst>
                  <a:outerShdw blurRad="38100" dist="38100" dir="2700000" algn="tl">
                    <a:srgbClr val="FFFFFF"/>
                  </a:outerShdw>
                </a:effectLst>
                <a:latin typeface="Times" pitchFamily="2" charset="0"/>
              </a:rPr>
              <a:t> minor + descending gestures</a:t>
            </a:r>
          </a:p>
          <a:p>
            <a:pPr>
              <a:defRPr/>
            </a:pPr>
            <a:br>
              <a:rPr lang="de-DE" altLang="en-US" sz="1600">
                <a:effectLst>
                  <a:outerShdw blurRad="38100" dist="38100" dir="2700000" algn="tl">
                    <a:srgbClr val="FFFFFF"/>
                  </a:outerShdw>
                </a:effectLst>
                <a:latin typeface="Times" pitchFamily="2" charset="0"/>
              </a:rPr>
            </a:br>
            <a:r>
              <a:rPr lang="de-DE" altLang="en-US" sz="1600">
                <a:effectLst>
                  <a:outerShdw blurRad="38100" dist="38100" dir="2700000" algn="tl">
                    <a:srgbClr val="FFFFFF"/>
                  </a:outerShdw>
                </a:effectLst>
                <a:latin typeface="Times" pitchFamily="2" charset="0"/>
              </a:rPr>
              <a:t>8:21 M.T. E</a:t>
            </a:r>
            <a:r>
              <a:rPr lang="de-DE" altLang="en-US" sz="1600" baseline="-25000">
                <a:effectLst>
                  <a:outerShdw blurRad="38100" dist="38100" dir="2700000" algn="tl">
                    <a:srgbClr val="FFFFFF"/>
                  </a:outerShdw>
                </a:effectLst>
                <a:latin typeface="Times" pitchFamily="2" charset="0"/>
              </a:rPr>
              <a:t>♭</a:t>
            </a:r>
            <a:r>
              <a:rPr lang="de-DE" altLang="en-US" sz="1600">
                <a:effectLst>
                  <a:outerShdw blurRad="38100" dist="38100" dir="2700000" algn="tl">
                    <a:srgbClr val="FFFFFF"/>
                  </a:outerShdw>
                </a:effectLst>
                <a:latin typeface="Times" pitchFamily="2" charset="0"/>
              </a:rPr>
              <a:t> minor slow 3 pulse (1/8-3/8-4/8-6/8 timed chords)</a:t>
            </a:r>
          </a:p>
          <a:p>
            <a:pPr>
              <a:defRPr/>
            </a:pPr>
            <a:br>
              <a:rPr lang="de-DE" altLang="en-US" sz="1600">
                <a:effectLst>
                  <a:outerShdw blurRad="38100" dist="38100" dir="2700000" algn="tl">
                    <a:srgbClr val="FFFFFF"/>
                  </a:outerShdw>
                </a:effectLst>
                <a:latin typeface="Times" pitchFamily="2" charset="0"/>
              </a:rPr>
            </a:br>
            <a:r>
              <a:rPr lang="de-DE" altLang="en-US" sz="1600">
                <a:effectLst>
                  <a:outerShdw blurRad="38100" dist="38100" dir="2700000" algn="tl">
                    <a:srgbClr val="FFFFFF"/>
                  </a:outerShdw>
                </a:effectLst>
                <a:latin typeface="Times" pitchFamily="2" charset="0"/>
              </a:rPr>
              <a:t>12:21 J.C. back on soprano</a:t>
            </a:r>
          </a:p>
          <a:p>
            <a:pPr>
              <a:defRPr/>
            </a:pPr>
            <a:br>
              <a:rPr lang="de-DE" altLang="en-US" sz="1600">
                <a:effectLst>
                  <a:outerShdw blurRad="38100" dist="38100" dir="2700000" algn="tl">
                    <a:srgbClr val="FFFFFF"/>
                  </a:outerShdw>
                </a:effectLst>
                <a:latin typeface="Times" pitchFamily="2" charset="0"/>
              </a:rPr>
            </a:br>
            <a:r>
              <a:rPr lang="de-DE" altLang="en-US" sz="1600">
                <a:effectLst>
                  <a:outerShdw blurRad="38100" dist="38100" dir="2700000" algn="tl">
                    <a:srgbClr val="FFFFFF"/>
                  </a:outerShdw>
                </a:effectLst>
                <a:latin typeface="Times" pitchFamily="2" charset="0"/>
              </a:rPr>
              <a:t>15:59 J.C. + Ph. S. duo around E</a:t>
            </a:r>
            <a:r>
              <a:rPr lang="de-DE" altLang="en-US" sz="1600" baseline="-25000">
                <a:effectLst>
                  <a:outerShdw blurRad="38100" dist="38100" dir="2700000" algn="tl">
                    <a:srgbClr val="FFFFFF"/>
                  </a:outerShdw>
                </a:effectLst>
                <a:latin typeface="Times" pitchFamily="2" charset="0"/>
              </a:rPr>
              <a:t>♭</a:t>
            </a:r>
            <a:endParaRPr lang="de-DE" altLang="en-US" sz="1600">
              <a:effectLst>
                <a:outerShdw blurRad="38100" dist="38100" dir="2700000" algn="tl">
                  <a:srgbClr val="FFFFFF"/>
                </a:outerShdw>
              </a:effectLst>
              <a:latin typeface="Times" pitchFamily="2" charset="0"/>
            </a:endParaRPr>
          </a:p>
          <a:p>
            <a:pPr>
              <a:defRPr/>
            </a:pPr>
            <a:br>
              <a:rPr lang="de-DE" altLang="en-US" sz="1600">
                <a:effectLst>
                  <a:outerShdw blurRad="38100" dist="38100" dir="2700000" algn="tl">
                    <a:srgbClr val="FFFFFF"/>
                  </a:outerShdw>
                </a:effectLst>
                <a:latin typeface="Times" pitchFamily="2" charset="0"/>
              </a:rPr>
            </a:br>
            <a:r>
              <a:rPr lang="de-DE" altLang="en-US" sz="1600">
                <a:effectLst>
                  <a:outerShdw blurRad="38100" dist="38100" dir="2700000" algn="tl">
                    <a:srgbClr val="FFFFFF"/>
                  </a:outerShdw>
                </a:effectLst>
                <a:latin typeface="Times" pitchFamily="2" charset="0"/>
              </a:rPr>
              <a:t>20:18 J.C. on tenor</a:t>
            </a:r>
          </a:p>
          <a:p>
            <a:pPr>
              <a:defRPr/>
            </a:pPr>
            <a:br>
              <a:rPr lang="de-DE" altLang="en-US" sz="1600">
                <a:effectLst>
                  <a:outerShdw blurRad="38100" dist="38100" dir="2700000" algn="tl">
                    <a:srgbClr val="FFFFFF"/>
                  </a:outerShdw>
                </a:effectLst>
                <a:latin typeface="Times" pitchFamily="2" charset="0"/>
              </a:rPr>
            </a:br>
            <a:r>
              <a:rPr lang="de-DE" altLang="en-US" sz="1600">
                <a:effectLst>
                  <a:outerShdw blurRad="38100" dist="38100" dir="2700000" algn="tl">
                    <a:srgbClr val="FFFFFF"/>
                  </a:outerShdw>
                </a:effectLst>
                <a:latin typeface="Times" pitchFamily="2" charset="0"/>
              </a:rPr>
              <a:t>22:11 M.T. concludes</a:t>
            </a:r>
          </a:p>
        </p:txBody>
      </p:sp>
      <p:sp>
        <p:nvSpPr>
          <p:cNvPr id="894983" name="Text Box 7">
            <a:extLst>
              <a:ext uri="{FF2B5EF4-FFF2-40B4-BE49-F238E27FC236}">
                <a16:creationId xmlns:a16="http://schemas.microsoft.com/office/drawing/2014/main" id="{65D4BE34-EEBF-C309-5ADE-284A89E1749C}"/>
              </a:ext>
            </a:extLst>
          </p:cNvPr>
          <p:cNvSpPr txBox="1">
            <a:spLocks noChangeArrowheads="1"/>
          </p:cNvSpPr>
          <p:nvPr/>
        </p:nvSpPr>
        <p:spPr bwMode="auto">
          <a:xfrm>
            <a:off x="2566988" y="4759325"/>
            <a:ext cx="4973637" cy="584200"/>
          </a:xfrm>
          <a:prstGeom prst="rect">
            <a:avLst/>
          </a:prstGeom>
          <a:noFill/>
          <a:ln w="9525">
            <a:noFill/>
            <a:miter lim="800000"/>
            <a:headEnd/>
            <a:tailEnd/>
          </a:ln>
          <a:effectLst/>
        </p:spPr>
        <p:txBody>
          <a:bodyPr wrap="none">
            <a:spAutoFit/>
          </a:bodyPr>
          <a:lstStyle/>
          <a:p>
            <a:pPr>
              <a:defRPr/>
            </a:pPr>
            <a:r>
              <a:rPr lang="de-DE" sz="1600" dirty="0">
                <a:effectLst>
                  <a:outerShdw blurRad="38100" dist="38100" dir="2700000" algn="tl">
                    <a:srgbClr val="FFFFFF"/>
                  </a:outerShdw>
                </a:effectLst>
                <a:latin typeface="Times" charset="0"/>
                <a:ea typeface="+mn-ea"/>
              </a:rPr>
              <a:t> </a:t>
            </a:r>
            <a:r>
              <a:rPr lang="de-DE" sz="1600" dirty="0" err="1">
                <a:effectLst>
                  <a:outerShdw blurRad="38100" dist="38100" dir="2700000" algn="tl">
                    <a:srgbClr val="FFFFFF"/>
                  </a:outerShdw>
                </a:effectLst>
                <a:latin typeface="Times" charset="0"/>
                <a:ea typeface="+mn-ea"/>
              </a:rPr>
              <a:t>Simultaneous</a:t>
            </a:r>
            <a:r>
              <a:rPr lang="de-DE" sz="1600" dirty="0">
                <a:effectLst>
                  <a:outerShdw blurRad="38100" dist="38100" dir="2700000" algn="tl">
                    <a:srgbClr val="FFFFFF"/>
                  </a:outerShdw>
                </a:effectLst>
                <a:latin typeface="Times" charset="0"/>
                <a:ea typeface="+mn-ea"/>
              </a:rPr>
              <a:t> </a:t>
            </a:r>
            <a:r>
              <a:rPr lang="de-DE" sz="1600" dirty="0" err="1">
                <a:effectLst>
                  <a:outerShdw blurRad="38100" dist="38100" dir="2700000" algn="tl">
                    <a:srgbClr val="FFFFFF"/>
                  </a:outerShdw>
                </a:effectLst>
                <a:latin typeface="Times" charset="0"/>
                <a:ea typeface="+mn-ea"/>
              </a:rPr>
              <a:t>presence</a:t>
            </a:r>
            <a:r>
              <a:rPr lang="de-DE" sz="1600" dirty="0">
                <a:effectLst>
                  <a:outerShdw blurRad="38100" dist="38100" dir="2700000" algn="tl">
                    <a:srgbClr val="FFFFFF"/>
                  </a:outerShdw>
                </a:effectLst>
                <a:latin typeface="Times" charset="0"/>
                <a:ea typeface="+mn-ea"/>
              </a:rPr>
              <a:t> </a:t>
            </a:r>
            <a:r>
              <a:rPr lang="de-DE" sz="1600" dirty="0" err="1">
                <a:effectLst>
                  <a:outerShdw blurRad="38100" dist="38100" dir="2700000" algn="tl">
                    <a:srgbClr val="FFFFFF"/>
                  </a:outerShdw>
                </a:effectLst>
                <a:latin typeface="Times" charset="0"/>
                <a:ea typeface="+mn-ea"/>
              </a:rPr>
              <a:t>of</a:t>
            </a:r>
            <a:r>
              <a:rPr lang="de-DE" sz="1600" dirty="0">
                <a:effectLst>
                  <a:outerShdw blurRad="38100" dist="38100" dir="2700000" algn="tl">
                    <a:srgbClr val="FFFFFF"/>
                  </a:outerShdw>
                </a:effectLst>
                <a:latin typeface="Times" charset="0"/>
                <a:ea typeface="+mn-ea"/>
              </a:rPr>
              <a:t> </a:t>
            </a:r>
            <a:r>
              <a:rPr lang="de-DE" sz="1600" dirty="0" err="1">
                <a:effectLst>
                  <a:outerShdw blurRad="38100" dist="38100" dir="2700000" algn="tl">
                    <a:srgbClr val="FFFFFF"/>
                  </a:outerShdw>
                </a:effectLst>
                <a:latin typeface="Times" charset="0"/>
                <a:ea typeface="+mn-ea"/>
              </a:rPr>
              <a:t>slow</a:t>
            </a:r>
            <a:r>
              <a:rPr lang="de-DE" sz="1600" dirty="0">
                <a:effectLst>
                  <a:outerShdw blurRad="38100" dist="38100" dir="2700000" algn="tl">
                    <a:srgbClr val="FFFFFF"/>
                  </a:outerShdw>
                </a:effectLst>
                <a:latin typeface="Times" charset="0"/>
                <a:ea typeface="+mn-ea"/>
              </a:rPr>
              <a:t> </a:t>
            </a:r>
            <a:r>
              <a:rPr lang="de-DE" sz="1600" dirty="0" err="1">
                <a:effectLst>
                  <a:outerShdw blurRad="38100" dist="38100" dir="2700000" algn="tl">
                    <a:srgbClr val="FFFFFF"/>
                  </a:outerShdw>
                </a:effectLst>
                <a:latin typeface="Times" charset="0"/>
                <a:ea typeface="+mn-ea"/>
              </a:rPr>
              <a:t>and</a:t>
            </a:r>
            <a:r>
              <a:rPr lang="de-DE" sz="1600" dirty="0">
                <a:effectLst>
                  <a:outerShdw blurRad="38100" dist="38100" dir="2700000" algn="tl">
                    <a:srgbClr val="FFFFFF"/>
                  </a:outerShdw>
                </a:effectLst>
                <a:latin typeface="Times" charset="0"/>
                <a:ea typeface="+mn-ea"/>
              </a:rPr>
              <a:t> </a:t>
            </a:r>
            <a:r>
              <a:rPr lang="de-DE" sz="1600" dirty="0" err="1">
                <a:effectLst>
                  <a:outerShdw blurRad="38100" dist="38100" dir="2700000" algn="tl">
                    <a:srgbClr val="FFFFFF"/>
                  </a:outerShdw>
                </a:effectLst>
                <a:latin typeface="Times" charset="0"/>
                <a:ea typeface="+mn-ea"/>
              </a:rPr>
              <a:t>very</a:t>
            </a:r>
            <a:r>
              <a:rPr lang="de-DE" sz="1600" dirty="0">
                <a:effectLst>
                  <a:outerShdw blurRad="38100" dist="38100" dir="2700000" algn="tl">
                    <a:srgbClr val="FFFFFF"/>
                  </a:outerShdw>
                </a:effectLst>
                <a:latin typeface="Times" charset="0"/>
                <a:ea typeface="+mn-ea"/>
              </a:rPr>
              <a:t> fast </a:t>
            </a:r>
            <a:r>
              <a:rPr lang="de-DE" sz="1600" dirty="0" err="1">
                <a:effectLst>
                  <a:outerShdw blurRad="38100" dist="38100" dir="2700000" algn="tl">
                    <a:srgbClr val="FFFFFF"/>
                  </a:outerShdw>
                </a:effectLst>
                <a:latin typeface="Times" charset="0"/>
                <a:ea typeface="+mn-ea"/>
              </a:rPr>
              <a:t>pulses</a:t>
            </a:r>
            <a:r>
              <a:rPr lang="de-DE" sz="1600" dirty="0">
                <a:effectLst>
                  <a:outerShdw blurRad="38100" dist="38100" dir="2700000" algn="tl">
                    <a:srgbClr val="FFFFFF"/>
                  </a:outerShdw>
                </a:effectLst>
                <a:latin typeface="Times" charset="0"/>
                <a:ea typeface="+mn-ea"/>
              </a:rPr>
              <a:t>: </a:t>
            </a:r>
          </a:p>
          <a:p>
            <a:pPr>
              <a:defRPr/>
            </a:pPr>
            <a:r>
              <a:rPr lang="de-DE" sz="1600" dirty="0" err="1">
                <a:effectLst>
                  <a:outerShdw blurRad="38100" dist="38100" dir="2700000" algn="tl">
                    <a:srgbClr val="FFFFFF"/>
                  </a:outerShdw>
                </a:effectLst>
                <a:latin typeface="Times" charset="0"/>
                <a:ea typeface="+mn-ea"/>
              </a:rPr>
              <a:t>multidimensionality</a:t>
            </a:r>
            <a:r>
              <a:rPr lang="de-DE" sz="1600" dirty="0">
                <a:effectLst>
                  <a:outerShdw blurRad="38100" dist="38100" dir="2700000" algn="tl">
                    <a:srgbClr val="FFFFFF"/>
                  </a:outerShdw>
                </a:effectLst>
                <a:latin typeface="Times" charset="0"/>
                <a:ea typeface="+mn-ea"/>
              </a:rPr>
              <a:t> in time </a:t>
            </a:r>
            <a:r>
              <a:rPr lang="de-DE" sz="1600" dirty="0" err="1">
                <a:effectLst>
                  <a:outerShdw blurRad="38100" dist="38100" dir="2700000" algn="tl">
                    <a:srgbClr val="FFFFFF"/>
                  </a:outerShdw>
                </a:effectLst>
                <a:latin typeface="Times" charset="0"/>
                <a:ea typeface="+mn-ea"/>
              </a:rPr>
              <a:t>shaping</a:t>
            </a:r>
            <a:r>
              <a:rPr lang="de-DE" sz="1600" dirty="0">
                <a:effectLst>
                  <a:outerShdw blurRad="38100" dist="38100" dir="2700000" algn="tl">
                    <a:srgbClr val="FFFFFF"/>
                  </a:outerShdw>
                </a:effectLst>
                <a:latin typeface="Times" charset="0"/>
                <a:ea typeface="+mn-ea"/>
              </a:rPr>
              <a:t>, </a:t>
            </a:r>
            <a:r>
              <a:rPr lang="de-DE" sz="1600" dirty="0" err="1">
                <a:effectLst>
                  <a:outerShdw blurRad="38100" dist="38100" dir="2700000" algn="tl">
                    <a:srgbClr val="FFFFFF"/>
                  </a:outerShdw>
                </a:effectLst>
                <a:latin typeface="Times" charset="0"/>
                <a:ea typeface="+mn-ea"/>
              </a:rPr>
              <a:t>vivisection</a:t>
            </a:r>
            <a:r>
              <a:rPr lang="de-DE" sz="1600" dirty="0">
                <a:effectLst>
                  <a:outerShdw blurRad="38100" dist="38100" dir="2700000" algn="tl">
                    <a:srgbClr val="FFFFFF"/>
                  </a:outerShdw>
                </a:effectLst>
                <a:latin typeface="Times" charset="0"/>
                <a:ea typeface="+mn-ea"/>
              </a:rPr>
              <a:t> </a:t>
            </a:r>
            <a:r>
              <a:rPr lang="de-DE" sz="1600" dirty="0" err="1">
                <a:effectLst>
                  <a:outerShdw blurRad="38100" dist="38100" dir="2700000" algn="tl">
                    <a:srgbClr val="FFFFFF"/>
                  </a:outerShdw>
                </a:effectLst>
                <a:latin typeface="Times" charset="0"/>
                <a:ea typeface="+mn-ea"/>
              </a:rPr>
              <a:t>of</a:t>
            </a:r>
            <a:r>
              <a:rPr lang="de-DE" sz="1600" dirty="0">
                <a:effectLst>
                  <a:outerShdw blurRad="38100" dist="38100" dir="2700000" algn="tl">
                    <a:srgbClr val="FFFFFF"/>
                  </a:outerShdw>
                </a:effectLst>
                <a:latin typeface="Times" charset="0"/>
                <a:ea typeface="+mn-ea"/>
              </a:rPr>
              <a:t> time</a:t>
            </a:r>
          </a:p>
        </p:txBody>
      </p:sp>
      <p:grpSp>
        <p:nvGrpSpPr>
          <p:cNvPr id="6147" name="Group 21">
            <a:extLst>
              <a:ext uri="{FF2B5EF4-FFF2-40B4-BE49-F238E27FC236}">
                <a16:creationId xmlns:a16="http://schemas.microsoft.com/office/drawing/2014/main" id="{08B84B97-D528-7755-1348-55405A86F345}"/>
              </a:ext>
            </a:extLst>
          </p:cNvPr>
          <p:cNvGrpSpPr>
            <a:grpSpLocks/>
          </p:cNvGrpSpPr>
          <p:nvPr/>
        </p:nvGrpSpPr>
        <p:grpSpPr bwMode="auto">
          <a:xfrm>
            <a:off x="7169150" y="538163"/>
            <a:ext cx="2176463" cy="2176462"/>
            <a:chOff x="3672" y="230"/>
            <a:chExt cx="2312" cy="2312"/>
          </a:xfrm>
        </p:grpSpPr>
        <p:pic>
          <p:nvPicPr>
            <p:cNvPr id="5" name="Picture 19">
              <a:extLst>
                <a:ext uri="{FF2B5EF4-FFF2-40B4-BE49-F238E27FC236}">
                  <a16:creationId xmlns:a16="http://schemas.microsoft.com/office/drawing/2014/main" id="{AC85428C-73FD-806F-03FB-18C9E6DBFFAB}"/>
                </a:ext>
              </a:extLst>
            </p:cNvPr>
            <p:cNvPicPr>
              <a:picLocks noChangeAspect="1" noChangeArrowheads="1"/>
            </p:cNvPicPr>
            <p:nvPr/>
          </p:nvPicPr>
          <p:blipFill>
            <a:blip r:embed="rId4"/>
            <a:srcRect/>
            <a:stretch>
              <a:fillRect/>
            </a:stretch>
          </p:blipFill>
          <p:spPr bwMode="auto">
            <a:xfrm>
              <a:off x="3672" y="230"/>
              <a:ext cx="2312" cy="2312"/>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6150" name="Picture 20">
              <a:extLst>
                <a:ext uri="{FF2B5EF4-FFF2-40B4-BE49-F238E27FC236}">
                  <a16:creationId xmlns:a16="http://schemas.microsoft.com/office/drawing/2014/main" id="{46DD1F47-61D0-8B70-AD02-7C9CBE90F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7534" r="75648" b="43945"/>
            <a:stretch>
              <a:fillRect/>
            </a:stretch>
          </p:blipFill>
          <p:spPr bwMode="auto">
            <a:xfrm>
              <a:off x="3690" y="1540"/>
              <a:ext cx="563"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02 Out Of This World.m4a">
            <a:hlinkClick r:id="" action="ppaction://media"/>
            <a:extLst>
              <a:ext uri="{FF2B5EF4-FFF2-40B4-BE49-F238E27FC236}">
                <a16:creationId xmlns:a16="http://schemas.microsoft.com/office/drawing/2014/main" id="{06ECFCE4-C34E-2930-8A4A-0AEC60C7CD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45012" y="5600754"/>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89497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0" fill="hold" nodeType="clickEffect">
                                  <p:stCondLst>
                                    <p:cond delay="0"/>
                                  </p:stCondLst>
                                  <p:childTnLst>
                                    <p:set>
                                      <p:cBhvr>
                                        <p:cTn id="10" dur="1" fill="hold">
                                          <p:stCondLst>
                                            <p:cond delay="499"/>
                                          </p:stCondLst>
                                        </p:cTn>
                                        <p:tgtEl>
                                          <p:spTgt spid="89497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entr" presetSubtype="0" fill="hold" nodeType="clickEffect">
                                  <p:stCondLst>
                                    <p:cond delay="0"/>
                                  </p:stCondLst>
                                  <p:childTnLst>
                                    <p:set>
                                      <p:cBhvr>
                                        <p:cTn id="14" dur="1" fill="hold">
                                          <p:stCondLst>
                                            <p:cond delay="499"/>
                                          </p:stCondLst>
                                        </p:cTn>
                                        <p:tgtEl>
                                          <p:spTgt spid="89497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entr" presetSubtype="0" fill="hold" nodeType="clickEffect">
                                  <p:stCondLst>
                                    <p:cond delay="0"/>
                                  </p:stCondLst>
                                  <p:childTnLst>
                                    <p:set>
                                      <p:cBhvr>
                                        <p:cTn id="18" dur="1" fill="hold">
                                          <p:stCondLst>
                                            <p:cond delay="499"/>
                                          </p:stCondLst>
                                        </p:cTn>
                                        <p:tgtEl>
                                          <p:spTgt spid="89497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0" presetClass="entr" presetSubtype="0" fill="hold" nodeType="clickEffect">
                                  <p:stCondLst>
                                    <p:cond delay="0"/>
                                  </p:stCondLst>
                                  <p:childTnLst>
                                    <p:set>
                                      <p:cBhvr>
                                        <p:cTn id="22" dur="1" fill="hold">
                                          <p:stCondLst>
                                            <p:cond delay="499"/>
                                          </p:stCondLst>
                                        </p:cTn>
                                        <p:tgtEl>
                                          <p:spTgt spid="89497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0" presetClass="entr" presetSubtype="0" fill="hold" nodeType="clickEffect">
                                  <p:stCondLst>
                                    <p:cond delay="0"/>
                                  </p:stCondLst>
                                  <p:childTnLst>
                                    <p:set>
                                      <p:cBhvr>
                                        <p:cTn id="26" dur="1" fill="hold">
                                          <p:stCondLst>
                                            <p:cond delay="499"/>
                                          </p:stCondLst>
                                        </p:cTn>
                                        <p:tgtEl>
                                          <p:spTgt spid="894978">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0" presetClass="entr" presetSubtype="0" fill="hold" nodeType="clickEffect">
                                  <p:stCondLst>
                                    <p:cond delay="0"/>
                                  </p:stCondLst>
                                  <p:childTnLst>
                                    <p:set>
                                      <p:cBhvr>
                                        <p:cTn id="30" dur="1" fill="hold">
                                          <p:stCondLst>
                                            <p:cond delay="499"/>
                                          </p:stCondLst>
                                        </p:cTn>
                                        <p:tgtEl>
                                          <p:spTgt spid="894978">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0" presetClass="entr" presetSubtype="0" fill="hold" nodeType="clickEffect">
                                  <p:stCondLst>
                                    <p:cond delay="0"/>
                                  </p:stCondLst>
                                  <p:childTnLst>
                                    <p:set>
                                      <p:cBhvr>
                                        <p:cTn id="34" dur="1" fill="hold">
                                          <p:stCondLst>
                                            <p:cond delay="499"/>
                                          </p:stCondLst>
                                        </p:cTn>
                                        <p:tgtEl>
                                          <p:spTgt spid="894978">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0" presetClass="entr" presetSubtype="0" fill="hold" nodeType="clickEffect">
                                  <p:stCondLst>
                                    <p:cond delay="0"/>
                                  </p:stCondLst>
                                  <p:childTnLst>
                                    <p:set>
                                      <p:cBhvr>
                                        <p:cTn id="38" dur="1" fill="hold">
                                          <p:stCondLst>
                                            <p:cond delay="499"/>
                                          </p:stCondLst>
                                        </p:cTn>
                                        <p:tgtEl>
                                          <p:spTgt spid="894978">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0" presetClass="entr" presetSubtype="0" fill="hold" nodeType="clickEffect">
                                  <p:stCondLst>
                                    <p:cond delay="0"/>
                                  </p:stCondLst>
                                  <p:childTnLst>
                                    <p:set>
                                      <p:cBhvr>
                                        <p:cTn id="42" dur="1" fill="hold">
                                          <p:stCondLst>
                                            <p:cond delay="499"/>
                                          </p:stCondLst>
                                        </p:cTn>
                                        <p:tgtEl>
                                          <p:spTgt spid="89498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4205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
                </p:tgtEl>
              </p:cMediaNode>
            </p:audio>
          </p:childTnLst>
        </p:cTn>
      </p:par>
    </p:tnLst>
    <p:bldLst>
      <p:bldP spid="894978" grpId="0" build="p" autoUpdateAnimBg="0"/>
      <p:bldP spid="894983"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4" name="Text Box 2">
            <a:extLst>
              <a:ext uri="{FF2B5EF4-FFF2-40B4-BE49-F238E27FC236}">
                <a16:creationId xmlns:a16="http://schemas.microsoft.com/office/drawing/2014/main" id="{90B48A63-8DAD-C3E6-99A9-1CBA7174D00E}"/>
              </a:ext>
            </a:extLst>
          </p:cNvPr>
          <p:cNvSpPr txBox="1">
            <a:spLocks noChangeArrowheads="1"/>
          </p:cNvSpPr>
          <p:nvPr/>
        </p:nvSpPr>
        <p:spPr bwMode="auto">
          <a:xfrm>
            <a:off x="1276350" y="236538"/>
            <a:ext cx="4470400" cy="3752850"/>
          </a:xfrm>
          <a:prstGeom prst="rect">
            <a:avLst/>
          </a:prstGeom>
          <a:noFill/>
          <a:ln w="9525">
            <a:noFill/>
            <a:miter lim="800000"/>
            <a:headEnd/>
            <a:tailEnd/>
          </a:ln>
          <a:effectLst/>
        </p:spPr>
        <p:txBody>
          <a:bodyPr>
            <a:spAutoFit/>
          </a:bodyPr>
          <a:lstStyle/>
          <a:p>
            <a:pPr>
              <a:tabLst>
                <a:tab pos="2003425" algn="l"/>
              </a:tabLst>
              <a:defRPr/>
            </a:pPr>
            <a:r>
              <a:rPr lang="de-DE" sz="2000">
                <a:effectLst>
                  <a:outerShdw blurRad="38100" dist="38100" dir="2700000" algn="tl">
                    <a:srgbClr val="FFFFFF"/>
                  </a:outerShdw>
                </a:effectLst>
                <a:latin typeface="Times" charset="0"/>
                <a:ea typeface="+mn-ea"/>
              </a:rPr>
              <a:t>John Coltrane 	t &amp; s saxophones</a:t>
            </a:r>
          </a:p>
          <a:p>
            <a:pPr>
              <a:tabLst>
                <a:tab pos="2003425" algn="l"/>
              </a:tabLst>
              <a:defRPr/>
            </a:pPr>
            <a:r>
              <a:rPr lang="de-DE" sz="2000">
                <a:effectLst>
                  <a:outerShdw blurRad="38100" dist="38100" dir="2700000" algn="tl">
                    <a:srgbClr val="FFFFFF"/>
                  </a:outerShdw>
                </a:effectLst>
                <a:latin typeface="Times" charset="0"/>
                <a:ea typeface="+mn-ea"/>
              </a:rPr>
              <a:t>Pharoah Sanders 	tenor saxophone</a:t>
            </a:r>
          </a:p>
          <a:p>
            <a:pPr>
              <a:tabLst>
                <a:tab pos="2003425" algn="l"/>
              </a:tabLst>
              <a:defRPr/>
            </a:pPr>
            <a:r>
              <a:rPr lang="de-DE" sz="2000">
                <a:effectLst>
                  <a:outerShdw blurRad="38100" dist="38100" dir="2700000" algn="tl">
                    <a:srgbClr val="FFFFFF"/>
                  </a:outerShdw>
                </a:effectLst>
                <a:latin typeface="Times" charset="0"/>
                <a:ea typeface="+mn-ea"/>
              </a:rPr>
              <a:t>McCoy Tyner 	piano</a:t>
            </a:r>
          </a:p>
          <a:p>
            <a:pPr>
              <a:tabLst>
                <a:tab pos="2003425" algn="l"/>
              </a:tabLst>
              <a:defRPr/>
            </a:pPr>
            <a:r>
              <a:rPr lang="de-DE" sz="2000">
                <a:effectLst>
                  <a:outerShdw blurRad="38100" dist="38100" dir="2700000" algn="tl">
                    <a:srgbClr val="FFFFFF"/>
                  </a:outerShdw>
                </a:effectLst>
                <a:latin typeface="Times" charset="0"/>
                <a:ea typeface="+mn-ea"/>
              </a:rPr>
              <a:t>Joe Brazil 	flute</a:t>
            </a:r>
          </a:p>
          <a:p>
            <a:pPr>
              <a:tabLst>
                <a:tab pos="2003425" algn="l"/>
              </a:tabLst>
              <a:defRPr/>
            </a:pPr>
            <a:r>
              <a:rPr lang="de-DE" sz="2000">
                <a:effectLst>
                  <a:outerShdw blurRad="38100" dist="38100" dir="2700000" algn="tl">
                    <a:srgbClr val="FFFFFF"/>
                  </a:outerShdw>
                </a:effectLst>
                <a:latin typeface="Times" charset="0"/>
                <a:ea typeface="+mn-ea"/>
              </a:rPr>
              <a:t>Donald R. Garrett 	bass, clarinette</a:t>
            </a:r>
          </a:p>
          <a:p>
            <a:pPr>
              <a:tabLst>
                <a:tab pos="2003425" algn="l"/>
              </a:tabLst>
              <a:defRPr/>
            </a:pPr>
            <a:r>
              <a:rPr lang="de-DE" sz="2000">
                <a:effectLst>
                  <a:outerShdw blurRad="38100" dist="38100" dir="2700000" algn="tl">
                    <a:srgbClr val="FFFFFF"/>
                  </a:outerShdw>
                </a:effectLst>
                <a:latin typeface="Times" charset="0"/>
                <a:ea typeface="+mn-ea"/>
              </a:rPr>
              <a:t>Jimmy Garrison 	bass</a:t>
            </a:r>
          </a:p>
          <a:p>
            <a:pPr>
              <a:tabLst>
                <a:tab pos="2003425" algn="l"/>
              </a:tabLst>
              <a:defRPr/>
            </a:pPr>
            <a:r>
              <a:rPr lang="de-DE" sz="2000">
                <a:effectLst>
                  <a:outerShdw blurRad="38100" dist="38100" dir="2700000" algn="tl">
                    <a:srgbClr val="FFFFFF"/>
                  </a:outerShdw>
                </a:effectLst>
                <a:latin typeface="Times" charset="0"/>
                <a:ea typeface="+mn-ea"/>
              </a:rPr>
              <a:t>Elvin Jones 	drums</a:t>
            </a:r>
          </a:p>
          <a:p>
            <a:pPr>
              <a:tabLst>
                <a:tab pos="2003425" algn="l"/>
              </a:tabLst>
              <a:defRPr/>
            </a:pPr>
            <a:br>
              <a:rPr lang="de-DE" sz="2000">
                <a:effectLst>
                  <a:outerShdw blurRad="38100" dist="38100" dir="2700000" algn="tl">
                    <a:srgbClr val="FFFFFF"/>
                  </a:outerShdw>
                </a:effectLst>
                <a:latin typeface="Times" charset="0"/>
                <a:ea typeface="+mn-ea"/>
              </a:rPr>
            </a:br>
            <a:r>
              <a:rPr lang="de-DE" sz="1600">
                <a:effectLst>
                  <a:outerShdw blurRad="38100" dist="38100" dir="2700000" algn="tl">
                    <a:srgbClr val="FFFFFF"/>
                  </a:outerShdw>
                </a:effectLst>
                <a:latin typeface="Times" charset="0"/>
                <a:ea typeface="+mn-ea"/>
              </a:rPr>
              <a:t>Recorded at the </a:t>
            </a:r>
            <a:r>
              <a:rPr lang="de-DE" sz="1600">
                <a:solidFill>
                  <a:srgbClr val="000000"/>
                </a:solidFill>
                <a:effectLst>
                  <a:outerShdw blurRad="38100" dist="38100" dir="2700000" algn="tl">
                    <a:srgbClr val="FFFFFF"/>
                  </a:outerShdw>
                </a:effectLst>
                <a:latin typeface="Lucida Grande" charset="0"/>
                <a:ea typeface="+mn-ea"/>
              </a:rPr>
              <a:t> </a:t>
            </a:r>
            <a:r>
              <a:rPr lang="de-DE" sz="1600">
                <a:solidFill>
                  <a:srgbClr val="000000"/>
                </a:solidFill>
                <a:effectLst>
                  <a:outerShdw blurRad="38100" dist="38100" dir="2700000" algn="tl">
                    <a:srgbClr val="FFFFFF"/>
                  </a:outerShdw>
                </a:effectLst>
                <a:latin typeface="Times" charset="0"/>
                <a:ea typeface="+mn-ea"/>
              </a:rPr>
              <a:t>recording studio Camelot </a:t>
            </a:r>
            <a:br>
              <a:rPr lang="de-DE" sz="1600">
                <a:solidFill>
                  <a:srgbClr val="000000"/>
                </a:solidFill>
                <a:effectLst>
                  <a:outerShdw blurRad="38100" dist="38100" dir="2700000" algn="tl">
                    <a:srgbClr val="FFFFFF"/>
                  </a:outerShdw>
                </a:effectLst>
                <a:latin typeface="Times" charset="0"/>
                <a:ea typeface="+mn-ea"/>
              </a:rPr>
            </a:br>
            <a:r>
              <a:rPr lang="de-DE" sz="1600">
                <a:effectLst>
                  <a:outerShdw blurRad="38100" dist="38100" dir="2700000" algn="tl">
                    <a:srgbClr val="FFFFFF"/>
                  </a:outerShdw>
                </a:effectLst>
                <a:latin typeface="Times" charset="0"/>
                <a:ea typeface="+mn-ea"/>
              </a:rPr>
              <a:t>in Seattle, Washington </a:t>
            </a:r>
            <a:br>
              <a:rPr lang="de-DE" sz="1600">
                <a:effectLst>
                  <a:outerShdw blurRad="38100" dist="38100" dir="2700000" algn="tl">
                    <a:srgbClr val="FFFFFF"/>
                  </a:outerShdw>
                </a:effectLst>
                <a:latin typeface="Times" charset="0"/>
                <a:ea typeface="+mn-ea"/>
              </a:rPr>
            </a:br>
            <a:r>
              <a:rPr lang="de-DE" sz="1600">
                <a:effectLst>
                  <a:outerShdw blurRad="38100" dist="38100" dir="2700000" algn="tl">
                    <a:srgbClr val="FFFFFF"/>
                  </a:outerShdw>
                </a:effectLst>
                <a:latin typeface="Times" charset="0"/>
                <a:ea typeface="+mn-ea"/>
              </a:rPr>
              <a:t>on October 1, 1965 (!!!)</a:t>
            </a:r>
          </a:p>
          <a:p>
            <a:pPr>
              <a:tabLst>
                <a:tab pos="2003425" algn="l"/>
              </a:tabLst>
              <a:defRPr/>
            </a:pPr>
            <a:br>
              <a:rPr lang="de-DE" sz="1600">
                <a:effectLst>
                  <a:outerShdw blurRad="38100" dist="38100" dir="2700000" algn="tl">
                    <a:srgbClr val="FFFFFF"/>
                  </a:outerShdw>
                </a:effectLst>
                <a:latin typeface="Times" charset="0"/>
                <a:ea typeface="+mn-ea"/>
              </a:rPr>
            </a:br>
            <a:r>
              <a:rPr lang="de-DE" sz="1600">
                <a:solidFill>
                  <a:srgbClr val="FF0000"/>
                </a:solidFill>
                <a:effectLst>
                  <a:outerShdw blurRad="38100" dist="38100" dir="2700000" algn="tl">
                    <a:srgbClr val="000000"/>
                  </a:outerShdw>
                </a:effectLst>
                <a:latin typeface="Times" charset="0"/>
                <a:ea typeface="+mn-ea"/>
              </a:rPr>
              <a:t>Om 		28:50</a:t>
            </a:r>
          </a:p>
        </p:txBody>
      </p:sp>
      <p:sp>
        <p:nvSpPr>
          <p:cNvPr id="893955" name="Text Box 3">
            <a:extLst>
              <a:ext uri="{FF2B5EF4-FFF2-40B4-BE49-F238E27FC236}">
                <a16:creationId xmlns:a16="http://schemas.microsoft.com/office/drawing/2014/main" id="{9881BD16-90BD-5763-5108-B30633727561}"/>
              </a:ext>
            </a:extLst>
          </p:cNvPr>
          <p:cNvSpPr txBox="1">
            <a:spLocks noChangeArrowheads="1"/>
          </p:cNvSpPr>
          <p:nvPr/>
        </p:nvSpPr>
        <p:spPr bwMode="auto">
          <a:xfrm>
            <a:off x="1276350" y="4244975"/>
            <a:ext cx="8248650" cy="2292350"/>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600">
                <a:effectLst>
                  <a:outerShdw blurRad="38100" dist="38100" dir="2700000" algn="tl">
                    <a:srgbClr val="FFFFFF"/>
                  </a:outerShdw>
                </a:effectLst>
                <a:latin typeface="Times" pitchFamily="2" charset="0"/>
              </a:rPr>
              <a:t>Nat Hentoff (liner notes): </a:t>
            </a:r>
            <a:br>
              <a:rPr lang="de-DE" altLang="en-US" sz="1600">
                <a:effectLst>
                  <a:outerShdw blurRad="38100" dist="38100" dir="2700000" algn="tl">
                    <a:srgbClr val="FFFFFF"/>
                  </a:outerShdw>
                </a:effectLst>
                <a:latin typeface="Times" pitchFamily="2" charset="0"/>
              </a:rPr>
            </a:br>
            <a:r>
              <a:rPr lang="de-DE" altLang="en-US" sz="1600" i="1">
                <a:effectLst>
                  <a:outerShdw blurRad="38100" dist="38100" dir="2700000" algn="tl">
                    <a:srgbClr val="FFFFFF"/>
                  </a:outerShdw>
                </a:effectLst>
                <a:latin typeface="Times" pitchFamily="2" charset="0"/>
              </a:rPr>
              <a:t>Trane: „Om means the first vibration—that sound, that spirit which set everything else into being. </a:t>
            </a:r>
            <a:br>
              <a:rPr lang="de-DE" altLang="en-US" sz="1600" i="1">
                <a:effectLst>
                  <a:outerShdw blurRad="38100" dist="38100" dir="2700000" algn="tl">
                    <a:srgbClr val="FFFFFF"/>
                  </a:outerShdw>
                </a:effectLst>
                <a:latin typeface="Times" pitchFamily="2" charset="0"/>
              </a:rPr>
            </a:br>
            <a:r>
              <a:rPr lang="de-DE" altLang="en-US" sz="1600" i="1">
                <a:effectLst>
                  <a:outerShdw blurRad="38100" dist="38100" dir="2700000" algn="tl">
                    <a:srgbClr val="FFFFFF"/>
                  </a:outerShdw>
                </a:effectLst>
                <a:latin typeface="Times" pitchFamily="2" charset="0"/>
              </a:rPr>
              <a:t>It is The Word from which all men and everything else comes, including all possible sounds that </a:t>
            </a:r>
            <a:br>
              <a:rPr lang="de-DE" altLang="en-US" sz="1600" i="1">
                <a:effectLst>
                  <a:outerShdw blurRad="38100" dist="38100" dir="2700000" algn="tl">
                    <a:srgbClr val="FFFFFF"/>
                  </a:outerShdw>
                </a:effectLst>
                <a:latin typeface="Times" pitchFamily="2" charset="0"/>
              </a:rPr>
            </a:br>
            <a:r>
              <a:rPr lang="de-DE" altLang="en-US" sz="1600" i="1">
                <a:effectLst>
                  <a:outerShdw blurRad="38100" dist="38100" dir="2700000" algn="tl">
                    <a:srgbClr val="FFFFFF"/>
                  </a:outerShdw>
                </a:effectLst>
                <a:latin typeface="Times" pitchFamily="2" charset="0"/>
              </a:rPr>
              <a:t>man can make vocally. It is the first syllable, the primal word, the word of Power.</a:t>
            </a:r>
          </a:p>
          <a:p>
            <a:pPr>
              <a:defRPr/>
            </a:pPr>
            <a:br>
              <a:rPr lang="de-DE" altLang="en-US" sz="1600" i="1">
                <a:effectLst>
                  <a:outerShdw blurRad="38100" dist="38100" dir="2700000" algn="tl">
                    <a:srgbClr val="FFFFFF"/>
                  </a:outerShdw>
                </a:effectLst>
                <a:latin typeface="Times" pitchFamily="2" charset="0"/>
              </a:rPr>
            </a:br>
            <a:r>
              <a:rPr lang="de-DE" altLang="en-US" sz="1600" i="1">
                <a:effectLst>
                  <a:outerShdw blurRad="38100" dist="38100" dir="2700000" algn="tl">
                    <a:srgbClr val="FFFFFF"/>
                  </a:outerShdw>
                </a:effectLst>
                <a:latin typeface="Times" pitchFamily="2" charset="0"/>
              </a:rPr>
              <a:t>Interestingly, among Tibeteans and northern Buddhists, there is a mystic formula, </a:t>
            </a:r>
            <a:r>
              <a:rPr lang="de-DE" altLang="en-US" sz="1600" i="1">
                <a:solidFill>
                  <a:srgbClr val="FF0000"/>
                </a:solidFill>
                <a:effectLst>
                  <a:outerShdw blurRad="38100" dist="38100" dir="2700000" algn="tl">
                    <a:srgbClr val="000000"/>
                  </a:outerShdw>
                </a:effectLst>
                <a:latin typeface="Times" pitchFamily="2" charset="0"/>
              </a:rPr>
              <a:t>Om mani padme</a:t>
            </a:r>
            <a:br>
              <a:rPr lang="de-DE" altLang="en-US" sz="1600" i="1">
                <a:solidFill>
                  <a:srgbClr val="FF0000"/>
                </a:solidFill>
                <a:effectLst>
                  <a:outerShdw blurRad="38100" dist="38100" dir="2700000" algn="tl">
                    <a:srgbClr val="000000"/>
                  </a:outerShdw>
                </a:effectLst>
                <a:latin typeface="Times" pitchFamily="2" charset="0"/>
              </a:rPr>
            </a:br>
            <a:r>
              <a:rPr lang="de-DE" altLang="en-US" sz="1600" i="1">
                <a:solidFill>
                  <a:srgbClr val="FF0000"/>
                </a:solidFill>
                <a:effectLst>
                  <a:outerShdw blurRad="38100" dist="38100" dir="2700000" algn="tl">
                    <a:srgbClr val="000000"/>
                  </a:outerShdw>
                </a:effectLst>
                <a:latin typeface="Times" pitchFamily="2" charset="0"/>
              </a:rPr>
              <a:t>hum</a:t>
            </a:r>
            <a:r>
              <a:rPr lang="de-DE" altLang="en-US" sz="1600" i="1">
                <a:effectLst>
                  <a:outerShdw blurRad="38100" dist="38100" dir="2700000" algn="tl">
                    <a:srgbClr val="FFFFFF"/>
                  </a:outerShdw>
                </a:effectLst>
                <a:latin typeface="Times" pitchFamily="2" charset="0"/>
              </a:rPr>
              <a:t> („Om, the jewel, is the lotus: amen.“) Those are the first words taught to a child and they are </a:t>
            </a:r>
            <a:br>
              <a:rPr lang="de-DE" altLang="en-US" sz="1600" i="1">
                <a:effectLst>
                  <a:outerShdw blurRad="38100" dist="38100" dir="2700000" algn="tl">
                    <a:srgbClr val="FFFFFF"/>
                  </a:outerShdw>
                </a:effectLst>
                <a:latin typeface="Times" pitchFamily="2" charset="0"/>
              </a:rPr>
            </a:br>
            <a:r>
              <a:rPr lang="de-DE" altLang="en-US" sz="1600" i="1">
                <a:effectLst>
                  <a:outerShdw blurRad="38100" dist="38100" dir="2700000" algn="tl">
                    <a:srgbClr val="FFFFFF"/>
                  </a:outerShdw>
                </a:effectLst>
                <a:latin typeface="Times" pitchFamily="2" charset="0"/>
              </a:rPr>
              <a:t>the last words spoken by a believer on his death bed. According to Brewer‘s Dictionary of Phrase</a:t>
            </a:r>
            <a:br>
              <a:rPr lang="de-DE" altLang="en-US" sz="1600" i="1">
                <a:effectLst>
                  <a:outerShdw blurRad="38100" dist="38100" dir="2700000" algn="tl">
                    <a:srgbClr val="FFFFFF"/>
                  </a:outerShdw>
                </a:effectLst>
                <a:latin typeface="Times" pitchFamily="2" charset="0"/>
              </a:rPr>
            </a:br>
            <a:r>
              <a:rPr lang="de-DE" altLang="en-US" sz="1600" i="1">
                <a:effectLst>
                  <a:outerShdw blurRad="38100" dist="38100" dir="2700000" algn="tl">
                    <a:srgbClr val="FFFFFF"/>
                  </a:outerShdw>
                </a:effectLst>
                <a:latin typeface="Times" pitchFamily="2" charset="0"/>
              </a:rPr>
              <a:t>and Fable, „The lotus symbolizes universal being, and the jewel the individuality of the utterer.“</a:t>
            </a:r>
            <a:endParaRPr lang="de-DE" altLang="en-US" sz="1600"/>
          </a:p>
        </p:txBody>
      </p:sp>
      <p:pic>
        <p:nvPicPr>
          <p:cNvPr id="893959" name="Picture 7" descr="&#9;13460.jpg                                                      00085F94Macintosh HD                   C2BB404B:">
            <a:extLst>
              <a:ext uri="{FF2B5EF4-FFF2-40B4-BE49-F238E27FC236}">
                <a16:creationId xmlns:a16="http://schemas.microsoft.com/office/drawing/2014/main" id="{8B096CB9-6168-822F-7BE5-1394D18B3509}"/>
              </a:ext>
            </a:extLst>
          </p:cNvPr>
          <p:cNvPicPr>
            <a:picLocks noChangeAspect="1" noChangeArrowheads="1"/>
          </p:cNvPicPr>
          <p:nvPr/>
        </p:nvPicPr>
        <p:blipFill>
          <a:blip r:embed="rId2"/>
          <a:srcRect l="1335" r="1120"/>
          <a:stretch>
            <a:fillRect/>
          </a:stretch>
        </p:blipFill>
        <p:spPr bwMode="auto">
          <a:xfrm>
            <a:off x="5822950" y="358775"/>
            <a:ext cx="3646488" cy="3738563"/>
          </a:xfrm>
          <a:prstGeom prst="rect">
            <a:avLst/>
          </a:prstGeom>
          <a:noFill/>
          <a:effectLst>
            <a:outerShdw blurRad="63500" dist="107763" dir="2700000" algn="ctr" rotWithShape="0">
              <a:srgbClr val="000000">
                <a:alpha val="74998"/>
              </a:srgbClr>
            </a:outerShdw>
          </a:effectLst>
        </p:spPr>
      </p:pic>
      <p:pic>
        <p:nvPicPr>
          <p:cNvPr id="5" name="Picture 4" descr="images.jpg">
            <a:extLst>
              <a:ext uri="{FF2B5EF4-FFF2-40B4-BE49-F238E27FC236}">
                <a16:creationId xmlns:a16="http://schemas.microsoft.com/office/drawing/2014/main" id="{E6B56790-EFD9-8CD5-8AB2-B0AF66F9DC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94338" y="1862138"/>
            <a:ext cx="32893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8939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0" fill="hold" nodeType="clickEffect">
                                  <p:stCondLst>
                                    <p:cond delay="0"/>
                                  </p:stCondLst>
                                  <p:childTnLst>
                                    <p:set>
                                      <p:cBhvr>
                                        <p:cTn id="10" dur="1" fill="hold">
                                          <p:stCondLst>
                                            <p:cond delay="499"/>
                                          </p:stCondLst>
                                        </p:cTn>
                                        <p:tgtEl>
                                          <p:spTgt spid="89395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entr" presetSubtype="0" fill="hold" nodeType="clickEffect">
                                  <p:stCondLst>
                                    <p:cond delay="0"/>
                                  </p:stCondLst>
                                  <p:childTnLst>
                                    <p:set>
                                      <p:cBhvr>
                                        <p:cTn id="14" dur="1" fill="hold">
                                          <p:stCondLst>
                                            <p:cond delay="499"/>
                                          </p:stCondLst>
                                        </p:cTn>
                                        <p:tgtEl>
                                          <p:spTgt spid="893954">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entr" presetSubtype="0" fill="hold" nodeType="clickEffect">
                                  <p:stCondLst>
                                    <p:cond delay="0"/>
                                  </p:stCondLst>
                                  <p:childTnLst>
                                    <p:set>
                                      <p:cBhvr>
                                        <p:cTn id="18" dur="1" fill="hold">
                                          <p:stCondLst>
                                            <p:cond delay="499"/>
                                          </p:stCondLst>
                                        </p:cTn>
                                        <p:tgtEl>
                                          <p:spTgt spid="893954">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0" presetClass="entr" presetSubtype="0" fill="hold" nodeType="clickEffect">
                                  <p:stCondLst>
                                    <p:cond delay="0"/>
                                  </p:stCondLst>
                                  <p:childTnLst>
                                    <p:set>
                                      <p:cBhvr>
                                        <p:cTn id="22" dur="1" fill="hold">
                                          <p:stCondLst>
                                            <p:cond delay="499"/>
                                          </p:stCondLst>
                                        </p:cTn>
                                        <p:tgtEl>
                                          <p:spTgt spid="893954">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0" presetClass="entr" presetSubtype="0" fill="hold" nodeType="clickEffect">
                                  <p:stCondLst>
                                    <p:cond delay="0"/>
                                  </p:stCondLst>
                                  <p:childTnLst>
                                    <p:set>
                                      <p:cBhvr>
                                        <p:cTn id="26" dur="1" fill="hold">
                                          <p:stCondLst>
                                            <p:cond delay="499"/>
                                          </p:stCondLst>
                                        </p:cTn>
                                        <p:tgtEl>
                                          <p:spTgt spid="893954">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0" presetClass="entr" presetSubtype="0" fill="hold" nodeType="clickEffect">
                                  <p:stCondLst>
                                    <p:cond delay="0"/>
                                  </p:stCondLst>
                                  <p:childTnLst>
                                    <p:set>
                                      <p:cBhvr>
                                        <p:cTn id="30" dur="1" fill="hold">
                                          <p:stCondLst>
                                            <p:cond delay="499"/>
                                          </p:stCondLst>
                                        </p:cTn>
                                        <p:tgtEl>
                                          <p:spTgt spid="893954">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0" presetClass="entr" presetSubtype="0" fill="hold" nodeType="clickEffect">
                                  <p:stCondLst>
                                    <p:cond delay="0"/>
                                  </p:stCondLst>
                                  <p:childTnLst>
                                    <p:set>
                                      <p:cBhvr>
                                        <p:cTn id="34" dur="1" fill="hold">
                                          <p:stCondLst>
                                            <p:cond delay="499"/>
                                          </p:stCondLst>
                                        </p:cTn>
                                        <p:tgtEl>
                                          <p:spTgt spid="893954">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0" presetClass="entr" presetSubtype="0" fill="hold" nodeType="clickEffect">
                                  <p:stCondLst>
                                    <p:cond delay="0"/>
                                  </p:stCondLst>
                                  <p:childTnLst>
                                    <p:set>
                                      <p:cBhvr>
                                        <p:cTn id="38" dur="1" fill="hold">
                                          <p:stCondLst>
                                            <p:cond delay="499"/>
                                          </p:stCondLst>
                                        </p:cTn>
                                        <p:tgtEl>
                                          <p:spTgt spid="893954">
                                            <p:txEl>
                                              <p:pRg st="7" end="7"/>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0" presetClass="entr" presetSubtype="0" fill="hold" nodeType="clickEffect">
                                  <p:stCondLst>
                                    <p:cond delay="0"/>
                                  </p:stCondLst>
                                  <p:childTnLst>
                                    <p:set>
                                      <p:cBhvr>
                                        <p:cTn id="42" dur="1" fill="hold">
                                          <p:stCondLst>
                                            <p:cond delay="499"/>
                                          </p:stCondLst>
                                        </p:cTn>
                                        <p:tgtEl>
                                          <p:spTgt spid="893954">
                                            <p:txEl>
                                              <p:pRg st="8" end="8"/>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0" presetClass="entr" presetSubtype="0" fill="hold" nodeType="clickEffect">
                                  <p:stCondLst>
                                    <p:cond delay="0"/>
                                  </p:stCondLst>
                                  <p:childTnLst>
                                    <p:set>
                                      <p:cBhvr>
                                        <p:cTn id="46" dur="1" fill="hold">
                                          <p:stCondLst>
                                            <p:cond delay="499"/>
                                          </p:stCondLst>
                                        </p:cTn>
                                        <p:tgtEl>
                                          <p:spTgt spid="893955">
                                            <p:txEl>
                                              <p:pRg st="0" end="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0" presetClass="entr" presetSubtype="0" fill="hold" nodeType="clickEffect">
                                  <p:stCondLst>
                                    <p:cond delay="0"/>
                                  </p:stCondLst>
                                  <p:childTnLst>
                                    <p:set>
                                      <p:cBhvr>
                                        <p:cTn id="50" dur="1" fill="hold">
                                          <p:stCondLst>
                                            <p:cond delay="499"/>
                                          </p:stCondLst>
                                        </p:cTn>
                                        <p:tgtEl>
                                          <p:spTgt spid="893955">
                                            <p:txEl>
                                              <p:pRg st="1" end="1"/>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954" grpId="0" build="p" autoUpdateAnimBg="0"/>
      <p:bldP spid="893955"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51" name="Text Box 19">
            <a:extLst>
              <a:ext uri="{FF2B5EF4-FFF2-40B4-BE49-F238E27FC236}">
                <a16:creationId xmlns:a16="http://schemas.microsoft.com/office/drawing/2014/main" id="{4090849F-CA49-4F9E-D6E1-C76DE6D896EC}"/>
              </a:ext>
            </a:extLst>
          </p:cNvPr>
          <p:cNvSpPr txBox="1">
            <a:spLocks noChangeArrowheads="1"/>
          </p:cNvSpPr>
          <p:nvPr/>
        </p:nvSpPr>
        <p:spPr bwMode="auto">
          <a:xfrm>
            <a:off x="1311275" y="508000"/>
            <a:ext cx="8110538" cy="457200"/>
          </a:xfrm>
          <a:prstGeom prst="rect">
            <a:avLst/>
          </a:prstGeom>
          <a:noFill/>
          <a:ln w="9525">
            <a:noFill/>
            <a:miter lim="800000"/>
            <a:headEnd/>
            <a:tailEnd/>
          </a:ln>
          <a:effectLst/>
        </p:spPr>
        <p:txBody>
          <a:bodyPr>
            <a:spAutoFit/>
          </a:bodyPr>
          <a:lstStyle/>
          <a:p>
            <a:pPr>
              <a:defRPr/>
            </a:pPr>
            <a:endParaRPr lang="de-DE" sz="2400">
              <a:solidFill>
                <a:srgbClr val="000000"/>
              </a:solidFill>
              <a:effectLst>
                <a:outerShdw blurRad="38100" dist="38100" dir="2700000" algn="tl">
                  <a:srgbClr val="FFFFFF"/>
                </a:outerShdw>
              </a:effectLst>
              <a:latin typeface="Times" charset="0"/>
              <a:ea typeface="+mn-ea"/>
            </a:endParaRPr>
          </a:p>
        </p:txBody>
      </p:sp>
      <p:sp>
        <p:nvSpPr>
          <p:cNvPr id="863252" name="Text Box 20">
            <a:extLst>
              <a:ext uri="{FF2B5EF4-FFF2-40B4-BE49-F238E27FC236}">
                <a16:creationId xmlns:a16="http://schemas.microsoft.com/office/drawing/2014/main" id="{AB763B46-1549-5479-564C-F876E297E0F7}"/>
              </a:ext>
            </a:extLst>
          </p:cNvPr>
          <p:cNvSpPr txBox="1">
            <a:spLocks noChangeArrowheads="1"/>
          </p:cNvSpPr>
          <p:nvPr/>
        </p:nvSpPr>
        <p:spPr bwMode="auto">
          <a:xfrm>
            <a:off x="1276350" y="608013"/>
            <a:ext cx="8388350" cy="5940425"/>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2000">
                <a:effectLst>
                  <a:outerShdw blurRad="38100" dist="38100" dir="2700000" algn="tl">
                    <a:srgbClr val="FFFFFF"/>
                  </a:outerShdw>
                </a:effectLst>
                <a:latin typeface="Times" pitchFamily="2" charset="0"/>
              </a:rPr>
              <a:t>Nat Hentoff (liner notes): </a:t>
            </a:r>
          </a:p>
          <a:p>
            <a:pPr>
              <a:defRPr/>
            </a:pPr>
            <a:r>
              <a:rPr lang="de-DE" altLang="en-US" sz="2000" i="1">
                <a:effectLst>
                  <a:outerShdw blurRad="38100" dist="38100" dir="2700000" algn="tl">
                    <a:srgbClr val="FFFFFF"/>
                  </a:outerShdw>
                </a:effectLst>
                <a:latin typeface="Times" pitchFamily="2" charset="0"/>
              </a:rPr>
              <a:t>It may be that  to break the circumscribed limits of conventional hearing, the ear must be propelled to hear sounds and pitches it has rejected in the past, just as compassion is not come by in conventional comfort. And once heard and absorbed, these sounds lead to further extensions of listening and feeling capacities.</a:t>
            </a:r>
            <a:br>
              <a:rPr lang="de-DE" altLang="en-US" sz="2000" i="1">
                <a:effectLst>
                  <a:outerShdw blurRad="38100" dist="38100" dir="2700000" algn="tl">
                    <a:srgbClr val="FFFFFF"/>
                  </a:outerShdw>
                </a:effectLst>
                <a:latin typeface="Times" pitchFamily="2" charset="0"/>
              </a:rPr>
            </a:br>
            <a:endParaRPr lang="de-DE" altLang="en-US" sz="2000" i="1">
              <a:effectLst>
                <a:outerShdw blurRad="38100" dist="38100" dir="2700000" algn="tl">
                  <a:srgbClr val="FFFFFF"/>
                </a:outerShdw>
              </a:effectLst>
              <a:latin typeface="Times" pitchFamily="2" charset="0"/>
            </a:endParaRPr>
          </a:p>
          <a:p>
            <a:pPr>
              <a:defRPr/>
            </a:pPr>
            <a:r>
              <a:rPr lang="de-DE" altLang="en-US" sz="2000" i="1">
                <a:effectLst>
                  <a:outerShdw blurRad="38100" dist="38100" dir="2700000" algn="tl">
                    <a:srgbClr val="FFFFFF"/>
                  </a:outerShdw>
                </a:effectLst>
                <a:latin typeface="Times" pitchFamily="2" charset="0"/>
              </a:rPr>
              <a:t>In any case, the process cannot be forced. My own feeling, after this kind of listening experience, is like that of Ralph Gleason‘s when he reviewed a Coltrane performance in San Francisco a few months after this record was made: „It was one of the most exhilarating musical experiences I have ever had.“ He wrote of the „long, almost continuous presentation of improvisation,“ of „ensemble climaxes of stupendous intensity.“</a:t>
            </a:r>
            <a:br>
              <a:rPr lang="de-DE" altLang="en-US" sz="2000" i="1">
                <a:effectLst>
                  <a:outerShdw blurRad="38100" dist="38100" dir="2700000" algn="tl">
                    <a:srgbClr val="FFFFFF"/>
                  </a:outerShdw>
                </a:effectLst>
                <a:latin typeface="Times" pitchFamily="2" charset="0"/>
              </a:rPr>
            </a:br>
            <a:endParaRPr lang="de-DE" altLang="en-US" sz="2000" i="1">
              <a:effectLst>
                <a:outerShdw blurRad="38100" dist="38100" dir="2700000" algn="tl">
                  <a:srgbClr val="FFFFFF"/>
                </a:outerShdw>
              </a:effectLst>
              <a:latin typeface="Times" pitchFamily="2" charset="0"/>
            </a:endParaRPr>
          </a:p>
          <a:p>
            <a:pPr>
              <a:defRPr/>
            </a:pPr>
            <a:r>
              <a:rPr lang="de-DE" altLang="en-US" sz="2000" i="1">
                <a:effectLst>
                  <a:outerShdw blurRad="38100" dist="38100" dir="2700000" algn="tl">
                    <a:srgbClr val="FFFFFF"/>
                  </a:outerShdw>
                </a:effectLst>
                <a:latin typeface="Times" pitchFamily="2" charset="0"/>
              </a:rPr>
              <a:t>But there are others who may find difficulty discovering a personal center of gravity in </a:t>
            </a:r>
            <a:r>
              <a:rPr lang="de-DE" altLang="en-US" sz="2000">
                <a:effectLst>
                  <a:outerShdw blurRad="38100" dist="38100" dir="2700000" algn="tl">
                    <a:srgbClr val="FFFFFF"/>
                  </a:outerShdw>
                </a:effectLst>
                <a:latin typeface="Times" pitchFamily="2" charset="0"/>
              </a:rPr>
              <a:t>Om</a:t>
            </a:r>
            <a:r>
              <a:rPr lang="de-DE" altLang="en-US" sz="2000" i="1">
                <a:effectLst>
                  <a:outerShdw blurRad="38100" dist="38100" dir="2700000" algn="tl">
                    <a:srgbClr val="FFFFFF"/>
                  </a:outerShdw>
                </a:effectLst>
                <a:latin typeface="Times" pitchFamily="2" charset="0"/>
              </a:rPr>
              <a:t>. In so far as one can ever advise anyone else in how to listen, I would suggest that they start by not worrying about how it is all structured, where it‘s leading. Let the music come in without any pre-set definitions of what jazz </a:t>
            </a:r>
            <a:r>
              <a:rPr lang="de-DE" altLang="en-US" sz="2000">
                <a:effectLst>
                  <a:outerShdw blurRad="38100" dist="38100" dir="2700000" algn="tl">
                    <a:srgbClr val="FFFFFF"/>
                  </a:outerShdw>
                </a:effectLst>
                <a:latin typeface="Times" pitchFamily="2" charset="0"/>
              </a:rPr>
              <a:t>has</a:t>
            </a:r>
            <a:r>
              <a:rPr lang="de-DE" altLang="en-US" sz="2000" i="1">
                <a:effectLst>
                  <a:outerShdw blurRad="38100" dist="38100" dir="2700000" algn="tl">
                    <a:srgbClr val="FFFFFF"/>
                  </a:outerShdw>
                </a:effectLst>
                <a:latin typeface="Times" pitchFamily="2" charset="0"/>
              </a:rPr>
              <a:t> to be, of what </a:t>
            </a:r>
            <a:r>
              <a:rPr lang="de-DE" altLang="en-US" sz="2000">
                <a:effectLst>
                  <a:outerShdw blurRad="38100" dist="38100" dir="2700000" algn="tl">
                    <a:srgbClr val="FFFFFF"/>
                  </a:outerShdw>
                </a:effectLst>
                <a:latin typeface="Times" pitchFamily="2" charset="0"/>
              </a:rPr>
              <a:t>music</a:t>
            </a:r>
            <a:r>
              <a:rPr lang="de-DE" altLang="en-US" sz="2000" i="1">
                <a:effectLst>
                  <a:outerShdw blurRad="38100" dist="38100" dir="2700000" algn="tl">
                    <a:srgbClr val="FFFFFF"/>
                  </a:outerShdw>
                </a:effectLst>
                <a:latin typeface="Times" pitchFamily="2" charset="0"/>
              </a:rPr>
              <a:t> has to be.</a:t>
            </a:r>
            <a:endParaRPr lang="de-DE" altLang="en-US" sz="2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nodePh="1">
                                  <p:stCondLst>
                                    <p:cond delay="0"/>
                                  </p:stCondLst>
                                  <p:endCondLst>
                                    <p:cond evt="begin" delay="0">
                                      <p:tn val="5"/>
                                    </p:cond>
                                  </p:endCondLst>
                                  <p:childTnLst>
                                    <p:set>
                                      <p:cBhvr>
                                        <p:cTn id="6" dur="1" fill="hold">
                                          <p:stCondLst>
                                            <p:cond delay="499"/>
                                          </p:stCondLst>
                                        </p:cTn>
                                        <p:tgtEl>
                                          <p:spTgt spid="8632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0" fill="hold" nodeType="clickEffect">
                                  <p:stCondLst>
                                    <p:cond delay="0"/>
                                  </p:stCondLst>
                                  <p:childTnLst>
                                    <p:set>
                                      <p:cBhvr>
                                        <p:cTn id="10" dur="1" fill="hold">
                                          <p:stCondLst>
                                            <p:cond delay="499"/>
                                          </p:stCondLst>
                                        </p:cTn>
                                        <p:tgtEl>
                                          <p:spTgt spid="86325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entr" presetSubtype="0" fill="hold" nodeType="clickEffect">
                                  <p:stCondLst>
                                    <p:cond delay="0"/>
                                  </p:stCondLst>
                                  <p:childTnLst>
                                    <p:set>
                                      <p:cBhvr>
                                        <p:cTn id="14" dur="1" fill="hold">
                                          <p:stCondLst>
                                            <p:cond delay="499"/>
                                          </p:stCondLst>
                                        </p:cTn>
                                        <p:tgtEl>
                                          <p:spTgt spid="863252">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entr" presetSubtype="0" fill="hold" nodeType="clickEffect">
                                  <p:stCondLst>
                                    <p:cond delay="0"/>
                                  </p:stCondLst>
                                  <p:childTnLst>
                                    <p:set>
                                      <p:cBhvr>
                                        <p:cTn id="18" dur="1" fill="hold">
                                          <p:stCondLst>
                                            <p:cond delay="499"/>
                                          </p:stCondLst>
                                        </p:cTn>
                                        <p:tgtEl>
                                          <p:spTgt spid="863252">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0" presetClass="entr" presetSubtype="0" fill="hold" nodeType="clickEffect">
                                  <p:stCondLst>
                                    <p:cond delay="0"/>
                                  </p:stCondLst>
                                  <p:childTnLst>
                                    <p:set>
                                      <p:cBhvr>
                                        <p:cTn id="22" dur="1" fill="hold">
                                          <p:stCondLst>
                                            <p:cond delay="499"/>
                                          </p:stCondLst>
                                        </p:cTn>
                                        <p:tgtEl>
                                          <p:spTgt spid="86325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3251" grpId="0" build="p" autoUpdateAnimBg="0"/>
      <p:bldP spid="863252"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97" name="Text Box 57">
            <a:extLst>
              <a:ext uri="{FF2B5EF4-FFF2-40B4-BE49-F238E27FC236}">
                <a16:creationId xmlns:a16="http://schemas.microsoft.com/office/drawing/2014/main" id="{85C2FAD6-1C6D-E1D1-EE81-4B6A4C0F89C3}"/>
              </a:ext>
            </a:extLst>
          </p:cNvPr>
          <p:cNvSpPr txBox="1">
            <a:spLocks noChangeArrowheads="1"/>
          </p:cNvSpPr>
          <p:nvPr/>
        </p:nvSpPr>
        <p:spPr bwMode="auto">
          <a:xfrm>
            <a:off x="1287463" y="307975"/>
            <a:ext cx="8372475" cy="6448425"/>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600">
                <a:effectLst>
                  <a:outerShdw blurRad="38100" dist="38100" dir="2700000" algn="tl">
                    <a:srgbClr val="FFFFFF"/>
                  </a:outerShdw>
                </a:effectLst>
                <a:latin typeface="Times" pitchFamily="2" charset="0"/>
              </a:rPr>
              <a:t>Stacia Proefrock, All Music Guide</a:t>
            </a:r>
            <a:br>
              <a:rPr lang="de-DE" altLang="en-US" sz="1600">
                <a:effectLst>
                  <a:outerShdw blurRad="38100" dist="38100" dir="2700000" algn="tl">
                    <a:srgbClr val="FFFFFF"/>
                  </a:outerShdw>
                </a:effectLst>
                <a:latin typeface="Times" pitchFamily="2" charset="0"/>
              </a:rPr>
            </a:br>
            <a:endParaRPr lang="de-DE" altLang="en-US" sz="1600">
              <a:effectLst>
                <a:outerShdw blurRad="38100" dist="38100" dir="2700000" algn="tl">
                  <a:srgbClr val="FFFFFF"/>
                </a:outerShdw>
              </a:effectLst>
              <a:latin typeface="Times" pitchFamily="2" charset="0"/>
            </a:endParaRPr>
          </a:p>
          <a:p>
            <a:pPr>
              <a:defRPr/>
            </a:pPr>
            <a:r>
              <a:rPr lang="de-DE" altLang="en-US" sz="1600">
                <a:effectLst>
                  <a:outerShdw blurRad="38100" dist="38100" dir="2700000" algn="tl">
                    <a:srgbClr val="FFFFFF"/>
                  </a:outerShdw>
                </a:effectLst>
                <a:latin typeface="Times" pitchFamily="2" charset="0"/>
              </a:rPr>
              <a:t>Condemned by many critics as John Coltrane's worst album, </a:t>
            </a:r>
            <a:r>
              <a:rPr lang="de-DE" altLang="en-US" sz="1600" i="1">
                <a:effectLst>
                  <a:outerShdw blurRad="38100" dist="38100" dir="2700000" algn="tl">
                    <a:srgbClr val="FFFFFF"/>
                  </a:outerShdw>
                </a:effectLst>
                <a:latin typeface="Times" pitchFamily="2" charset="0"/>
              </a:rPr>
              <a:t>Om</a:t>
            </a:r>
            <a:r>
              <a:rPr lang="de-DE" altLang="en-US" sz="1600">
                <a:effectLst>
                  <a:outerShdw blurRad="38100" dist="38100" dir="2700000" algn="tl">
                    <a:srgbClr val="FFFFFF"/>
                  </a:outerShdw>
                </a:effectLst>
                <a:latin typeface="Times" pitchFamily="2" charset="0"/>
              </a:rPr>
              <a:t> suffers only in comparison </a:t>
            </a:r>
            <a:br>
              <a:rPr lang="de-DE" altLang="en-US" sz="1600">
                <a:effectLst>
                  <a:outerShdw blurRad="38100" dist="38100" dir="2700000" algn="tl">
                    <a:srgbClr val="FFFFFF"/>
                  </a:outerShdw>
                </a:effectLst>
                <a:latin typeface="Times" pitchFamily="2" charset="0"/>
              </a:rPr>
            </a:br>
            <a:r>
              <a:rPr lang="de-DE" altLang="en-US" sz="1600">
                <a:effectLst>
                  <a:outerShdw blurRad="38100" dist="38100" dir="2700000" algn="tl">
                    <a:srgbClr val="FFFFFF"/>
                  </a:outerShdw>
                </a:effectLst>
                <a:latin typeface="Times" pitchFamily="2" charset="0"/>
              </a:rPr>
              <a:t>to the great works that preceded it. Also issued in 1965, </a:t>
            </a:r>
            <a:r>
              <a:rPr lang="de-DE" altLang="en-US" sz="1600" i="1">
                <a:effectLst>
                  <a:outerShdw blurRad="38100" dist="38100" dir="2700000" algn="tl">
                    <a:srgbClr val="FFFFFF"/>
                  </a:outerShdw>
                </a:effectLst>
                <a:latin typeface="Times" pitchFamily="2" charset="0"/>
              </a:rPr>
              <a:t>Ascension</a:t>
            </a:r>
            <a:r>
              <a:rPr lang="de-DE" altLang="en-US" sz="1600">
                <a:effectLst>
                  <a:outerShdw blurRad="38100" dist="38100" dir="2700000" algn="tl">
                    <a:srgbClr val="FFFFFF"/>
                  </a:outerShdw>
                </a:effectLst>
                <a:latin typeface="Times" pitchFamily="2" charset="0"/>
              </a:rPr>
              <a:t> had stunned the jazz world </a:t>
            </a:r>
            <a:br>
              <a:rPr lang="de-DE" altLang="en-US" sz="1600">
                <a:effectLst>
                  <a:outerShdw blurRad="38100" dist="38100" dir="2700000" algn="tl">
                    <a:srgbClr val="FFFFFF"/>
                  </a:outerShdw>
                </a:effectLst>
                <a:latin typeface="Times" pitchFamily="2" charset="0"/>
              </a:rPr>
            </a:br>
            <a:r>
              <a:rPr lang="de-DE" altLang="en-US" sz="1600">
                <a:effectLst>
                  <a:outerShdw blurRad="38100" dist="38100" dir="2700000" algn="tl">
                    <a:srgbClr val="FFFFFF"/>
                  </a:outerShdw>
                </a:effectLst>
                <a:latin typeface="Times" pitchFamily="2" charset="0"/>
              </a:rPr>
              <a:t>with the blunt force of its innovation—a swirling maelstrom of noise, it was an answer to </a:t>
            </a:r>
            <a:br>
              <a:rPr lang="de-DE" altLang="en-US" sz="1600">
                <a:effectLst>
                  <a:outerShdw blurRad="38100" dist="38100" dir="2700000" algn="tl">
                    <a:srgbClr val="FFFFFF"/>
                  </a:outerShdw>
                </a:effectLst>
                <a:latin typeface="Times" pitchFamily="2" charset="0"/>
              </a:rPr>
            </a:br>
            <a:r>
              <a:rPr lang="de-DE" altLang="en-US" sz="1600">
                <a:effectLst>
                  <a:outerShdw blurRad="38100" dist="38100" dir="2700000" algn="tl">
                    <a:srgbClr val="FFFFFF"/>
                  </a:outerShdw>
                </a:effectLst>
                <a:latin typeface="Times" pitchFamily="2" charset="0"/>
              </a:rPr>
              <a:t>the challenge that had been posed by Ornette Coleman's </a:t>
            </a:r>
            <a:r>
              <a:rPr lang="de-DE" altLang="en-US" sz="1600" i="1">
                <a:effectLst>
                  <a:outerShdw blurRad="38100" dist="38100" dir="2700000" algn="tl">
                    <a:srgbClr val="FFFFFF"/>
                  </a:outerShdw>
                </a:effectLst>
                <a:latin typeface="Times" pitchFamily="2" charset="0"/>
              </a:rPr>
              <a:t>Free Jazz</a:t>
            </a:r>
            <a:r>
              <a:rPr lang="de-DE" altLang="en-US" sz="1600">
                <a:effectLst>
                  <a:outerShdw blurRad="38100" dist="38100" dir="2700000" algn="tl">
                    <a:srgbClr val="FFFFFF"/>
                  </a:outerShdw>
                </a:effectLst>
                <a:latin typeface="Times" pitchFamily="2" charset="0"/>
              </a:rPr>
              <a:t> several years earlier. </a:t>
            </a:r>
            <a:br>
              <a:rPr lang="de-DE" altLang="en-US" sz="1600">
                <a:effectLst>
                  <a:outerShdw blurRad="38100" dist="38100" dir="2700000" algn="tl">
                    <a:srgbClr val="FFFFFF"/>
                  </a:outerShdw>
                </a:effectLst>
                <a:latin typeface="Times" pitchFamily="2" charset="0"/>
              </a:rPr>
            </a:br>
            <a:r>
              <a:rPr lang="de-DE" altLang="en-US" sz="1600">
                <a:effectLst>
                  <a:outerShdw blurRad="38100" dist="38100" dir="2700000" algn="tl">
                    <a:srgbClr val="FFFFFF"/>
                  </a:outerShdw>
                </a:effectLst>
                <a:latin typeface="Times" pitchFamily="2" charset="0"/>
              </a:rPr>
              <a:t>For all the sonic assault that Pharoah Sanders and Coltrane mustered up on </a:t>
            </a:r>
            <a:r>
              <a:rPr lang="de-DE" altLang="en-US" sz="1600" i="1">
                <a:effectLst>
                  <a:outerShdw blurRad="38100" dist="38100" dir="2700000" algn="tl">
                    <a:srgbClr val="FFFFFF"/>
                  </a:outerShdw>
                </a:effectLst>
                <a:latin typeface="Times" pitchFamily="2" charset="0"/>
              </a:rPr>
              <a:t>Ascension</a:t>
            </a:r>
            <a:r>
              <a:rPr lang="de-DE" altLang="en-US" sz="1600">
                <a:effectLst>
                  <a:outerShdw blurRad="38100" dist="38100" dir="2700000" algn="tl">
                    <a:srgbClr val="FFFFFF"/>
                  </a:outerShdw>
                </a:effectLst>
                <a:latin typeface="Times" pitchFamily="2" charset="0"/>
              </a:rPr>
              <a:t>, </a:t>
            </a:r>
            <a:br>
              <a:rPr lang="de-DE" altLang="en-US" sz="1600">
                <a:effectLst>
                  <a:outerShdw blurRad="38100" dist="38100" dir="2700000" algn="tl">
                    <a:srgbClr val="FFFFFF"/>
                  </a:outerShdw>
                </a:effectLst>
                <a:latin typeface="Times" pitchFamily="2" charset="0"/>
              </a:rPr>
            </a:br>
            <a:r>
              <a:rPr lang="de-DE" altLang="en-US" sz="1600">
                <a:effectLst>
                  <a:outerShdw blurRad="38100" dist="38100" dir="2700000" algn="tl">
                    <a:srgbClr val="FFFFFF"/>
                  </a:outerShdw>
                </a:effectLst>
                <a:latin typeface="Times" pitchFamily="2" charset="0"/>
              </a:rPr>
              <a:t>however, it contained some surprisingly clear solos and had the feel of a well-thought-out interplay </a:t>
            </a:r>
            <a:br>
              <a:rPr lang="de-DE" altLang="en-US" sz="1600">
                <a:effectLst>
                  <a:outerShdw blurRad="38100" dist="38100" dir="2700000" algn="tl">
                    <a:srgbClr val="FFFFFF"/>
                  </a:outerShdw>
                </a:effectLst>
                <a:latin typeface="Times" pitchFamily="2" charset="0"/>
              </a:rPr>
            </a:br>
            <a:r>
              <a:rPr lang="de-DE" altLang="en-US" sz="1600">
                <a:effectLst>
                  <a:outerShdw blurRad="38100" dist="38100" dir="2700000" algn="tl">
                    <a:srgbClr val="FFFFFF"/>
                  </a:outerShdw>
                </a:effectLst>
                <a:latin typeface="Times" pitchFamily="2" charset="0"/>
              </a:rPr>
              <a:t>between all of the musicians on the date, including classic quartet members Elvin Jones, </a:t>
            </a:r>
            <a:br>
              <a:rPr lang="de-DE" altLang="en-US" sz="1600">
                <a:effectLst>
                  <a:outerShdw blurRad="38100" dist="38100" dir="2700000" algn="tl">
                    <a:srgbClr val="FFFFFF"/>
                  </a:outerShdw>
                </a:effectLst>
                <a:latin typeface="Times" pitchFamily="2" charset="0"/>
              </a:rPr>
            </a:br>
            <a:r>
              <a:rPr lang="de-DE" altLang="en-US" sz="1600">
                <a:effectLst>
                  <a:outerShdw blurRad="38100" dist="38100" dir="2700000" algn="tl">
                    <a:srgbClr val="FFFFFF"/>
                  </a:outerShdw>
                </a:effectLst>
                <a:latin typeface="Times" pitchFamily="2" charset="0"/>
              </a:rPr>
              <a:t>Jimmy Garrison, and McCoy Tyner. </a:t>
            </a:r>
          </a:p>
          <a:p>
            <a:pPr>
              <a:defRPr/>
            </a:pPr>
            <a:br>
              <a:rPr lang="de-DE" altLang="en-US" sz="1600">
                <a:effectLst>
                  <a:outerShdw blurRad="38100" dist="38100" dir="2700000" algn="tl">
                    <a:srgbClr val="FFFFFF"/>
                  </a:outerShdw>
                </a:effectLst>
                <a:latin typeface="Times" pitchFamily="2" charset="0"/>
              </a:rPr>
            </a:br>
            <a:r>
              <a:rPr lang="de-DE" altLang="en-US" sz="1600" i="1">
                <a:effectLst>
                  <a:outerShdw blurRad="38100" dist="38100" dir="2700000" algn="tl">
                    <a:srgbClr val="FFFFFF"/>
                  </a:outerShdw>
                </a:effectLst>
                <a:latin typeface="Times" pitchFamily="2" charset="0"/>
              </a:rPr>
              <a:t>Om</a:t>
            </a:r>
            <a:r>
              <a:rPr lang="de-DE" altLang="en-US" sz="1600">
                <a:effectLst>
                  <a:outerShdw blurRad="38100" dist="38100" dir="2700000" algn="tl">
                    <a:srgbClr val="FFFFFF"/>
                  </a:outerShdw>
                </a:effectLst>
                <a:latin typeface="Times" pitchFamily="2" charset="0"/>
              </a:rPr>
              <a:t>, in contrast, seems more like a </a:t>
            </a:r>
            <a:r>
              <a:rPr lang="de-DE" altLang="en-US" sz="1600">
                <a:solidFill>
                  <a:srgbClr val="FF0000"/>
                </a:solidFill>
                <a:effectLst>
                  <a:outerShdw blurRad="38100" dist="38100" dir="2700000" algn="tl">
                    <a:srgbClr val="000000"/>
                  </a:outerShdw>
                </a:effectLst>
                <a:latin typeface="Times" pitchFamily="2" charset="0"/>
              </a:rPr>
              <a:t>pure release of energy</a:t>
            </a:r>
            <a:r>
              <a:rPr lang="de-DE" altLang="en-US" sz="1600">
                <a:effectLst>
                  <a:outerShdw blurRad="38100" dist="38100" dir="2700000" algn="tl">
                    <a:srgbClr val="FFFFFF"/>
                  </a:outerShdw>
                </a:effectLst>
                <a:latin typeface="Times" pitchFamily="2" charset="0"/>
              </a:rPr>
              <a:t>. </a:t>
            </a:r>
            <a:r>
              <a:rPr lang="de-DE" altLang="en-US" sz="1600">
                <a:solidFill>
                  <a:srgbClr val="FF0000"/>
                </a:solidFill>
                <a:effectLst>
                  <a:outerShdw blurRad="38100" dist="38100" dir="2700000" algn="tl">
                    <a:srgbClr val="000000"/>
                  </a:outerShdw>
                </a:effectLst>
                <a:latin typeface="Times" pitchFamily="2" charset="0"/>
              </a:rPr>
              <a:t>Expressions of sanity</a:t>
            </a:r>
            <a:r>
              <a:rPr lang="de-DE" altLang="en-US" sz="1600">
                <a:effectLst>
                  <a:outerShdw blurRad="38100" dist="38100" dir="2700000" algn="tl">
                    <a:srgbClr val="FFFFFF"/>
                  </a:outerShdw>
                </a:effectLst>
                <a:latin typeface="Times" pitchFamily="2" charset="0"/>
              </a:rPr>
              <a:t> and organization </a:t>
            </a:r>
            <a:r>
              <a:rPr lang="de-DE" altLang="en-US" sz="1600">
                <a:solidFill>
                  <a:srgbClr val="FF0000"/>
                </a:solidFill>
                <a:effectLst>
                  <a:outerShdw blurRad="38100" dist="38100" dir="2700000" algn="tl">
                    <a:srgbClr val="000000"/>
                  </a:outerShdw>
                </a:effectLst>
                <a:latin typeface="Times" pitchFamily="2" charset="0"/>
              </a:rPr>
              <a:t>by the rhythm section</a:t>
            </a:r>
            <a:r>
              <a:rPr lang="de-DE" altLang="en-US" sz="1600">
                <a:effectLst>
                  <a:outerShdw blurRad="38100" dist="38100" dir="2700000" algn="tl">
                    <a:srgbClr val="FFFFFF"/>
                  </a:outerShdw>
                </a:effectLst>
                <a:latin typeface="Times" pitchFamily="2" charset="0"/>
              </a:rPr>
              <a:t> seem </a:t>
            </a:r>
            <a:r>
              <a:rPr lang="de-DE" altLang="en-US" sz="1600">
                <a:solidFill>
                  <a:srgbClr val="FF0000"/>
                </a:solidFill>
                <a:effectLst>
                  <a:outerShdw blurRad="38100" dist="38100" dir="2700000" algn="tl">
                    <a:srgbClr val="000000"/>
                  </a:outerShdw>
                </a:effectLst>
                <a:latin typeface="Times" pitchFamily="2" charset="0"/>
              </a:rPr>
              <a:t>detached from the wall of sound that Sanders and Coltrane</a:t>
            </a:r>
            <a:r>
              <a:rPr lang="de-DE" altLang="en-US" sz="1600">
                <a:effectLst>
                  <a:outerShdw blurRad="38100" dist="38100" dir="2700000" algn="tl">
                    <a:srgbClr val="FFFFFF"/>
                  </a:outerShdw>
                </a:effectLst>
                <a:latin typeface="Times" pitchFamily="2" charset="0"/>
              </a:rPr>
              <a:t> have erected. The best moments come when Coltrane breaks away from Sanders for solos—echoes of </a:t>
            </a:r>
            <a:r>
              <a:rPr lang="de-DE" altLang="en-US" sz="1600" i="1">
                <a:effectLst>
                  <a:outerShdw blurRad="38100" dist="38100" dir="2700000" algn="tl">
                    <a:srgbClr val="FFFFFF"/>
                  </a:outerShdw>
                </a:effectLst>
                <a:latin typeface="Times" pitchFamily="2" charset="0"/>
              </a:rPr>
              <a:t>Love Supreme</a:t>
            </a:r>
            <a:r>
              <a:rPr lang="de-DE" altLang="en-US" sz="1600">
                <a:effectLst>
                  <a:outerShdw blurRad="38100" dist="38100" dir="2700000" algn="tl">
                    <a:srgbClr val="FFFFFF"/>
                  </a:outerShdw>
                </a:effectLst>
                <a:latin typeface="Times" pitchFamily="2" charset="0"/>
              </a:rPr>
              <a:t> can be heard in the repetitive, circular themes. </a:t>
            </a:r>
          </a:p>
          <a:p>
            <a:pPr>
              <a:defRPr/>
            </a:pPr>
            <a:br>
              <a:rPr lang="de-DE" altLang="en-US" sz="1600">
                <a:effectLst>
                  <a:outerShdw blurRad="38100" dist="38100" dir="2700000" algn="tl">
                    <a:srgbClr val="FFFFFF"/>
                  </a:outerShdw>
                </a:effectLst>
                <a:latin typeface="Times" pitchFamily="2" charset="0"/>
              </a:rPr>
            </a:br>
            <a:r>
              <a:rPr lang="de-DE" altLang="en-US" sz="1600">
                <a:effectLst>
                  <a:outerShdw blurRad="38100" dist="38100" dir="2700000" algn="tl">
                    <a:srgbClr val="FFFFFF"/>
                  </a:outerShdw>
                </a:effectLst>
                <a:latin typeface="Times" pitchFamily="2" charset="0"/>
              </a:rPr>
              <a:t>Regardless of its </a:t>
            </a:r>
            <a:r>
              <a:rPr lang="de-DE" altLang="en-US" sz="1600">
                <a:solidFill>
                  <a:srgbClr val="FF0000"/>
                </a:solidFill>
                <a:effectLst>
                  <a:outerShdw blurRad="38100" dist="38100" dir="2700000" algn="tl">
                    <a:srgbClr val="000000"/>
                  </a:outerShdw>
                </a:effectLst>
                <a:latin typeface="Times" pitchFamily="2" charset="0"/>
              </a:rPr>
              <a:t>seeming chaos</a:t>
            </a:r>
            <a:r>
              <a:rPr lang="de-DE" altLang="en-US" sz="1600">
                <a:effectLst>
                  <a:outerShdw blurRad="38100" dist="38100" dir="2700000" algn="tl">
                    <a:srgbClr val="FFFFFF"/>
                  </a:outerShdw>
                </a:effectLst>
                <a:latin typeface="Times" pitchFamily="2" charset="0"/>
              </a:rPr>
              <a:t>, this is a deeply spiritual work, and can be seen as a darker,</a:t>
            </a:r>
            <a:br>
              <a:rPr lang="de-DE" altLang="en-US" sz="1600">
                <a:effectLst>
                  <a:outerShdw blurRad="38100" dist="38100" dir="2700000" algn="tl">
                    <a:srgbClr val="FFFFFF"/>
                  </a:outerShdw>
                </a:effectLst>
                <a:latin typeface="Times" pitchFamily="2" charset="0"/>
              </a:rPr>
            </a:br>
            <a:r>
              <a:rPr lang="de-DE" altLang="en-US" sz="1600">
                <a:effectLst>
                  <a:outerShdw blurRad="38100" dist="38100" dir="2700000" algn="tl">
                    <a:srgbClr val="FFFFFF"/>
                  </a:outerShdw>
                </a:effectLst>
                <a:latin typeface="Times" pitchFamily="2" charset="0"/>
              </a:rPr>
              <a:t>more unhinged version of the invocations heard on that album. Indeed, </a:t>
            </a:r>
            <a:r>
              <a:rPr lang="de-DE" altLang="en-US" sz="1600" i="1">
                <a:effectLst>
                  <a:outerShdw blurRad="38100" dist="38100" dir="2700000" algn="tl">
                    <a:srgbClr val="FFFFFF"/>
                  </a:outerShdw>
                </a:effectLst>
                <a:latin typeface="Times" pitchFamily="2" charset="0"/>
              </a:rPr>
              <a:t>Om</a:t>
            </a:r>
            <a:r>
              <a:rPr lang="de-DE" altLang="en-US" sz="1600">
                <a:effectLst>
                  <a:outerShdw blurRad="38100" dist="38100" dir="2700000" algn="tl">
                    <a:srgbClr val="FFFFFF"/>
                  </a:outerShdw>
                </a:effectLst>
                <a:latin typeface="Times" pitchFamily="2" charset="0"/>
              </a:rPr>
              <a:t> resonates with passion </a:t>
            </a:r>
            <a:br>
              <a:rPr lang="de-DE" altLang="en-US" sz="1600">
                <a:effectLst>
                  <a:outerShdw blurRad="38100" dist="38100" dir="2700000" algn="tl">
                    <a:srgbClr val="FFFFFF"/>
                  </a:outerShdw>
                </a:effectLst>
                <a:latin typeface="Times" pitchFamily="2" charset="0"/>
              </a:rPr>
            </a:br>
            <a:r>
              <a:rPr lang="de-DE" altLang="en-US" sz="1600">
                <a:effectLst>
                  <a:outerShdw blurRad="38100" dist="38100" dir="2700000" algn="tl">
                    <a:srgbClr val="FFFFFF"/>
                  </a:outerShdw>
                </a:effectLst>
                <a:latin typeface="Times" pitchFamily="2" charset="0"/>
              </a:rPr>
              <a:t>and yearning, but has a frantic edge that suggests that </a:t>
            </a:r>
            <a:r>
              <a:rPr lang="de-DE" altLang="en-US" sz="1600">
                <a:solidFill>
                  <a:srgbClr val="FF0000"/>
                </a:solidFill>
                <a:effectLst>
                  <a:outerShdw blurRad="38100" dist="38100" dir="2700000" algn="tl">
                    <a:srgbClr val="000000"/>
                  </a:outerShdw>
                </a:effectLst>
                <a:latin typeface="Times" pitchFamily="2" charset="0"/>
              </a:rPr>
              <a:t>opening up to all of that powerful spiritual energy might have been a frightening experience</a:t>
            </a:r>
            <a:r>
              <a:rPr lang="de-DE" altLang="en-US" sz="1600">
                <a:effectLst>
                  <a:outerShdw blurRad="38100" dist="38100" dir="2700000" algn="tl">
                    <a:srgbClr val="FFFFFF"/>
                  </a:outerShdw>
                </a:effectLst>
                <a:latin typeface="Times" pitchFamily="2" charset="0"/>
              </a:rPr>
              <a:t>. The music isn't perfect, as the thematic flow sometimes seems a bit segmented, and talented members of the band are relegated a little too far to the background (like McCoy Tyner, who nevertheless has a beautiful short solo around 13:30).</a:t>
            </a:r>
          </a:p>
          <a:p>
            <a:pPr>
              <a:defRPr/>
            </a:pPr>
            <a:br>
              <a:rPr lang="de-DE" altLang="en-US" sz="1600">
                <a:effectLst>
                  <a:outerShdw blurRad="38100" dist="38100" dir="2700000" algn="tl">
                    <a:srgbClr val="FFFFFF"/>
                  </a:outerShdw>
                </a:effectLst>
                <a:latin typeface="Times" pitchFamily="2" charset="0"/>
              </a:rPr>
            </a:br>
            <a:r>
              <a:rPr lang="de-DE" altLang="en-US" sz="1600">
                <a:effectLst>
                  <a:outerShdw blurRad="38100" dist="38100" dir="2700000" algn="tl">
                    <a:srgbClr val="FFFFFF"/>
                  </a:outerShdw>
                </a:effectLst>
                <a:latin typeface="Times" pitchFamily="2" charset="0"/>
              </a:rPr>
              <a:t>Regardless, </a:t>
            </a:r>
            <a:r>
              <a:rPr lang="de-DE" altLang="en-US" sz="1600" i="1">
                <a:effectLst>
                  <a:outerShdw blurRad="38100" dist="38100" dir="2700000" algn="tl">
                    <a:srgbClr val="FFFFFF"/>
                  </a:outerShdw>
                </a:effectLst>
                <a:latin typeface="Times" pitchFamily="2" charset="0"/>
              </a:rPr>
              <a:t>Om</a:t>
            </a:r>
            <a:r>
              <a:rPr lang="de-DE" altLang="en-US" sz="1600">
                <a:effectLst>
                  <a:outerShdw blurRad="38100" dist="38100" dir="2700000" algn="tl">
                    <a:srgbClr val="FFFFFF"/>
                  </a:outerShdw>
                </a:effectLst>
                <a:latin typeface="Times" pitchFamily="2" charset="0"/>
              </a:rPr>
              <a:t> doesn't deserve the dismissal it has been given by critics. It is an important work in the history of free jazz that opens up considerably by the end of its 29 minutes, revealing the expansive contents of a jazz master's mind.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88069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0" fill="hold" nodeType="clickEffect">
                                  <p:stCondLst>
                                    <p:cond delay="0"/>
                                  </p:stCondLst>
                                  <p:childTnLst>
                                    <p:set>
                                      <p:cBhvr>
                                        <p:cTn id="10" dur="1" fill="hold">
                                          <p:stCondLst>
                                            <p:cond delay="499"/>
                                          </p:stCondLst>
                                        </p:cTn>
                                        <p:tgtEl>
                                          <p:spTgt spid="88069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entr" presetSubtype="0" fill="hold" nodeType="clickEffect">
                                  <p:stCondLst>
                                    <p:cond delay="0"/>
                                  </p:stCondLst>
                                  <p:childTnLst>
                                    <p:set>
                                      <p:cBhvr>
                                        <p:cTn id="14" dur="1" fill="hold">
                                          <p:stCondLst>
                                            <p:cond delay="499"/>
                                          </p:stCondLst>
                                        </p:cTn>
                                        <p:tgtEl>
                                          <p:spTgt spid="88069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entr" presetSubtype="0" fill="hold" nodeType="clickEffect">
                                  <p:stCondLst>
                                    <p:cond delay="0"/>
                                  </p:stCondLst>
                                  <p:childTnLst>
                                    <p:set>
                                      <p:cBhvr>
                                        <p:cTn id="18" dur="1" fill="hold">
                                          <p:stCondLst>
                                            <p:cond delay="499"/>
                                          </p:stCondLst>
                                        </p:cTn>
                                        <p:tgtEl>
                                          <p:spTgt spid="88069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0" presetClass="entr" presetSubtype="0" fill="hold" nodeType="clickEffect">
                                  <p:stCondLst>
                                    <p:cond delay="0"/>
                                  </p:stCondLst>
                                  <p:childTnLst>
                                    <p:set>
                                      <p:cBhvr>
                                        <p:cTn id="22" dur="1" fill="hold">
                                          <p:stCondLst>
                                            <p:cond delay="499"/>
                                          </p:stCondLst>
                                        </p:cTn>
                                        <p:tgtEl>
                                          <p:spTgt spid="88069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97"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Text Box 2">
            <a:extLst>
              <a:ext uri="{FF2B5EF4-FFF2-40B4-BE49-F238E27FC236}">
                <a16:creationId xmlns:a16="http://schemas.microsoft.com/office/drawing/2014/main" id="{50BA0D33-828A-A6B7-3E7D-7AC673E17A68}"/>
              </a:ext>
            </a:extLst>
          </p:cNvPr>
          <p:cNvSpPr txBox="1">
            <a:spLocks noChangeArrowheads="1"/>
          </p:cNvSpPr>
          <p:nvPr/>
        </p:nvSpPr>
        <p:spPr bwMode="auto">
          <a:xfrm>
            <a:off x="1449388" y="133350"/>
            <a:ext cx="7283450" cy="6770688"/>
          </a:xfrm>
          <a:prstGeom prst="rect">
            <a:avLst/>
          </a:prstGeom>
          <a:noFill/>
          <a:ln w="9525">
            <a:noFill/>
            <a:miter lim="800000"/>
            <a:headEnd/>
            <a:tailEnd/>
          </a:ln>
          <a:effectLst/>
        </p:spPr>
        <p:txBody>
          <a:bodyPr>
            <a:spAutoFit/>
          </a:bodyPr>
          <a:lstStyle>
            <a:lvl1pPr>
              <a:tabLst>
                <a:tab pos="2003425" algn="l"/>
              </a:tabLst>
              <a:defRPr sz="2800">
                <a:solidFill>
                  <a:schemeClr val="tx1"/>
                </a:solidFill>
                <a:latin typeface="Math1" pitchFamily="2" charset="0"/>
                <a:ea typeface="ＭＳ Ｐゴシック" panose="020B0600070205080204" pitchFamily="34" charset="-128"/>
              </a:defRPr>
            </a:lvl1pPr>
            <a:lvl2pPr marL="37931725" indent="-37474525">
              <a:tabLst>
                <a:tab pos="2003425" algn="l"/>
              </a:tabLst>
              <a:defRPr sz="2800">
                <a:solidFill>
                  <a:schemeClr val="tx1"/>
                </a:solidFill>
                <a:latin typeface="Math1" pitchFamily="2" charset="0"/>
                <a:ea typeface="ＭＳ Ｐゴシック" panose="020B0600070205080204" pitchFamily="34" charset="-128"/>
              </a:defRPr>
            </a:lvl2pPr>
            <a:lvl3pPr>
              <a:tabLst>
                <a:tab pos="2003425" algn="l"/>
              </a:tabLst>
              <a:defRPr sz="2800">
                <a:solidFill>
                  <a:schemeClr val="tx1"/>
                </a:solidFill>
                <a:latin typeface="Math1" pitchFamily="2" charset="0"/>
                <a:ea typeface="ＭＳ Ｐゴシック" panose="020B0600070205080204" pitchFamily="34" charset="-128"/>
              </a:defRPr>
            </a:lvl3pPr>
            <a:lvl4pPr>
              <a:tabLst>
                <a:tab pos="2003425" algn="l"/>
              </a:tabLst>
              <a:defRPr sz="2800">
                <a:solidFill>
                  <a:schemeClr val="tx1"/>
                </a:solidFill>
                <a:latin typeface="Math1" pitchFamily="2" charset="0"/>
                <a:ea typeface="ＭＳ Ｐゴシック" panose="020B0600070205080204" pitchFamily="34" charset="-128"/>
              </a:defRPr>
            </a:lvl4pPr>
            <a:lvl5pPr>
              <a:tabLst>
                <a:tab pos="2003425" algn="l"/>
              </a:tabLst>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tabLst>
                <a:tab pos="2003425" algn="l"/>
              </a:tabLs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tabLst>
                <a:tab pos="2003425" algn="l"/>
              </a:tabLs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tabLst>
                <a:tab pos="2003425" algn="l"/>
              </a:tabLs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tabLst>
                <a:tab pos="2003425" algn="l"/>
              </a:tabLst>
              <a:defRPr sz="2800">
                <a:solidFill>
                  <a:schemeClr val="tx1"/>
                </a:solidFill>
                <a:latin typeface="Math1" pitchFamily="2" charset="0"/>
                <a:ea typeface="ＭＳ Ｐゴシック" panose="020B0600070205080204" pitchFamily="34" charset="-128"/>
              </a:defRPr>
            </a:lvl9pPr>
          </a:lstStyle>
          <a:p>
            <a:pPr>
              <a:defRPr/>
            </a:pPr>
            <a:r>
              <a:rPr lang="de-DE" altLang="en-US" sz="1400" dirty="0">
                <a:effectLst>
                  <a:outerShdw blurRad="38100" dist="38100" dir="2700000" algn="tl">
                    <a:srgbClr val="FFFFFF"/>
                  </a:outerShdw>
                </a:effectLst>
                <a:latin typeface="Times" pitchFamily="2" charset="0"/>
              </a:rPr>
              <a:t>0:00 ritual </a:t>
            </a:r>
            <a:r>
              <a:rPr lang="de-DE" altLang="en-US" sz="1400" dirty="0" err="1">
                <a:effectLst>
                  <a:outerShdw blurRad="38100" dist="38100" dir="2700000" algn="tl">
                    <a:srgbClr val="FFFFFF"/>
                  </a:outerShdw>
                </a:effectLst>
                <a:latin typeface="Times" pitchFamily="2" charset="0"/>
              </a:rPr>
              <a:t>om</a:t>
            </a:r>
            <a:r>
              <a:rPr lang="de-DE" altLang="en-US" sz="1400" dirty="0">
                <a:effectLst>
                  <a:outerShdw blurRad="38100" dist="38100" dir="2700000" algn="tl">
                    <a:srgbClr val="FFFFFF"/>
                  </a:outerShdw>
                </a:effectLst>
                <a:latin typeface="Times" pitchFamily="2" charset="0"/>
              </a:rPr>
              <a:t> </a:t>
            </a:r>
            <a:r>
              <a:rPr lang="de-DE" altLang="en-US" sz="1400" dirty="0" err="1">
                <a:effectLst>
                  <a:outerShdw blurRad="38100" dist="38100" dir="2700000" algn="tl">
                    <a:srgbClr val="FFFFFF"/>
                  </a:outerShdw>
                </a:effectLst>
                <a:latin typeface="Times" pitchFamily="2" charset="0"/>
              </a:rPr>
              <a:t>song</a:t>
            </a:r>
            <a:endParaRPr lang="de-DE" altLang="en-US" sz="1400" dirty="0">
              <a:effectLst>
                <a:outerShdw blurRad="38100" dist="38100" dir="2700000" algn="tl">
                  <a:srgbClr val="FFFFFF"/>
                </a:outerShdw>
              </a:effectLst>
              <a:latin typeface="Times" pitchFamily="2" charset="0"/>
            </a:endParaRPr>
          </a:p>
          <a:p>
            <a:pPr>
              <a:defRPr/>
            </a:pPr>
            <a:br>
              <a:rPr lang="de-DE" altLang="en-US" sz="1400" dirty="0">
                <a:effectLst>
                  <a:outerShdw blurRad="38100" dist="38100" dir="2700000" algn="tl">
                    <a:srgbClr val="FFFFFF"/>
                  </a:outerShdw>
                </a:effectLst>
                <a:latin typeface="Times" pitchFamily="2" charset="0"/>
              </a:rPr>
            </a:br>
            <a:r>
              <a:rPr lang="de-DE" altLang="en-US" sz="1400" dirty="0">
                <a:effectLst>
                  <a:outerShdw blurRad="38100" dist="38100" dir="2700000" algn="tl">
                    <a:srgbClr val="FFFFFF"/>
                  </a:outerShdw>
                </a:effectLst>
                <a:latin typeface="Times" pitchFamily="2" charset="0"/>
              </a:rPr>
              <a:t>1:20 </a:t>
            </a:r>
            <a:r>
              <a:rPr lang="de-DE" altLang="en-US" sz="1400" dirty="0" err="1">
                <a:effectLst>
                  <a:outerShdw blurRad="38100" dist="38100" dir="2700000" algn="tl">
                    <a:srgbClr val="FFFFFF"/>
                  </a:outerShdw>
                </a:effectLst>
                <a:latin typeface="Times" pitchFamily="2" charset="0"/>
              </a:rPr>
              <a:t>collective</a:t>
            </a:r>
            <a:br>
              <a:rPr lang="de-DE" altLang="en-US" sz="1400" dirty="0">
                <a:effectLst>
                  <a:outerShdw blurRad="38100" dist="38100" dir="2700000" algn="tl">
                    <a:srgbClr val="FFFFFF"/>
                  </a:outerShdw>
                </a:effectLst>
                <a:latin typeface="Times" pitchFamily="2" charset="0"/>
              </a:rPr>
            </a:br>
            <a:endParaRPr lang="de-DE" altLang="en-US" sz="1400" dirty="0">
              <a:effectLst>
                <a:outerShdw blurRad="38100" dist="38100" dir="2700000" algn="tl">
                  <a:srgbClr val="FFFFFF"/>
                </a:outerShdw>
              </a:effectLst>
              <a:latin typeface="Times" pitchFamily="2" charset="0"/>
            </a:endParaRPr>
          </a:p>
          <a:p>
            <a:pPr>
              <a:defRPr/>
            </a:pPr>
            <a:r>
              <a:rPr lang="de-DE" altLang="en-US" sz="1400" dirty="0">
                <a:effectLst>
                  <a:outerShdw blurRad="38100" dist="38100" dir="2700000" algn="tl">
                    <a:srgbClr val="FFFFFF"/>
                  </a:outerShdw>
                </a:effectLst>
                <a:latin typeface="Times" pitchFamily="2" charset="0"/>
              </a:rPr>
              <a:t>3:06 J.C. solo: b</a:t>
            </a:r>
            <a:r>
              <a:rPr lang="de-DE" altLang="en-US" sz="1400" baseline="-25000" dirty="0">
                <a:effectLst>
                  <a:outerShdw blurRad="38100" dist="38100" dir="2700000" algn="tl">
                    <a:srgbClr val="FFFFFF"/>
                  </a:outerShdw>
                </a:effectLst>
                <a:latin typeface="Times" pitchFamily="2" charset="0"/>
              </a:rPr>
              <a:t>♭</a:t>
            </a:r>
            <a:r>
              <a:rPr lang="de-DE" altLang="en-US" sz="1400" dirty="0">
                <a:effectLst>
                  <a:outerShdw blurRad="38100" dist="38100" dir="2700000" algn="tl">
                    <a:srgbClr val="FFFFFF"/>
                  </a:outerShdw>
                </a:effectLst>
                <a:latin typeface="Times" pitchFamily="2" charset="0"/>
              </a:rPr>
              <a:t>-a</a:t>
            </a:r>
            <a:r>
              <a:rPr lang="de-DE" altLang="en-US" sz="1400" baseline="-25000" dirty="0">
                <a:effectLst>
                  <a:outerShdw blurRad="38100" dist="38100" dir="2700000" algn="tl">
                    <a:srgbClr val="FFFFFF"/>
                  </a:outerShdw>
                </a:effectLst>
                <a:latin typeface="Times" pitchFamily="2" charset="0"/>
              </a:rPr>
              <a:t>♭</a:t>
            </a:r>
            <a:r>
              <a:rPr lang="de-DE" altLang="en-US" sz="1400" dirty="0">
                <a:effectLst>
                  <a:outerShdw blurRad="38100" dist="38100" dir="2700000" algn="tl">
                    <a:srgbClr val="FFFFFF"/>
                  </a:outerShdw>
                </a:effectLst>
                <a:latin typeface="Times" pitchFamily="2" charset="0"/>
              </a:rPr>
              <a:t>-f (retrograde </a:t>
            </a:r>
            <a:r>
              <a:rPr lang="de-DE" altLang="en-US" sz="1400" dirty="0" err="1">
                <a:effectLst>
                  <a:outerShdw blurRad="38100" dist="38100" dir="2700000" algn="tl">
                    <a:srgbClr val="FFFFFF"/>
                  </a:outerShdw>
                </a:effectLst>
                <a:latin typeface="Times" pitchFamily="2" charset="0"/>
              </a:rPr>
              <a:t>of</a:t>
            </a:r>
            <a:r>
              <a:rPr lang="de-DE" altLang="en-US" sz="1400" dirty="0">
                <a:effectLst>
                  <a:outerShdw blurRad="38100" dist="38100" dir="2700000" algn="tl">
                    <a:srgbClr val="FFFFFF"/>
                  </a:outerShdw>
                </a:effectLst>
                <a:latin typeface="Times" pitchFamily="2" charset="0"/>
              </a:rPr>
              <a:t> </a:t>
            </a:r>
            <a:r>
              <a:rPr lang="de-DE" altLang="en-US" sz="1400" i="1" dirty="0">
                <a:effectLst>
                  <a:outerShdw blurRad="38100" dist="38100" dir="2700000" algn="tl">
                    <a:srgbClr val="FFFFFF"/>
                  </a:outerShdw>
                </a:effectLst>
                <a:latin typeface="Times" pitchFamily="2" charset="0"/>
              </a:rPr>
              <a:t>A Love Supreme</a:t>
            </a:r>
            <a:r>
              <a:rPr lang="de-DE" altLang="en-US" sz="1400" dirty="0">
                <a:effectLst>
                  <a:outerShdw blurRad="38100" dist="38100" dir="2700000" algn="tl">
                    <a:srgbClr val="FFFFFF"/>
                  </a:outerShdw>
                </a:effectLst>
                <a:latin typeface="Times" pitchFamily="2" charset="0"/>
              </a:rPr>
              <a:t> </a:t>
            </a:r>
            <a:r>
              <a:rPr lang="de-DE" altLang="en-US" sz="1400" dirty="0" err="1">
                <a:effectLst>
                  <a:outerShdw blurRad="38100" dist="38100" dir="2700000" algn="tl">
                    <a:srgbClr val="FFFFFF"/>
                  </a:outerShdw>
                </a:effectLst>
                <a:latin typeface="Times" pitchFamily="2" charset="0"/>
              </a:rPr>
              <a:t>cell</a:t>
            </a:r>
            <a:r>
              <a:rPr lang="de-DE" altLang="en-US" sz="1400" dirty="0">
                <a:effectLst>
                  <a:outerShdw blurRad="38100" dist="38100" dir="2700000" algn="tl">
                    <a:srgbClr val="FFFFFF"/>
                  </a:outerShdw>
                </a:effectLst>
                <a:latin typeface="Times" pitchFamily="2" charset="0"/>
              </a:rPr>
              <a:t>), b</a:t>
            </a:r>
            <a:r>
              <a:rPr lang="de-DE" altLang="en-US" sz="1400" baseline="-25000" dirty="0">
                <a:effectLst>
                  <a:outerShdw blurRad="38100" dist="38100" dir="2700000" algn="tl">
                    <a:srgbClr val="FFFFFF"/>
                  </a:outerShdw>
                </a:effectLst>
                <a:latin typeface="Times" pitchFamily="2" charset="0"/>
              </a:rPr>
              <a:t>♭</a:t>
            </a:r>
            <a:r>
              <a:rPr lang="de-DE" altLang="en-US" sz="1400" dirty="0">
                <a:effectLst>
                  <a:outerShdw blurRad="38100" dist="38100" dir="2700000" algn="tl">
                    <a:srgbClr val="FFFFFF"/>
                  </a:outerShdw>
                </a:effectLst>
                <a:latin typeface="Times" pitchFamily="2" charset="0"/>
              </a:rPr>
              <a:t> pedal tone</a:t>
            </a:r>
          </a:p>
          <a:p>
            <a:pPr>
              <a:defRPr/>
            </a:pPr>
            <a:br>
              <a:rPr lang="de-DE" altLang="en-US" sz="1400" dirty="0">
                <a:effectLst>
                  <a:outerShdw blurRad="38100" dist="38100" dir="2700000" algn="tl">
                    <a:srgbClr val="FFFFFF"/>
                  </a:outerShdw>
                </a:effectLst>
                <a:latin typeface="Times" pitchFamily="2" charset="0"/>
              </a:rPr>
            </a:br>
            <a:r>
              <a:rPr lang="de-DE" altLang="en-US" sz="1400" dirty="0">
                <a:effectLst>
                  <a:outerShdw blurRad="38100" dist="38100" dir="2700000" algn="tl">
                    <a:srgbClr val="FFFFFF"/>
                  </a:outerShdw>
                </a:effectLst>
                <a:latin typeface="Times" pitchFamily="2" charset="0"/>
              </a:rPr>
              <a:t>7:27 tutti, </a:t>
            </a:r>
            <a:r>
              <a:rPr lang="de-DE" altLang="en-US" sz="1400" dirty="0" err="1">
                <a:effectLst>
                  <a:outerShdw blurRad="38100" dist="38100" dir="2700000" algn="tl">
                    <a:srgbClr val="FFFFFF"/>
                  </a:outerShdw>
                </a:effectLst>
                <a:latin typeface="Times" pitchFamily="2" charset="0"/>
              </a:rPr>
              <a:t>Ph.S</a:t>
            </a:r>
            <a:r>
              <a:rPr lang="de-DE" altLang="en-US" sz="1400" dirty="0">
                <a:effectLst>
                  <a:outerShdw blurRad="38100" dist="38100" dir="2700000" algn="tl">
                    <a:srgbClr val="FFFFFF"/>
                  </a:outerShdw>
                </a:effectLst>
                <a:latin typeface="Times" pitchFamily="2" charset="0"/>
              </a:rPr>
              <a:t>. </a:t>
            </a:r>
            <a:r>
              <a:rPr lang="de-DE" altLang="en-US" sz="1400" dirty="0" err="1">
                <a:effectLst>
                  <a:outerShdw blurRad="38100" dist="38100" dir="2700000" algn="tl">
                    <a:srgbClr val="FFFFFF"/>
                  </a:outerShdw>
                </a:effectLst>
                <a:latin typeface="Times" pitchFamily="2" charset="0"/>
              </a:rPr>
              <a:t>long</a:t>
            </a:r>
            <a:r>
              <a:rPr lang="de-DE" altLang="en-US" sz="1400" dirty="0">
                <a:effectLst>
                  <a:outerShdw blurRad="38100" dist="38100" dir="2700000" algn="tl">
                    <a:srgbClr val="FFFFFF"/>
                  </a:outerShdw>
                </a:effectLst>
                <a:latin typeface="Times" pitchFamily="2" charset="0"/>
              </a:rPr>
              <a:t> </a:t>
            </a:r>
            <a:r>
              <a:rPr lang="de-DE" altLang="en-US" sz="1400" dirty="0" err="1">
                <a:effectLst>
                  <a:outerShdw blurRad="38100" dist="38100" dir="2700000" algn="tl">
                    <a:srgbClr val="FFFFFF"/>
                  </a:outerShdw>
                </a:effectLst>
                <a:latin typeface="Times" pitchFamily="2" charset="0"/>
              </a:rPr>
              <a:t>tones</a:t>
            </a:r>
            <a:r>
              <a:rPr lang="de-DE" altLang="en-US" sz="1400" dirty="0">
                <a:effectLst>
                  <a:outerShdw blurRad="38100" dist="38100" dir="2700000" algn="tl">
                    <a:srgbClr val="FFFFFF"/>
                  </a:outerShdw>
                </a:effectLst>
                <a:latin typeface="Times" pitchFamily="2" charset="0"/>
              </a:rPr>
              <a:t>, </a:t>
            </a:r>
            <a:r>
              <a:rPr lang="de-DE" altLang="en-US" sz="1400" dirty="0" err="1">
                <a:effectLst>
                  <a:outerShdw blurRad="38100" dist="38100" dir="2700000" algn="tl">
                    <a:srgbClr val="FFFFFF"/>
                  </a:outerShdw>
                </a:effectLst>
                <a:latin typeface="Times" pitchFamily="2" charset="0"/>
              </a:rPr>
              <a:t>descending</a:t>
            </a:r>
            <a:r>
              <a:rPr lang="de-DE" altLang="en-US" sz="1400" dirty="0">
                <a:effectLst>
                  <a:outerShdw blurRad="38100" dist="38100" dir="2700000" algn="tl">
                    <a:srgbClr val="FFFFFF"/>
                  </a:outerShdw>
                </a:effectLst>
                <a:latin typeface="Times" pitchFamily="2" charset="0"/>
              </a:rPr>
              <a:t> </a:t>
            </a:r>
            <a:r>
              <a:rPr lang="de-DE" altLang="en-US" sz="1400" dirty="0" err="1">
                <a:effectLst>
                  <a:outerShdw blurRad="38100" dist="38100" dir="2700000" algn="tl">
                    <a:srgbClr val="FFFFFF"/>
                  </a:outerShdw>
                </a:effectLst>
                <a:latin typeface="Times" pitchFamily="2" charset="0"/>
              </a:rPr>
              <a:t>gestures</a:t>
            </a:r>
            <a:r>
              <a:rPr lang="de-DE" altLang="en-US" sz="1400" dirty="0">
                <a:effectLst>
                  <a:outerShdw blurRad="38100" dist="38100" dir="2700000" algn="tl">
                    <a:srgbClr val="FFFFFF"/>
                  </a:outerShdw>
                </a:effectLst>
                <a:latin typeface="Times" pitchFamily="2" charset="0"/>
              </a:rPr>
              <a:t>, not </a:t>
            </a:r>
            <a:r>
              <a:rPr lang="de-DE" altLang="en-US" sz="1400" dirty="0" err="1">
                <a:effectLst>
                  <a:outerShdw blurRad="38100" dist="38100" dir="2700000" algn="tl">
                    <a:srgbClr val="FFFFFF"/>
                  </a:outerShdw>
                </a:effectLst>
                <a:latin typeface="Times" pitchFamily="2" charset="0"/>
              </a:rPr>
              <a:t>pitches</a:t>
            </a:r>
            <a:r>
              <a:rPr lang="de-DE" altLang="en-US" sz="1400" dirty="0">
                <a:effectLst>
                  <a:outerShdw blurRad="38100" dist="38100" dir="2700000" algn="tl">
                    <a:srgbClr val="FFFFFF"/>
                  </a:outerShdw>
                </a:effectLst>
                <a:latin typeface="Times" pitchFamily="2" charset="0"/>
              </a:rPr>
              <a:t>, </a:t>
            </a:r>
            <a:r>
              <a:rPr lang="de-DE" altLang="en-US" sz="1400" dirty="0" err="1">
                <a:effectLst>
                  <a:outerShdw blurRad="38100" dist="38100" dir="2700000" algn="tl">
                    <a:srgbClr val="FFFFFF"/>
                  </a:outerShdw>
                </a:effectLst>
                <a:latin typeface="Times" pitchFamily="2" charset="0"/>
              </a:rPr>
              <a:t>overtones</a:t>
            </a:r>
            <a:r>
              <a:rPr lang="de-DE" altLang="en-US" sz="1400" dirty="0">
                <a:effectLst>
                  <a:outerShdw blurRad="38100" dist="38100" dir="2700000" algn="tl">
                    <a:srgbClr val="FFFFFF"/>
                  </a:outerShdw>
                </a:effectLst>
                <a:latin typeface="Times" pitchFamily="2" charset="0"/>
              </a:rPr>
              <a:t> </a:t>
            </a:r>
            <a:r>
              <a:rPr lang="de-DE" altLang="en-US" sz="1400" dirty="0" err="1">
                <a:effectLst>
                  <a:outerShdw blurRad="38100" dist="38100" dir="2700000" algn="tl">
                    <a:srgbClr val="FFFFFF"/>
                  </a:outerShdw>
                </a:effectLst>
                <a:latin typeface="Times" pitchFamily="2" charset="0"/>
              </a:rPr>
              <a:t>heard</a:t>
            </a:r>
            <a:r>
              <a:rPr lang="de-DE" altLang="en-US" sz="1400" dirty="0">
                <a:effectLst>
                  <a:outerShdw blurRad="38100" dist="38100" dir="2700000" algn="tl">
                    <a:srgbClr val="FFFFFF"/>
                  </a:outerShdw>
                </a:effectLst>
                <a:latin typeface="Times" pitchFamily="2" charset="0"/>
              </a:rPr>
              <a:t>?</a:t>
            </a:r>
          </a:p>
          <a:p>
            <a:pPr>
              <a:defRPr/>
            </a:pPr>
            <a:br>
              <a:rPr lang="de-DE" altLang="en-US" sz="1400" dirty="0">
                <a:effectLst>
                  <a:outerShdw blurRad="38100" dist="38100" dir="2700000" algn="tl">
                    <a:srgbClr val="FFFFFF"/>
                  </a:outerShdw>
                </a:effectLst>
                <a:latin typeface="Times" pitchFamily="2" charset="0"/>
              </a:rPr>
            </a:br>
            <a:r>
              <a:rPr lang="de-DE" altLang="en-US" sz="1400" dirty="0">
                <a:effectLst>
                  <a:outerShdw blurRad="38100" dist="38100" dir="2700000" algn="tl">
                    <a:srgbClr val="FFFFFF"/>
                  </a:outerShdw>
                </a:effectLst>
                <a:latin typeface="Times" pitchFamily="2" charset="0"/>
              </a:rPr>
              <a:t>9:59 </a:t>
            </a:r>
            <a:r>
              <a:rPr lang="de-DE" altLang="en-US" sz="1400" dirty="0" err="1">
                <a:effectLst>
                  <a:outerShdw blurRad="38100" dist="38100" dir="2700000" algn="tl">
                    <a:srgbClr val="FFFFFF"/>
                  </a:outerShdw>
                </a:effectLst>
                <a:latin typeface="Times" pitchFamily="2" charset="0"/>
              </a:rPr>
              <a:t>om-om</a:t>
            </a:r>
            <a:r>
              <a:rPr lang="de-DE" altLang="en-US" sz="1400" dirty="0">
                <a:effectLst>
                  <a:outerShdw blurRad="38100" dist="38100" dir="2700000" algn="tl">
                    <a:srgbClr val="FFFFFF"/>
                  </a:outerShdw>
                </a:effectLst>
                <a:latin typeface="Times" pitchFamily="2" charset="0"/>
              </a:rPr>
              <a:t> </a:t>
            </a:r>
            <a:r>
              <a:rPr lang="de-DE" altLang="en-US" sz="1400" dirty="0" err="1">
                <a:effectLst>
                  <a:outerShdw blurRad="38100" dist="38100" dir="2700000" algn="tl">
                    <a:srgbClr val="FFFFFF"/>
                  </a:outerShdw>
                </a:effectLst>
                <a:latin typeface="Times" pitchFamily="2" charset="0"/>
              </a:rPr>
              <a:t>singing</a:t>
            </a:r>
            <a:r>
              <a:rPr lang="de-DE" altLang="en-US" sz="1400" dirty="0">
                <a:effectLst>
                  <a:outerShdw blurRad="38100" dist="38100" dir="2700000" algn="tl">
                    <a:srgbClr val="FFFFFF"/>
                  </a:outerShdw>
                </a:effectLst>
                <a:latin typeface="Times" pitchFamily="2" charset="0"/>
              </a:rPr>
              <a:t> (J.C.+</a:t>
            </a:r>
            <a:r>
              <a:rPr lang="de-DE" altLang="en-US" sz="1400" dirty="0" err="1">
                <a:effectLst>
                  <a:outerShdw blurRad="38100" dist="38100" dir="2700000" algn="tl">
                    <a:srgbClr val="FFFFFF"/>
                  </a:outerShdw>
                </a:effectLst>
                <a:latin typeface="Times" pitchFamily="2" charset="0"/>
              </a:rPr>
              <a:t>Ph.S</a:t>
            </a:r>
            <a:r>
              <a:rPr lang="de-DE" altLang="en-US" sz="1400" dirty="0">
                <a:effectLst>
                  <a:outerShdw blurRad="38100" dist="38100" dir="2700000" algn="tl">
                    <a:srgbClr val="FFFFFF"/>
                  </a:outerShdw>
                </a:effectLst>
                <a:latin typeface="Times" pitchFamily="2" charset="0"/>
              </a:rPr>
              <a:t>. ?)</a:t>
            </a:r>
            <a:br>
              <a:rPr lang="de-DE" altLang="en-US" sz="1400" dirty="0">
                <a:effectLst>
                  <a:outerShdw blurRad="38100" dist="38100" dir="2700000" algn="tl">
                    <a:srgbClr val="FFFFFF"/>
                  </a:outerShdw>
                </a:effectLst>
                <a:latin typeface="Times" pitchFamily="2" charset="0"/>
              </a:rPr>
            </a:br>
            <a:endParaRPr lang="de-DE" altLang="en-US" sz="1400" dirty="0">
              <a:effectLst>
                <a:outerShdw blurRad="38100" dist="38100" dir="2700000" algn="tl">
                  <a:srgbClr val="FFFFFF"/>
                </a:outerShdw>
              </a:effectLst>
              <a:latin typeface="Times" pitchFamily="2" charset="0"/>
            </a:endParaRPr>
          </a:p>
          <a:p>
            <a:pPr>
              <a:defRPr/>
            </a:pPr>
            <a:r>
              <a:rPr lang="de-DE" altLang="en-US" sz="1400" dirty="0">
                <a:effectLst>
                  <a:outerShdw blurRad="38100" dist="38100" dir="2700000" algn="tl">
                    <a:srgbClr val="FFFFFF"/>
                  </a:outerShdw>
                </a:effectLst>
                <a:latin typeface="Times" pitchFamily="2" charset="0"/>
              </a:rPr>
              <a:t>11:00 M.T. solo, lots </a:t>
            </a:r>
            <a:r>
              <a:rPr lang="de-DE" altLang="en-US" sz="1400" dirty="0" err="1">
                <a:effectLst>
                  <a:outerShdw blurRad="38100" dist="38100" dir="2700000" algn="tl">
                    <a:srgbClr val="FFFFFF"/>
                  </a:outerShdw>
                </a:effectLst>
                <a:latin typeface="Times" pitchFamily="2" charset="0"/>
              </a:rPr>
              <a:t>of</a:t>
            </a:r>
            <a:r>
              <a:rPr lang="de-DE" altLang="en-US" sz="1400" dirty="0">
                <a:effectLst>
                  <a:outerShdw blurRad="38100" dist="38100" dir="2700000" algn="tl">
                    <a:srgbClr val="FFFFFF"/>
                  </a:outerShdw>
                </a:effectLst>
                <a:latin typeface="Times" pitchFamily="2" charset="0"/>
              </a:rPr>
              <a:t> </a:t>
            </a:r>
            <a:r>
              <a:rPr lang="de-DE" altLang="en-US" sz="1400" i="1" dirty="0">
                <a:effectLst>
                  <a:outerShdw blurRad="38100" dist="38100" dir="2700000" algn="tl">
                    <a:srgbClr val="FFFFFF"/>
                  </a:outerShdw>
                </a:effectLst>
                <a:latin typeface="Times" pitchFamily="2" charset="0"/>
              </a:rPr>
              <a:t>A Love Supreme</a:t>
            </a:r>
            <a:r>
              <a:rPr lang="de-DE" altLang="en-US" sz="1400" dirty="0">
                <a:effectLst>
                  <a:outerShdw blurRad="38100" dist="38100" dir="2700000" algn="tl">
                    <a:srgbClr val="FFFFFF"/>
                  </a:outerShdw>
                </a:effectLst>
                <a:latin typeface="Times" pitchFamily="2" charset="0"/>
              </a:rPr>
              <a:t> </a:t>
            </a:r>
            <a:r>
              <a:rPr lang="de-DE" altLang="en-US" sz="1400" dirty="0" err="1">
                <a:effectLst>
                  <a:outerShdw blurRad="38100" dist="38100" dir="2700000" algn="tl">
                    <a:srgbClr val="FFFFFF"/>
                  </a:outerShdw>
                </a:effectLst>
                <a:latin typeface="Times" pitchFamily="2" charset="0"/>
              </a:rPr>
              <a:t>cells</a:t>
            </a:r>
            <a:r>
              <a:rPr lang="de-DE" altLang="en-US" sz="1400" dirty="0">
                <a:effectLst>
                  <a:outerShdw blurRad="38100" dist="38100" dir="2700000" algn="tl">
                    <a:srgbClr val="FFFFFF"/>
                  </a:outerShdw>
                </a:effectLst>
                <a:latin typeface="Times" pitchFamily="2" charset="0"/>
              </a:rPr>
              <a:t> (</a:t>
            </a:r>
            <a:r>
              <a:rPr lang="de-DE" altLang="en-US" sz="1400" dirty="0" err="1">
                <a:effectLst>
                  <a:outerShdw blurRad="38100" dist="38100" dir="2700000" algn="tl">
                    <a:srgbClr val="FFFFFF"/>
                  </a:outerShdw>
                </a:effectLst>
                <a:latin typeface="Times" pitchFamily="2" charset="0"/>
              </a:rPr>
              <a:t>ascending</a:t>
            </a:r>
            <a:r>
              <a:rPr lang="de-DE" altLang="en-US" sz="1400" dirty="0">
                <a:effectLst>
                  <a:outerShdw blurRad="38100" dist="38100" dir="2700000" algn="tl">
                    <a:srgbClr val="FFFFFF"/>
                  </a:outerShdw>
                </a:effectLst>
                <a:latin typeface="Times" pitchFamily="2" charset="0"/>
              </a:rPr>
              <a:t>), zig-zag </a:t>
            </a:r>
            <a:r>
              <a:rPr lang="de-DE" altLang="en-US" sz="1400" dirty="0" err="1">
                <a:effectLst>
                  <a:outerShdw blurRad="38100" dist="38100" dir="2700000" algn="tl">
                    <a:srgbClr val="FFFFFF"/>
                  </a:outerShdw>
                </a:effectLst>
                <a:latin typeface="Times" pitchFamily="2" charset="0"/>
              </a:rPr>
              <a:t>e</a:t>
            </a:r>
            <a:r>
              <a:rPr lang="de-DE" altLang="en-US" sz="1400" dirty="0">
                <a:effectLst>
                  <a:outerShdw blurRad="38100" dist="38100" dir="2700000" algn="tl">
                    <a:srgbClr val="FFFFFF"/>
                  </a:outerShdw>
                </a:effectLst>
                <a:latin typeface="Times" pitchFamily="2" charset="0"/>
              </a:rPr>
              <a:t>-f-a</a:t>
            </a:r>
            <a:r>
              <a:rPr lang="de-DE" altLang="en-US" sz="1400" baseline="-25000" dirty="0">
                <a:effectLst>
                  <a:outerShdw blurRad="38100" dist="38100" dir="2700000" algn="tl">
                    <a:srgbClr val="FFFFFF"/>
                  </a:outerShdw>
                </a:effectLst>
                <a:latin typeface="Times" pitchFamily="2" charset="0"/>
              </a:rPr>
              <a:t>♭</a:t>
            </a:r>
            <a:r>
              <a:rPr lang="de-DE" altLang="en-US" sz="1400" dirty="0">
                <a:effectLst>
                  <a:outerShdw blurRad="38100" dist="38100" dir="2700000" algn="tl">
                    <a:srgbClr val="FFFFFF"/>
                  </a:outerShdw>
                </a:effectLst>
                <a:latin typeface="Times" pitchFamily="2" charset="0"/>
              </a:rPr>
              <a:t>-b</a:t>
            </a:r>
            <a:r>
              <a:rPr lang="de-DE" altLang="en-US" sz="1400" baseline="-25000" dirty="0">
                <a:effectLst>
                  <a:outerShdw blurRad="38100" dist="38100" dir="2700000" algn="tl">
                    <a:srgbClr val="FFFFFF"/>
                  </a:outerShdw>
                </a:effectLst>
                <a:latin typeface="Times" pitchFamily="2" charset="0"/>
              </a:rPr>
              <a:t>♭</a:t>
            </a:r>
            <a:r>
              <a:rPr lang="de-DE" altLang="en-US" sz="1400" dirty="0">
                <a:effectLst>
                  <a:outerShdw blurRad="38100" dist="38100" dir="2700000" algn="tl">
                    <a:srgbClr val="FFFFFF"/>
                  </a:outerShdw>
                </a:effectLst>
                <a:latin typeface="Times" pitchFamily="2" charset="0"/>
              </a:rPr>
              <a:t>-a</a:t>
            </a:r>
            <a:r>
              <a:rPr lang="de-DE" altLang="en-US" sz="1400" baseline="-25000" dirty="0">
                <a:effectLst>
                  <a:outerShdw blurRad="38100" dist="38100" dir="2700000" algn="tl">
                    <a:srgbClr val="FFFFFF"/>
                  </a:outerShdw>
                </a:effectLst>
                <a:latin typeface="Times" pitchFamily="2" charset="0"/>
              </a:rPr>
              <a:t>♭</a:t>
            </a:r>
            <a:r>
              <a:rPr lang="de-DE" altLang="en-US" sz="1400" dirty="0">
                <a:effectLst>
                  <a:outerShdw blurRad="38100" dist="38100" dir="2700000" algn="tl">
                    <a:srgbClr val="FFFFFF"/>
                  </a:outerShdw>
                </a:effectLst>
                <a:latin typeface="Times" pitchFamily="2" charset="0"/>
              </a:rPr>
              <a:t>-a</a:t>
            </a:r>
            <a:r>
              <a:rPr lang="de-DE" altLang="en-US" sz="1400" baseline="-25000" dirty="0">
                <a:effectLst>
                  <a:outerShdw blurRad="38100" dist="38100" dir="2700000" algn="tl">
                    <a:srgbClr val="FFFFFF"/>
                  </a:outerShdw>
                </a:effectLst>
                <a:latin typeface="Times" pitchFamily="2" charset="0"/>
              </a:rPr>
              <a:t>♭</a:t>
            </a:r>
            <a:r>
              <a:rPr lang="de-DE" altLang="en-US" sz="1400" dirty="0">
                <a:effectLst>
                  <a:outerShdw blurRad="38100" dist="38100" dir="2700000" algn="tl">
                    <a:srgbClr val="FFFFFF"/>
                  </a:outerShdw>
                </a:effectLst>
                <a:latin typeface="Times" pitchFamily="2" charset="0"/>
              </a:rPr>
              <a:t>-f-</a:t>
            </a:r>
            <a:r>
              <a:rPr lang="de-DE" altLang="en-US" sz="1400" dirty="0" err="1">
                <a:effectLst>
                  <a:outerShdw blurRad="38100" dist="38100" dir="2700000" algn="tl">
                    <a:srgbClr val="FFFFFF"/>
                  </a:outerShdw>
                </a:effectLst>
                <a:latin typeface="Times" pitchFamily="2" charset="0"/>
              </a:rPr>
              <a:t>e</a:t>
            </a:r>
            <a:r>
              <a:rPr lang="de-DE" altLang="en-US" sz="1400" dirty="0">
                <a:effectLst>
                  <a:outerShdw blurRad="38100" dist="38100" dir="2700000" algn="tl">
                    <a:srgbClr val="FFFFFF"/>
                  </a:outerShdw>
                </a:effectLst>
                <a:latin typeface="Times" pitchFamily="2" charset="0"/>
              </a:rPr>
              <a:t> </a:t>
            </a:r>
          </a:p>
          <a:p>
            <a:pPr>
              <a:defRPr/>
            </a:pPr>
            <a:br>
              <a:rPr lang="de-DE" altLang="en-US" sz="1400" dirty="0">
                <a:effectLst>
                  <a:outerShdw blurRad="38100" dist="38100" dir="2700000" algn="tl">
                    <a:srgbClr val="FFFFFF"/>
                  </a:outerShdw>
                </a:effectLst>
                <a:latin typeface="Times" pitchFamily="2" charset="0"/>
              </a:rPr>
            </a:br>
            <a:r>
              <a:rPr lang="de-DE" altLang="en-US" sz="1400" dirty="0">
                <a:effectLst>
                  <a:outerShdw blurRad="38100" dist="38100" dir="2700000" algn="tl">
                    <a:srgbClr val="FFFFFF"/>
                  </a:outerShdw>
                </a:effectLst>
                <a:latin typeface="Times" pitchFamily="2" charset="0"/>
              </a:rPr>
              <a:t>15:00 </a:t>
            </a:r>
            <a:r>
              <a:rPr lang="de-DE" altLang="en-US" sz="1400" dirty="0" err="1">
                <a:effectLst>
                  <a:outerShdw blurRad="38100" dist="38100" dir="2700000" algn="tl">
                    <a:srgbClr val="FFFFFF"/>
                  </a:outerShdw>
                </a:effectLst>
                <a:latin typeface="Times" pitchFamily="2" charset="0"/>
              </a:rPr>
              <a:t>jungle</a:t>
            </a:r>
            <a:r>
              <a:rPr lang="de-DE" altLang="en-US" sz="1400" dirty="0">
                <a:effectLst>
                  <a:outerShdw blurRad="38100" dist="38100" dir="2700000" algn="tl">
                    <a:srgbClr val="FFFFFF"/>
                  </a:outerShdw>
                </a:effectLst>
                <a:latin typeface="Times" pitchFamily="2" charset="0"/>
              </a:rPr>
              <a:t> </a:t>
            </a:r>
            <a:r>
              <a:rPr lang="de-DE" altLang="en-US" sz="1400" dirty="0" err="1">
                <a:effectLst>
                  <a:outerShdw blurRad="38100" dist="38100" dir="2700000" algn="tl">
                    <a:srgbClr val="FFFFFF"/>
                  </a:outerShdw>
                </a:effectLst>
                <a:latin typeface="Times" pitchFamily="2" charset="0"/>
              </a:rPr>
              <a:t>sounds</a:t>
            </a:r>
            <a:r>
              <a:rPr lang="de-DE" altLang="en-US" sz="1400" dirty="0">
                <a:effectLst>
                  <a:outerShdw blurRad="38100" dist="38100" dir="2700000" algn="tl">
                    <a:srgbClr val="FFFFFF"/>
                  </a:outerShdw>
                </a:effectLst>
                <a:latin typeface="Times" pitchFamily="2" charset="0"/>
              </a:rPr>
              <a:t>, bass, flute, „</a:t>
            </a:r>
            <a:r>
              <a:rPr lang="de-DE" altLang="en-US" sz="1400" dirty="0" err="1">
                <a:effectLst>
                  <a:outerShdw blurRad="38100" dist="38100" dir="2700000" algn="tl">
                    <a:srgbClr val="FFFFFF"/>
                  </a:outerShdw>
                </a:effectLst>
                <a:latin typeface="Times" pitchFamily="2" charset="0"/>
              </a:rPr>
              <a:t>animal</a:t>
            </a:r>
            <a:r>
              <a:rPr lang="de-DE" altLang="en-US" sz="1400" dirty="0">
                <a:effectLst>
                  <a:outerShdw blurRad="38100" dist="38100" dir="2700000" algn="tl">
                    <a:srgbClr val="FFFFFF"/>
                  </a:outerShdw>
                </a:effectLst>
                <a:latin typeface="Times" pitchFamily="2" charset="0"/>
              </a:rPr>
              <a:t> </a:t>
            </a:r>
            <a:r>
              <a:rPr lang="de-DE" altLang="en-US" sz="1400" dirty="0" err="1">
                <a:effectLst>
                  <a:outerShdw blurRad="38100" dist="38100" dir="2700000" algn="tl">
                    <a:srgbClr val="FFFFFF"/>
                  </a:outerShdw>
                </a:effectLst>
                <a:latin typeface="Times" pitchFamily="2" charset="0"/>
              </a:rPr>
              <a:t>voices</a:t>
            </a:r>
            <a:r>
              <a:rPr lang="de-DE" altLang="en-US" sz="1400" dirty="0">
                <a:effectLst>
                  <a:outerShdw blurRad="38100" dist="38100" dir="2700000" algn="tl">
                    <a:srgbClr val="FFFFFF"/>
                  </a:outerShdw>
                </a:effectLst>
                <a:latin typeface="Times" pitchFamily="2" charset="0"/>
              </a:rPr>
              <a:t>“ (bass </a:t>
            </a:r>
            <a:r>
              <a:rPr lang="de-DE" altLang="en-US" sz="1400" dirty="0" err="1">
                <a:effectLst>
                  <a:outerShdw blurRad="38100" dist="38100" dir="2700000" algn="tl">
                    <a:srgbClr val="FFFFFF"/>
                  </a:outerShdw>
                </a:effectLst>
                <a:latin typeface="Times" pitchFamily="2" charset="0"/>
              </a:rPr>
              <a:t>clarinette</a:t>
            </a:r>
            <a:r>
              <a:rPr lang="de-DE" altLang="en-US" sz="1400" dirty="0">
                <a:effectLst>
                  <a:outerShdw blurRad="38100" dist="38100" dir="2700000" algn="tl">
                    <a:srgbClr val="FFFFFF"/>
                  </a:outerShdw>
                </a:effectLst>
                <a:latin typeface="Times" pitchFamily="2" charset="0"/>
              </a:rPr>
              <a:t>?)</a:t>
            </a:r>
          </a:p>
          <a:p>
            <a:pPr>
              <a:defRPr/>
            </a:pPr>
            <a:br>
              <a:rPr lang="de-DE" altLang="en-US" sz="1400" dirty="0">
                <a:effectLst>
                  <a:outerShdw blurRad="38100" dist="38100" dir="2700000" algn="tl">
                    <a:srgbClr val="FFFFFF"/>
                  </a:outerShdw>
                </a:effectLst>
                <a:latin typeface="Times" pitchFamily="2" charset="0"/>
              </a:rPr>
            </a:br>
            <a:r>
              <a:rPr lang="de-DE" altLang="en-US" sz="1400" dirty="0">
                <a:effectLst>
                  <a:outerShdw blurRad="38100" dist="38100" dir="2700000" algn="tl">
                    <a:srgbClr val="FFFFFF"/>
                  </a:outerShdw>
                </a:effectLst>
                <a:latin typeface="Times" pitchFamily="2" charset="0"/>
              </a:rPr>
              <a:t>17:20 M.T. in, lots </a:t>
            </a:r>
            <a:r>
              <a:rPr lang="de-DE" altLang="en-US" sz="1400" dirty="0" err="1">
                <a:effectLst>
                  <a:outerShdw blurRad="38100" dist="38100" dir="2700000" algn="tl">
                    <a:srgbClr val="FFFFFF"/>
                  </a:outerShdw>
                </a:effectLst>
                <a:latin typeface="Times" pitchFamily="2" charset="0"/>
              </a:rPr>
              <a:t>of</a:t>
            </a:r>
            <a:r>
              <a:rPr lang="de-DE" altLang="en-US" sz="1400" dirty="0">
                <a:effectLst>
                  <a:outerShdw blurRad="38100" dist="38100" dir="2700000" algn="tl">
                    <a:srgbClr val="FFFFFF"/>
                  </a:outerShdw>
                </a:effectLst>
                <a:latin typeface="Times" pitchFamily="2" charset="0"/>
              </a:rPr>
              <a:t> </a:t>
            </a:r>
            <a:r>
              <a:rPr lang="de-DE" altLang="en-US" sz="1400" dirty="0" err="1">
                <a:effectLst>
                  <a:outerShdw blurRad="38100" dist="38100" dir="2700000" algn="tl">
                    <a:srgbClr val="FFFFFF"/>
                  </a:outerShdw>
                </a:effectLst>
                <a:latin typeface="Times" pitchFamily="2" charset="0"/>
              </a:rPr>
              <a:t>percussion</a:t>
            </a:r>
            <a:br>
              <a:rPr lang="de-DE" altLang="en-US" sz="1400" dirty="0">
                <a:effectLst>
                  <a:outerShdw blurRad="38100" dist="38100" dir="2700000" algn="tl">
                    <a:srgbClr val="FFFFFF"/>
                  </a:outerShdw>
                </a:effectLst>
                <a:latin typeface="Times" pitchFamily="2" charset="0"/>
              </a:rPr>
            </a:br>
            <a:endParaRPr lang="de-DE" altLang="en-US" sz="1400" dirty="0">
              <a:effectLst>
                <a:outerShdw blurRad="38100" dist="38100" dir="2700000" algn="tl">
                  <a:srgbClr val="FFFFFF"/>
                </a:outerShdw>
              </a:effectLst>
              <a:latin typeface="Times" pitchFamily="2" charset="0"/>
            </a:endParaRPr>
          </a:p>
          <a:p>
            <a:pPr>
              <a:defRPr/>
            </a:pPr>
            <a:r>
              <a:rPr lang="de-DE" altLang="en-US" sz="1400" dirty="0">
                <a:effectLst>
                  <a:outerShdw blurRad="38100" dist="38100" dir="2700000" algn="tl">
                    <a:srgbClr val="FFFFFF"/>
                  </a:outerShdw>
                </a:effectLst>
                <a:latin typeface="Times" pitchFamily="2" charset="0"/>
              </a:rPr>
              <a:t>19:14 J.C. back</a:t>
            </a:r>
          </a:p>
          <a:p>
            <a:pPr>
              <a:defRPr/>
            </a:pPr>
            <a:br>
              <a:rPr lang="de-DE" altLang="en-US" sz="1400" dirty="0">
                <a:effectLst>
                  <a:outerShdw blurRad="38100" dist="38100" dir="2700000" algn="tl">
                    <a:srgbClr val="FFFFFF"/>
                  </a:outerShdw>
                </a:effectLst>
                <a:latin typeface="Times" pitchFamily="2" charset="0"/>
              </a:rPr>
            </a:br>
            <a:r>
              <a:rPr lang="de-DE" altLang="en-US" sz="1400" dirty="0">
                <a:effectLst>
                  <a:outerShdw blurRad="38100" dist="38100" dir="2700000" algn="tl">
                    <a:srgbClr val="FFFFFF"/>
                  </a:outerShdw>
                </a:effectLst>
                <a:latin typeface="Times" pitchFamily="2" charset="0"/>
              </a:rPr>
              <a:t>19:55 bass solo</a:t>
            </a:r>
          </a:p>
          <a:p>
            <a:pPr>
              <a:defRPr/>
            </a:pPr>
            <a:br>
              <a:rPr lang="de-DE" altLang="en-US" sz="1400" dirty="0">
                <a:effectLst>
                  <a:outerShdw blurRad="38100" dist="38100" dir="2700000" algn="tl">
                    <a:srgbClr val="FFFFFF"/>
                  </a:outerShdw>
                </a:effectLst>
                <a:latin typeface="Times" pitchFamily="2" charset="0"/>
              </a:rPr>
            </a:br>
            <a:r>
              <a:rPr lang="de-DE" altLang="en-US" sz="1400" dirty="0">
                <a:effectLst>
                  <a:outerShdw blurRad="38100" dist="38100" dir="2700000" algn="tl">
                    <a:srgbClr val="FFFFFF"/>
                  </a:outerShdw>
                </a:effectLst>
                <a:latin typeface="Times" pitchFamily="2" charset="0"/>
              </a:rPr>
              <a:t>20:12 </a:t>
            </a:r>
            <a:r>
              <a:rPr lang="de-DE" altLang="en-US" sz="1400" dirty="0" err="1">
                <a:effectLst>
                  <a:outerShdw blurRad="38100" dist="38100" dir="2700000" algn="tl">
                    <a:srgbClr val="FFFFFF"/>
                  </a:outerShdw>
                </a:effectLst>
                <a:latin typeface="Times" pitchFamily="2" charset="0"/>
              </a:rPr>
              <a:t>Ph.S</a:t>
            </a:r>
            <a:r>
              <a:rPr lang="de-DE" altLang="en-US" sz="1400" dirty="0">
                <a:effectLst>
                  <a:outerShdw blurRad="38100" dist="38100" dir="2700000" algn="tl">
                    <a:srgbClr val="FFFFFF"/>
                  </a:outerShdw>
                </a:effectLst>
                <a:latin typeface="Times" pitchFamily="2" charset="0"/>
              </a:rPr>
              <a:t>. + R.G. </a:t>
            </a:r>
            <a:r>
              <a:rPr lang="de-DE" altLang="en-US" sz="1400" dirty="0" err="1">
                <a:effectLst>
                  <a:outerShdw blurRad="38100" dist="38100" dir="2700000" algn="tl">
                    <a:srgbClr val="FFFFFF"/>
                  </a:outerShdw>
                </a:effectLst>
                <a:latin typeface="Times" pitchFamily="2" charset="0"/>
              </a:rPr>
              <a:t>melody</a:t>
            </a:r>
            <a:r>
              <a:rPr lang="de-DE" altLang="en-US" sz="1400" dirty="0">
                <a:effectLst>
                  <a:outerShdw blurRad="38100" dist="38100" dir="2700000" algn="tl">
                    <a:srgbClr val="FFFFFF"/>
                  </a:outerShdw>
                </a:effectLst>
                <a:latin typeface="Times" pitchFamily="2" charset="0"/>
              </a:rPr>
              <a:t> back</a:t>
            </a:r>
          </a:p>
          <a:p>
            <a:pPr>
              <a:defRPr/>
            </a:pPr>
            <a:br>
              <a:rPr lang="de-DE" altLang="en-US" sz="1400" dirty="0">
                <a:effectLst>
                  <a:outerShdw blurRad="38100" dist="38100" dir="2700000" algn="tl">
                    <a:srgbClr val="FFFFFF"/>
                  </a:outerShdw>
                </a:effectLst>
                <a:latin typeface="Times" pitchFamily="2" charset="0"/>
              </a:rPr>
            </a:br>
            <a:r>
              <a:rPr lang="de-DE" altLang="en-US" sz="1400" dirty="0">
                <a:effectLst>
                  <a:outerShdw blurRad="38100" dist="38100" dir="2700000" algn="tl">
                    <a:srgbClr val="FFFFFF"/>
                  </a:outerShdw>
                </a:effectLst>
                <a:latin typeface="Times" pitchFamily="2" charset="0"/>
              </a:rPr>
              <a:t>21:20 J.C. + </a:t>
            </a:r>
            <a:r>
              <a:rPr lang="de-DE" altLang="en-US" sz="1400" dirty="0" err="1">
                <a:effectLst>
                  <a:outerShdw blurRad="38100" dist="38100" dir="2700000" algn="tl">
                    <a:srgbClr val="FFFFFF"/>
                  </a:outerShdw>
                </a:effectLst>
                <a:latin typeface="Times" pitchFamily="2" charset="0"/>
              </a:rPr>
              <a:t>Ph.S</a:t>
            </a:r>
            <a:r>
              <a:rPr lang="de-DE" altLang="en-US" sz="1400" dirty="0">
                <a:effectLst>
                  <a:outerShdw blurRad="38100" dist="38100" dir="2700000" algn="tl">
                    <a:srgbClr val="FFFFFF"/>
                  </a:outerShdw>
                </a:effectLst>
                <a:latin typeface="Times" pitchFamily="2" charset="0"/>
              </a:rPr>
              <a:t>. </a:t>
            </a:r>
            <a:r>
              <a:rPr lang="de-DE" altLang="en-US" sz="1400" dirty="0" err="1">
                <a:effectLst>
                  <a:outerShdw blurRad="38100" dist="38100" dir="2700000" algn="tl">
                    <a:srgbClr val="FFFFFF"/>
                  </a:outerShdw>
                </a:effectLst>
                <a:latin typeface="Times" pitchFamily="2" charset="0"/>
              </a:rPr>
              <a:t>duo</a:t>
            </a:r>
            <a:r>
              <a:rPr lang="de-DE" altLang="en-US" sz="1400" dirty="0">
                <a:effectLst>
                  <a:outerShdw blurRad="38100" dist="38100" dir="2700000" algn="tl">
                    <a:srgbClr val="FFFFFF"/>
                  </a:outerShdw>
                </a:effectLst>
                <a:latin typeface="Times" pitchFamily="2" charset="0"/>
              </a:rPr>
              <a:t> </a:t>
            </a:r>
            <a:r>
              <a:rPr lang="de-DE" altLang="en-US" sz="1400" dirty="0" err="1">
                <a:effectLst>
                  <a:outerShdw blurRad="38100" dist="38100" dir="2700000" algn="tl">
                    <a:srgbClr val="FFFFFF"/>
                  </a:outerShdw>
                </a:effectLst>
                <a:latin typeface="Times" pitchFamily="2" charset="0"/>
              </a:rPr>
              <a:t>later</a:t>
            </a:r>
            <a:r>
              <a:rPr lang="de-DE" altLang="en-US" sz="1400" dirty="0">
                <a:effectLst>
                  <a:outerShdw blurRad="38100" dist="38100" dir="2700000" algn="tl">
                    <a:srgbClr val="FFFFFF"/>
                  </a:outerShdw>
                </a:effectLst>
                <a:latin typeface="Times" pitchFamily="2" charset="0"/>
              </a:rPr>
              <a:t> </a:t>
            </a:r>
            <a:r>
              <a:rPr lang="de-DE" altLang="en-US" sz="1400" dirty="0" err="1">
                <a:effectLst>
                  <a:outerShdw blurRad="38100" dist="38100" dir="2700000" algn="tl">
                    <a:srgbClr val="FFFFFF"/>
                  </a:outerShdw>
                </a:effectLst>
                <a:latin typeface="Times" pitchFamily="2" charset="0"/>
              </a:rPr>
              <a:t>with</a:t>
            </a:r>
            <a:r>
              <a:rPr lang="de-DE" altLang="en-US" sz="1400" dirty="0">
                <a:effectLst>
                  <a:outerShdw blurRad="38100" dist="38100" dir="2700000" algn="tl">
                    <a:srgbClr val="FFFFFF"/>
                  </a:outerShdw>
                </a:effectLst>
                <a:latin typeface="Times" pitchFamily="2" charset="0"/>
              </a:rPr>
              <a:t> J.B.</a:t>
            </a:r>
          </a:p>
          <a:p>
            <a:pPr>
              <a:defRPr/>
            </a:pPr>
            <a:br>
              <a:rPr lang="de-DE" altLang="en-US" sz="1400" dirty="0">
                <a:effectLst>
                  <a:outerShdw blurRad="38100" dist="38100" dir="2700000" algn="tl">
                    <a:srgbClr val="FFFFFF"/>
                  </a:outerShdw>
                </a:effectLst>
                <a:latin typeface="Times" pitchFamily="2" charset="0"/>
              </a:rPr>
            </a:br>
            <a:r>
              <a:rPr lang="de-DE" altLang="en-US" sz="1400" dirty="0">
                <a:effectLst>
                  <a:outerShdw blurRad="38100" dist="38100" dir="2700000" algn="tl">
                    <a:srgbClr val="FFFFFF"/>
                  </a:outerShdw>
                </a:effectLst>
                <a:latin typeface="Times" pitchFamily="2" charset="0"/>
              </a:rPr>
              <a:t>22:40 fast </a:t>
            </a:r>
            <a:r>
              <a:rPr lang="de-DE" altLang="en-US" sz="1400" dirty="0" err="1">
                <a:effectLst>
                  <a:outerShdw blurRad="38100" dist="38100" dir="2700000" algn="tl">
                    <a:srgbClr val="FFFFFF"/>
                  </a:outerShdw>
                </a:effectLst>
                <a:latin typeface="Times" pitchFamily="2" charset="0"/>
              </a:rPr>
              <a:t>repetitions</a:t>
            </a:r>
            <a:r>
              <a:rPr lang="de-DE" altLang="en-US" sz="1400" dirty="0">
                <a:effectLst>
                  <a:outerShdw blurRad="38100" dist="38100" dir="2700000" algn="tl">
                    <a:srgbClr val="FFFFFF"/>
                  </a:outerShdw>
                </a:effectLst>
                <a:latin typeface="Times" pitchFamily="2" charset="0"/>
              </a:rPr>
              <a:t> </a:t>
            </a:r>
            <a:r>
              <a:rPr lang="de-DE" altLang="en-US" sz="1400" dirty="0" err="1">
                <a:effectLst>
                  <a:outerShdw blurRad="38100" dist="38100" dir="2700000" algn="tl">
                    <a:srgbClr val="FFFFFF"/>
                  </a:outerShdw>
                </a:effectLst>
                <a:latin typeface="Times" pitchFamily="2" charset="0"/>
              </a:rPr>
              <a:t>of</a:t>
            </a:r>
            <a:r>
              <a:rPr lang="de-DE" altLang="en-US" sz="1400" dirty="0">
                <a:effectLst>
                  <a:outerShdw blurRad="38100" dist="38100" dir="2700000" algn="tl">
                    <a:srgbClr val="FFFFFF"/>
                  </a:outerShdw>
                </a:effectLst>
                <a:latin typeface="Times" pitchFamily="2" charset="0"/>
              </a:rPr>
              <a:t> J.C. = </a:t>
            </a:r>
            <a:r>
              <a:rPr lang="de-DE" altLang="en-US" sz="1400" dirty="0" err="1">
                <a:effectLst>
                  <a:outerShdw blurRad="38100" dist="38100" dir="2700000" algn="tl">
                    <a:srgbClr val="FFFFFF"/>
                  </a:outerShdw>
                </a:effectLst>
                <a:latin typeface="Times" pitchFamily="2" charset="0"/>
              </a:rPr>
              <a:t>the</a:t>
            </a:r>
            <a:r>
              <a:rPr lang="de-DE" altLang="en-US" sz="1400" dirty="0">
                <a:effectLst>
                  <a:outerShdw blurRad="38100" dist="38100" dir="2700000" algn="tl">
                    <a:srgbClr val="FFFFFF"/>
                  </a:outerShdw>
                </a:effectLst>
                <a:latin typeface="Times" pitchFamily="2" charset="0"/>
              </a:rPr>
              <a:t> real </a:t>
            </a:r>
            <a:r>
              <a:rPr lang="de-DE" altLang="en-US" sz="1400" dirty="0" err="1">
                <a:effectLst>
                  <a:outerShdw blurRad="38100" dist="38100" dir="2700000" algn="tl">
                    <a:srgbClr val="FFFFFF"/>
                  </a:outerShdw>
                </a:effectLst>
                <a:latin typeface="Times" pitchFamily="2" charset="0"/>
              </a:rPr>
              <a:t>meter</a:t>
            </a:r>
            <a:r>
              <a:rPr lang="de-DE" altLang="en-US" sz="1400" dirty="0">
                <a:effectLst>
                  <a:outerShdw blurRad="38100" dist="38100" dir="2700000" algn="tl">
                    <a:srgbClr val="FFFFFF"/>
                  </a:outerShdw>
                </a:effectLst>
                <a:latin typeface="Times" pitchFamily="2" charset="0"/>
              </a:rPr>
              <a:t>!</a:t>
            </a:r>
          </a:p>
          <a:p>
            <a:pPr>
              <a:defRPr/>
            </a:pPr>
            <a:br>
              <a:rPr lang="de-DE" altLang="en-US" sz="1400" dirty="0">
                <a:effectLst>
                  <a:outerShdw blurRad="38100" dist="38100" dir="2700000" algn="tl">
                    <a:srgbClr val="FFFFFF"/>
                  </a:outerShdw>
                </a:effectLst>
                <a:latin typeface="Times" pitchFamily="2" charset="0"/>
              </a:rPr>
            </a:br>
            <a:r>
              <a:rPr lang="de-DE" altLang="en-US" sz="1400" dirty="0">
                <a:effectLst>
                  <a:outerShdw blurRad="38100" dist="38100" dir="2700000" algn="tl">
                    <a:srgbClr val="FFFFFF"/>
                  </a:outerShdw>
                </a:effectLst>
                <a:latin typeface="Times" pitchFamily="2" charset="0"/>
              </a:rPr>
              <a:t>23:10 </a:t>
            </a:r>
            <a:r>
              <a:rPr lang="de-DE" altLang="en-US" sz="1400" dirty="0" err="1">
                <a:effectLst>
                  <a:outerShdw blurRad="38100" dist="38100" dir="2700000" algn="tl">
                    <a:srgbClr val="FFFFFF"/>
                  </a:outerShdw>
                </a:effectLst>
                <a:latin typeface="Times" pitchFamily="2" charset="0"/>
              </a:rPr>
              <a:t>duo</a:t>
            </a:r>
            <a:r>
              <a:rPr lang="de-DE" altLang="en-US" sz="1400" dirty="0">
                <a:effectLst>
                  <a:outerShdw blurRad="38100" dist="38100" dir="2700000" algn="tl">
                    <a:srgbClr val="FFFFFF"/>
                  </a:outerShdw>
                </a:effectLst>
                <a:latin typeface="Times" pitchFamily="2" charset="0"/>
              </a:rPr>
              <a:t> J.C. + </a:t>
            </a:r>
            <a:r>
              <a:rPr lang="de-DE" altLang="en-US" sz="1400" dirty="0" err="1">
                <a:effectLst>
                  <a:outerShdw blurRad="38100" dist="38100" dir="2700000" algn="tl">
                    <a:srgbClr val="FFFFFF"/>
                  </a:outerShdw>
                </a:effectLst>
                <a:latin typeface="Times" pitchFamily="2" charset="0"/>
              </a:rPr>
              <a:t>Ph.S</a:t>
            </a:r>
            <a:r>
              <a:rPr lang="de-DE" altLang="en-US" sz="1400" dirty="0">
                <a:effectLst>
                  <a:outerShdw blurRad="38100" dist="38100" dir="2700000" algn="tl">
                    <a:srgbClr val="FFFFFF"/>
                  </a:outerShdw>
                </a:effectLst>
                <a:latin typeface="Times" pitchFamily="2" charset="0"/>
              </a:rPr>
              <a:t>. </a:t>
            </a:r>
            <a:r>
              <a:rPr lang="de-DE" altLang="en-US" sz="1400" dirty="0" err="1">
                <a:effectLst>
                  <a:outerShdw blurRad="38100" dist="38100" dir="2700000" algn="tl">
                    <a:srgbClr val="FFFFFF"/>
                  </a:outerShdw>
                </a:effectLst>
                <a:latin typeface="Times" pitchFamily="2" charset="0"/>
              </a:rPr>
              <a:t>alternating</a:t>
            </a:r>
            <a:r>
              <a:rPr lang="de-DE" altLang="en-US" sz="1400" dirty="0">
                <a:effectLst>
                  <a:outerShdw blurRad="38100" dist="38100" dir="2700000" algn="tl">
                    <a:srgbClr val="FFFFFF"/>
                  </a:outerShdw>
                </a:effectLst>
                <a:latin typeface="Times" pitchFamily="2" charset="0"/>
              </a:rPr>
              <a:t> </a:t>
            </a:r>
            <a:r>
              <a:rPr lang="de-DE" altLang="en-US" sz="1400" dirty="0" err="1">
                <a:effectLst>
                  <a:outerShdw blurRad="38100" dist="38100" dir="2700000" algn="tl">
                    <a:srgbClr val="FFFFFF"/>
                  </a:outerShdw>
                </a:effectLst>
                <a:latin typeface="Times" pitchFamily="2" charset="0"/>
              </a:rPr>
              <a:t>roles</a:t>
            </a:r>
            <a:endParaRPr lang="de-DE" altLang="en-US" sz="1400" dirty="0">
              <a:effectLst>
                <a:outerShdw blurRad="38100" dist="38100" dir="2700000" algn="tl">
                  <a:srgbClr val="FFFFFF"/>
                </a:outerShdw>
              </a:effectLst>
              <a:latin typeface="Times" pitchFamily="2" charset="0"/>
            </a:endParaRPr>
          </a:p>
          <a:p>
            <a:pPr>
              <a:defRPr/>
            </a:pPr>
            <a:br>
              <a:rPr lang="de-DE" altLang="en-US" sz="1400" dirty="0">
                <a:effectLst>
                  <a:outerShdw blurRad="38100" dist="38100" dir="2700000" algn="tl">
                    <a:srgbClr val="FFFFFF"/>
                  </a:outerShdw>
                </a:effectLst>
                <a:latin typeface="Times" pitchFamily="2" charset="0"/>
              </a:rPr>
            </a:br>
            <a:r>
              <a:rPr lang="de-DE" altLang="en-US" sz="1400" dirty="0" err="1">
                <a:effectLst>
                  <a:outerShdw blurRad="38100" dist="38100" dir="2700000" algn="tl">
                    <a:srgbClr val="FFFFFF"/>
                  </a:outerShdw>
                </a:effectLst>
                <a:latin typeface="Times" pitchFamily="2" charset="0"/>
              </a:rPr>
              <a:t>around</a:t>
            </a:r>
            <a:r>
              <a:rPr lang="de-DE" altLang="en-US" sz="1400" dirty="0">
                <a:effectLst>
                  <a:outerShdw blurRad="38100" dist="38100" dir="2700000" algn="tl">
                    <a:srgbClr val="FFFFFF"/>
                  </a:outerShdw>
                </a:effectLst>
                <a:latin typeface="Times" pitchFamily="2" charset="0"/>
              </a:rPr>
              <a:t> 24:00-25:30 </a:t>
            </a:r>
            <a:r>
              <a:rPr lang="de-DE" altLang="en-US" sz="1400" dirty="0" err="1">
                <a:effectLst>
                  <a:outerShdw blurRad="38100" dist="38100" dir="2700000" algn="tl">
                    <a:srgbClr val="FFFFFF"/>
                  </a:outerShdw>
                </a:effectLst>
                <a:latin typeface="Times" pitchFamily="2" charset="0"/>
              </a:rPr>
              <a:t>climax</a:t>
            </a:r>
            <a:endParaRPr lang="de-DE" altLang="en-US" sz="1400" dirty="0">
              <a:effectLst>
                <a:outerShdw blurRad="38100" dist="38100" dir="2700000" algn="tl">
                  <a:srgbClr val="FFFFFF"/>
                </a:outerShdw>
              </a:effectLst>
              <a:latin typeface="Times" pitchFamily="2" charset="0"/>
            </a:endParaRPr>
          </a:p>
          <a:p>
            <a:pPr>
              <a:defRPr/>
            </a:pPr>
            <a:br>
              <a:rPr lang="de-DE" altLang="en-US" sz="1400" dirty="0">
                <a:effectLst>
                  <a:outerShdw blurRad="38100" dist="38100" dir="2700000" algn="tl">
                    <a:srgbClr val="FFFFFF"/>
                  </a:outerShdw>
                </a:effectLst>
                <a:latin typeface="Times" pitchFamily="2" charset="0"/>
              </a:rPr>
            </a:br>
            <a:r>
              <a:rPr lang="de-DE" altLang="en-US" sz="1400" dirty="0">
                <a:effectLst>
                  <a:outerShdw blurRad="38100" dist="38100" dir="2700000" algn="tl">
                    <a:srgbClr val="FFFFFF"/>
                  </a:outerShdw>
                </a:effectLst>
                <a:latin typeface="Times" pitchFamily="2" charset="0"/>
              </a:rPr>
              <a:t>27:10 </a:t>
            </a:r>
            <a:r>
              <a:rPr lang="de-DE" altLang="en-US" sz="1400" dirty="0" err="1">
                <a:effectLst>
                  <a:outerShdw blurRad="38100" dist="38100" dir="2700000" algn="tl">
                    <a:srgbClr val="FFFFFF"/>
                  </a:outerShdw>
                </a:effectLst>
                <a:latin typeface="Times" pitchFamily="2" charset="0"/>
              </a:rPr>
              <a:t>reprise</a:t>
            </a:r>
            <a:r>
              <a:rPr lang="de-DE" altLang="en-US" sz="1400" dirty="0">
                <a:effectLst>
                  <a:outerShdw blurRad="38100" dist="38100" dir="2700000" algn="tl">
                    <a:srgbClr val="FFFFFF"/>
                  </a:outerShdw>
                </a:effectLst>
                <a:latin typeface="Times" pitchFamily="2" charset="0"/>
              </a:rPr>
              <a:t> </a:t>
            </a:r>
            <a:r>
              <a:rPr lang="de-DE" altLang="en-US" sz="1400" dirty="0" err="1">
                <a:effectLst>
                  <a:outerShdw blurRad="38100" dist="38100" dir="2700000" algn="tl">
                    <a:srgbClr val="FFFFFF"/>
                  </a:outerShdw>
                </a:effectLst>
                <a:latin typeface="Times" pitchFamily="2" charset="0"/>
              </a:rPr>
              <a:t>of</a:t>
            </a:r>
            <a:r>
              <a:rPr lang="de-DE" altLang="en-US" sz="1400" dirty="0">
                <a:effectLst>
                  <a:outerShdw blurRad="38100" dist="38100" dir="2700000" algn="tl">
                    <a:srgbClr val="FFFFFF"/>
                  </a:outerShdw>
                </a:effectLst>
                <a:latin typeface="Times" pitchFamily="2" charset="0"/>
              </a:rPr>
              <a:t> ritual </a:t>
            </a:r>
            <a:r>
              <a:rPr lang="de-DE" altLang="en-US" sz="1400" dirty="0" err="1">
                <a:effectLst>
                  <a:outerShdw blurRad="38100" dist="38100" dir="2700000" algn="tl">
                    <a:srgbClr val="FFFFFF"/>
                  </a:outerShdw>
                </a:effectLst>
                <a:latin typeface="Times" pitchFamily="2" charset="0"/>
              </a:rPr>
              <a:t>om</a:t>
            </a:r>
            <a:r>
              <a:rPr lang="de-DE" altLang="en-US" sz="1400" dirty="0">
                <a:effectLst>
                  <a:outerShdw blurRad="38100" dist="38100" dir="2700000" algn="tl">
                    <a:srgbClr val="FFFFFF"/>
                  </a:outerShdw>
                </a:effectLst>
                <a:latin typeface="Times" pitchFamily="2" charset="0"/>
              </a:rPr>
              <a:t> </a:t>
            </a:r>
            <a:r>
              <a:rPr lang="de-DE" altLang="en-US" sz="1400" dirty="0" err="1">
                <a:effectLst>
                  <a:outerShdw blurRad="38100" dist="38100" dir="2700000" algn="tl">
                    <a:srgbClr val="FFFFFF"/>
                  </a:outerShdw>
                </a:effectLst>
                <a:latin typeface="Times" pitchFamily="2" charset="0"/>
              </a:rPr>
              <a:t>song</a:t>
            </a:r>
            <a:endParaRPr lang="de-DE" altLang="en-US" sz="1400" dirty="0">
              <a:effectLst>
                <a:outerShdw blurRad="38100" dist="38100" dir="2700000" algn="tl">
                  <a:srgbClr val="FFFFFF"/>
                </a:outerShdw>
              </a:effectLst>
              <a:latin typeface="Times" pitchFamily="2" charset="0"/>
            </a:endParaRPr>
          </a:p>
        </p:txBody>
      </p:sp>
      <p:sp>
        <p:nvSpPr>
          <p:cNvPr id="896006" name="AutoShape 6">
            <a:extLst>
              <a:ext uri="{FF2B5EF4-FFF2-40B4-BE49-F238E27FC236}">
                <a16:creationId xmlns:a16="http://schemas.microsoft.com/office/drawing/2014/main" id="{B2C6541F-29AE-0701-CC01-EE748CA9784E}"/>
              </a:ext>
            </a:extLst>
          </p:cNvPr>
          <p:cNvSpPr>
            <a:spLocks noChangeArrowheads="1"/>
          </p:cNvSpPr>
          <p:nvPr/>
        </p:nvSpPr>
        <p:spPr bwMode="auto">
          <a:xfrm rot="5400000">
            <a:off x="5990431" y="3153570"/>
            <a:ext cx="6499225" cy="588962"/>
          </a:xfrm>
          <a:prstGeom prst="triangle">
            <a:avLst>
              <a:gd name="adj" fmla="val 48852"/>
            </a:avLst>
          </a:prstGeom>
          <a:gradFill rotWithShape="0">
            <a:gsLst>
              <a:gs pos="0">
                <a:srgbClr val="FFFFFF"/>
              </a:gs>
              <a:gs pos="100000">
                <a:schemeClr val="accent1"/>
              </a:gs>
            </a:gsLst>
            <a:lin ang="0" scaled="1"/>
          </a:gradFill>
          <a:ln w="9525">
            <a:solidFill>
              <a:schemeClr val="accent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pic>
        <p:nvPicPr>
          <p:cNvPr id="3" name="02 Om.m4a">
            <a:hlinkClick r:id="" action="ppaction://media"/>
            <a:extLst>
              <a:ext uri="{FF2B5EF4-FFF2-40B4-BE49-F238E27FC236}">
                <a16:creationId xmlns:a16="http://schemas.microsoft.com/office/drawing/2014/main" id="{9647E080-354F-CAC6-8BC4-CC7E377B8D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21565" y="4756807"/>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8960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0" fill="hold" nodeType="clickEffect">
                                  <p:stCondLst>
                                    <p:cond delay="0"/>
                                  </p:stCondLst>
                                  <p:childTnLst>
                                    <p:set>
                                      <p:cBhvr>
                                        <p:cTn id="10" dur="1" fill="hold">
                                          <p:stCondLst>
                                            <p:cond delay="499"/>
                                          </p:stCondLst>
                                        </p:cTn>
                                        <p:tgtEl>
                                          <p:spTgt spid="89600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entr" presetSubtype="0" fill="hold" nodeType="clickEffect">
                                  <p:stCondLst>
                                    <p:cond delay="0"/>
                                  </p:stCondLst>
                                  <p:childTnLst>
                                    <p:set>
                                      <p:cBhvr>
                                        <p:cTn id="14" dur="1" fill="hold">
                                          <p:stCondLst>
                                            <p:cond delay="499"/>
                                          </p:stCondLst>
                                        </p:cTn>
                                        <p:tgtEl>
                                          <p:spTgt spid="89600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entr" presetSubtype="0" fill="hold" nodeType="clickEffect">
                                  <p:stCondLst>
                                    <p:cond delay="0"/>
                                  </p:stCondLst>
                                  <p:childTnLst>
                                    <p:set>
                                      <p:cBhvr>
                                        <p:cTn id="18" dur="1" fill="hold">
                                          <p:stCondLst>
                                            <p:cond delay="499"/>
                                          </p:stCondLst>
                                        </p:cTn>
                                        <p:tgtEl>
                                          <p:spTgt spid="89600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0" presetClass="entr" presetSubtype="0" fill="hold" nodeType="clickEffect">
                                  <p:stCondLst>
                                    <p:cond delay="0"/>
                                  </p:stCondLst>
                                  <p:childTnLst>
                                    <p:set>
                                      <p:cBhvr>
                                        <p:cTn id="22" dur="1" fill="hold">
                                          <p:stCondLst>
                                            <p:cond delay="499"/>
                                          </p:stCondLst>
                                        </p:cTn>
                                        <p:tgtEl>
                                          <p:spTgt spid="89600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0" presetClass="entr" presetSubtype="0" fill="hold" nodeType="clickEffect">
                                  <p:stCondLst>
                                    <p:cond delay="0"/>
                                  </p:stCondLst>
                                  <p:childTnLst>
                                    <p:set>
                                      <p:cBhvr>
                                        <p:cTn id="26" dur="1" fill="hold">
                                          <p:stCondLst>
                                            <p:cond delay="499"/>
                                          </p:stCondLst>
                                        </p:cTn>
                                        <p:tgtEl>
                                          <p:spTgt spid="896002">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0" presetClass="entr" presetSubtype="0" fill="hold" nodeType="clickEffect">
                                  <p:stCondLst>
                                    <p:cond delay="0"/>
                                  </p:stCondLst>
                                  <p:childTnLst>
                                    <p:set>
                                      <p:cBhvr>
                                        <p:cTn id="30" dur="1" fill="hold">
                                          <p:stCondLst>
                                            <p:cond delay="499"/>
                                          </p:stCondLst>
                                        </p:cTn>
                                        <p:tgtEl>
                                          <p:spTgt spid="896002">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0" presetClass="entr" presetSubtype="0" fill="hold" nodeType="clickEffect">
                                  <p:stCondLst>
                                    <p:cond delay="0"/>
                                  </p:stCondLst>
                                  <p:childTnLst>
                                    <p:set>
                                      <p:cBhvr>
                                        <p:cTn id="34" dur="1" fill="hold">
                                          <p:stCondLst>
                                            <p:cond delay="499"/>
                                          </p:stCondLst>
                                        </p:cTn>
                                        <p:tgtEl>
                                          <p:spTgt spid="896002">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0" presetClass="entr" presetSubtype="0" fill="hold" nodeType="clickEffect">
                                  <p:stCondLst>
                                    <p:cond delay="0"/>
                                  </p:stCondLst>
                                  <p:childTnLst>
                                    <p:set>
                                      <p:cBhvr>
                                        <p:cTn id="38" dur="1" fill="hold">
                                          <p:stCondLst>
                                            <p:cond delay="499"/>
                                          </p:stCondLst>
                                        </p:cTn>
                                        <p:tgtEl>
                                          <p:spTgt spid="896002">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0" presetClass="entr" presetSubtype="0" fill="hold" nodeType="clickEffect">
                                  <p:stCondLst>
                                    <p:cond delay="0"/>
                                  </p:stCondLst>
                                  <p:childTnLst>
                                    <p:set>
                                      <p:cBhvr>
                                        <p:cTn id="42" dur="1" fill="hold">
                                          <p:stCondLst>
                                            <p:cond delay="499"/>
                                          </p:stCondLst>
                                        </p:cTn>
                                        <p:tgtEl>
                                          <p:spTgt spid="896002">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0" presetClass="entr" presetSubtype="0" fill="hold" nodeType="clickEffect">
                                  <p:stCondLst>
                                    <p:cond delay="0"/>
                                  </p:stCondLst>
                                  <p:childTnLst>
                                    <p:set>
                                      <p:cBhvr>
                                        <p:cTn id="46" dur="1" fill="hold">
                                          <p:stCondLst>
                                            <p:cond delay="499"/>
                                          </p:stCondLst>
                                        </p:cTn>
                                        <p:tgtEl>
                                          <p:spTgt spid="896002">
                                            <p:txEl>
                                              <p:pRg st="10" end="1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0" presetClass="entr" presetSubtype="0" fill="hold" nodeType="clickEffect">
                                  <p:stCondLst>
                                    <p:cond delay="0"/>
                                  </p:stCondLst>
                                  <p:childTnLst>
                                    <p:set>
                                      <p:cBhvr>
                                        <p:cTn id="50" dur="1" fill="hold">
                                          <p:stCondLst>
                                            <p:cond delay="499"/>
                                          </p:stCondLst>
                                        </p:cTn>
                                        <p:tgtEl>
                                          <p:spTgt spid="896002">
                                            <p:txEl>
                                              <p:pRg st="11" end="11"/>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0" presetClass="entr" presetSubtype="0" fill="hold" nodeType="clickEffect">
                                  <p:stCondLst>
                                    <p:cond delay="0"/>
                                  </p:stCondLst>
                                  <p:childTnLst>
                                    <p:set>
                                      <p:cBhvr>
                                        <p:cTn id="54" dur="1" fill="hold">
                                          <p:stCondLst>
                                            <p:cond delay="499"/>
                                          </p:stCondLst>
                                        </p:cTn>
                                        <p:tgtEl>
                                          <p:spTgt spid="896002">
                                            <p:txEl>
                                              <p:pRg st="12" end="12"/>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0" presetClass="entr" presetSubtype="0" fill="hold" nodeType="clickEffect">
                                  <p:stCondLst>
                                    <p:cond delay="0"/>
                                  </p:stCondLst>
                                  <p:childTnLst>
                                    <p:set>
                                      <p:cBhvr>
                                        <p:cTn id="58" dur="1" fill="hold">
                                          <p:stCondLst>
                                            <p:cond delay="499"/>
                                          </p:stCondLst>
                                        </p:cTn>
                                        <p:tgtEl>
                                          <p:spTgt spid="896002">
                                            <p:txEl>
                                              <p:pRg st="13" end="13"/>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0" presetClass="entr" presetSubtype="0" fill="hold" nodeType="clickEffect">
                                  <p:stCondLst>
                                    <p:cond delay="0"/>
                                  </p:stCondLst>
                                  <p:childTnLst>
                                    <p:set>
                                      <p:cBhvr>
                                        <p:cTn id="62" dur="1" fill="hold">
                                          <p:stCondLst>
                                            <p:cond delay="499"/>
                                          </p:stCondLst>
                                        </p:cTn>
                                        <p:tgtEl>
                                          <p:spTgt spid="896002">
                                            <p:txEl>
                                              <p:pRg st="14" end="14"/>
                                            </p:txEl>
                                          </p:spTgt>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0" presetClass="entr" presetSubtype="0" fill="hold" nodeType="clickEffect">
                                  <p:stCondLst>
                                    <p:cond delay="0"/>
                                  </p:stCondLst>
                                  <p:childTnLst>
                                    <p:set>
                                      <p:cBhvr>
                                        <p:cTn id="66" dur="1" fill="hold">
                                          <p:stCondLst>
                                            <p:cond delay="499"/>
                                          </p:stCondLst>
                                        </p:cTn>
                                        <p:tgtEl>
                                          <p:spTgt spid="896002">
                                            <p:txEl>
                                              <p:pRg st="15" end="15"/>
                                            </p:txEl>
                                          </p:spTgt>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23" presetClass="entr" presetSubtype="528" fill="hold" nodeType="clickEffect">
                                  <p:stCondLst>
                                    <p:cond delay="0"/>
                                  </p:stCondLst>
                                  <p:childTnLst>
                                    <p:set>
                                      <p:cBhvr>
                                        <p:cTn id="70" dur="1" fill="hold">
                                          <p:stCondLst>
                                            <p:cond delay="0"/>
                                          </p:stCondLst>
                                        </p:cTn>
                                        <p:tgtEl>
                                          <p:spTgt spid="896006"/>
                                        </p:tgtEl>
                                        <p:attrNameLst>
                                          <p:attrName>style.visibility</p:attrName>
                                        </p:attrNameLst>
                                      </p:cBhvr>
                                      <p:to>
                                        <p:strVal val="visible"/>
                                      </p:to>
                                    </p:set>
                                    <p:anim calcmode="lin" valueType="num">
                                      <p:cBhvr>
                                        <p:cTn id="71" dur="500" fill="hold"/>
                                        <p:tgtEl>
                                          <p:spTgt spid="896006"/>
                                        </p:tgtEl>
                                        <p:attrNameLst>
                                          <p:attrName>ppt_w</p:attrName>
                                        </p:attrNameLst>
                                      </p:cBhvr>
                                      <p:tavLst>
                                        <p:tav tm="0">
                                          <p:val>
                                            <p:fltVal val="0"/>
                                          </p:val>
                                        </p:tav>
                                        <p:tav tm="100000">
                                          <p:val>
                                            <p:strVal val="#ppt_w"/>
                                          </p:val>
                                        </p:tav>
                                      </p:tavLst>
                                    </p:anim>
                                    <p:anim calcmode="lin" valueType="num">
                                      <p:cBhvr>
                                        <p:cTn id="72" dur="500" fill="hold"/>
                                        <p:tgtEl>
                                          <p:spTgt spid="896006"/>
                                        </p:tgtEl>
                                        <p:attrNameLst>
                                          <p:attrName>ppt_h</p:attrName>
                                        </p:attrNameLst>
                                      </p:cBhvr>
                                      <p:tavLst>
                                        <p:tav tm="0">
                                          <p:val>
                                            <p:fltVal val="0"/>
                                          </p:val>
                                        </p:tav>
                                        <p:tav tm="100000">
                                          <p:val>
                                            <p:strVal val="#ppt_h"/>
                                          </p:val>
                                        </p:tav>
                                      </p:tavLst>
                                    </p:anim>
                                    <p:anim calcmode="lin" valueType="num">
                                      <p:cBhvr>
                                        <p:cTn id="73" dur="500" fill="hold"/>
                                        <p:tgtEl>
                                          <p:spTgt spid="896006"/>
                                        </p:tgtEl>
                                        <p:attrNameLst>
                                          <p:attrName>ppt_x</p:attrName>
                                        </p:attrNameLst>
                                      </p:cBhvr>
                                      <p:tavLst>
                                        <p:tav tm="0">
                                          <p:val>
                                            <p:fltVal val="0.5"/>
                                          </p:val>
                                        </p:tav>
                                        <p:tav tm="100000">
                                          <p:val>
                                            <p:strVal val="#ppt_x"/>
                                          </p:val>
                                        </p:tav>
                                      </p:tavLst>
                                    </p:anim>
                                    <p:anim calcmode="lin" valueType="num">
                                      <p:cBhvr>
                                        <p:cTn id="74" dur="500" fill="hold"/>
                                        <p:tgtEl>
                                          <p:spTgt spid="896006"/>
                                        </p:tgtEl>
                                        <p:attrNameLst>
                                          <p:attrName>ppt_y</p:attrName>
                                        </p:attrNameLst>
                                      </p:cBhvr>
                                      <p:tavLst>
                                        <p:tav tm="0">
                                          <p:val>
                                            <p:fltVal val="0.5"/>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mediacall" presetSubtype="0" fill="hold" nodeType="clickEffect">
                                  <p:stCondLst>
                                    <p:cond delay="0"/>
                                  </p:stCondLst>
                                  <p:childTnLst>
                                    <p:cmd type="call" cmd="playFrom(0.0)">
                                      <p:cBhvr>
                                        <p:cTn id="78" dur="17301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9" fill="hold" display="0">
                  <p:stCondLst>
                    <p:cond delay="indefinite"/>
                  </p:stCondLst>
                  <p:endCondLst>
                    <p:cond evt="onStopAudio" delay="0">
                      <p:tgtEl>
                        <p:sldTgt/>
                      </p:tgtEl>
                    </p:cond>
                  </p:endCondLst>
                </p:cTn>
                <p:tgtEl>
                  <p:spTgt spid="3"/>
                </p:tgtEl>
              </p:cMediaNode>
            </p:audio>
          </p:childTnLst>
        </p:cTn>
      </p:par>
    </p:tnLst>
    <p:bldLst>
      <p:bldP spid="896002" grpId="0" build="p" autoUpdateAnimBg="0"/>
      <p:bldP spid="896006" grpId="0" animBg="1"/>
    </p:bldLst>
  </p:timing>
</p:sld>
</file>

<file path=ppt/theme/theme1.xml><?xml version="1.0" encoding="utf-8"?>
<a:theme xmlns:a="http://schemas.openxmlformats.org/drawingml/2006/main" name="Blank Presentation">
  <a:themeElements>
    <a:clrScheme name="">
      <a:dk1>
        <a:srgbClr val="000000"/>
      </a:dk1>
      <a:lt1>
        <a:srgbClr val="BBC0FF"/>
      </a:lt1>
      <a:dk2>
        <a:srgbClr val="000000"/>
      </a:dk2>
      <a:lt2>
        <a:srgbClr val="808080"/>
      </a:lt2>
      <a:accent1>
        <a:srgbClr val="00CC99"/>
      </a:accent1>
      <a:accent2>
        <a:srgbClr val="3333CC"/>
      </a:accent2>
      <a:accent3>
        <a:srgbClr val="DADC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Math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Math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Nastassja:Programme:Publish:Microsoft Office 98:Templates:Blank Presentation</Template>
  <TotalTime>19160</TotalTime>
  <Words>1339</Words>
  <Application>Microsoft Macintosh PowerPoint</Application>
  <PresentationFormat>Custom</PresentationFormat>
  <Paragraphs>61</Paragraphs>
  <Slides>7</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Lucida Grande</vt:lpstr>
      <vt:lpstr>Math1</vt:lpstr>
      <vt:lpstr>Times</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ifi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Stefan Göller</dc:creator>
  <cp:lastModifiedBy>Microsoft Office User</cp:lastModifiedBy>
  <cp:revision>2234</cp:revision>
  <cp:lastPrinted>2005-04-14T09:33:31Z</cp:lastPrinted>
  <dcterms:created xsi:type="dcterms:W3CDTF">2017-02-15T13:34:02Z</dcterms:created>
  <dcterms:modified xsi:type="dcterms:W3CDTF">2024-02-15T16:36:45Z</dcterms:modified>
</cp:coreProperties>
</file>