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89" r:id="rId3"/>
    <p:sldId id="373" r:id="rId4"/>
    <p:sldId id="379" r:id="rId5"/>
    <p:sldId id="388" r:id="rId6"/>
  </p:sldIdLst>
  <p:sldSz cx="9902825" cy="6858000"/>
  <p:notesSz cx="9144000" cy="6858000"/>
  <p:defaultTextStyle>
    <a:defPPr>
      <a:defRPr lang="en-US"/>
    </a:defPPr>
    <a:lvl1pPr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800" kern="1200">
        <a:solidFill>
          <a:schemeClr val="tx1"/>
        </a:solidFill>
        <a:latin typeface="Math1" pitchFamily="2" charset="0"/>
        <a:ea typeface="ＭＳ Ｐゴシック" panose="020B0600070205080204" pitchFamily="34" charset="-128"/>
        <a:cs typeface="+mn-cs"/>
      </a:defRPr>
    </a:lvl5pPr>
    <a:lvl6pPr marL="2286000" algn="l" defTabSz="914400" rtl="0" eaLnBrk="1" latinLnBrk="0" hangingPunct="1">
      <a:defRPr sz="2800" kern="1200">
        <a:solidFill>
          <a:schemeClr val="tx1"/>
        </a:solidFill>
        <a:latin typeface="Math1" pitchFamily="2" charset="0"/>
        <a:ea typeface="ＭＳ Ｐゴシック" panose="020B0600070205080204" pitchFamily="34" charset="-128"/>
        <a:cs typeface="+mn-cs"/>
      </a:defRPr>
    </a:lvl6pPr>
    <a:lvl7pPr marL="2743200" algn="l" defTabSz="914400" rtl="0" eaLnBrk="1" latinLnBrk="0" hangingPunct="1">
      <a:defRPr sz="2800" kern="1200">
        <a:solidFill>
          <a:schemeClr val="tx1"/>
        </a:solidFill>
        <a:latin typeface="Math1" pitchFamily="2" charset="0"/>
        <a:ea typeface="ＭＳ Ｐゴシック" panose="020B0600070205080204" pitchFamily="34" charset="-128"/>
        <a:cs typeface="+mn-cs"/>
      </a:defRPr>
    </a:lvl7pPr>
    <a:lvl8pPr marL="3200400" algn="l" defTabSz="914400" rtl="0" eaLnBrk="1" latinLnBrk="0" hangingPunct="1">
      <a:defRPr sz="2800" kern="1200">
        <a:solidFill>
          <a:schemeClr val="tx1"/>
        </a:solidFill>
        <a:latin typeface="Math1" pitchFamily="2" charset="0"/>
        <a:ea typeface="ＭＳ Ｐゴシック" panose="020B0600070205080204" pitchFamily="34" charset="-128"/>
        <a:cs typeface="+mn-cs"/>
      </a:defRPr>
    </a:lvl8pPr>
    <a:lvl9pPr marL="3657600" algn="l" defTabSz="914400" rtl="0" eaLnBrk="1" latinLnBrk="0" hangingPunct="1">
      <a:defRPr sz="2800" kern="1200">
        <a:solidFill>
          <a:schemeClr val="tx1"/>
        </a:solidFill>
        <a:latin typeface="Math1"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405">
          <p15:clr>
            <a:srgbClr val="A4A3A4"/>
          </p15:clr>
        </p15:guide>
        <p15:guide id="2" pos="300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94626"/>
  </p:normalViewPr>
  <p:slideViewPr>
    <p:cSldViewPr snapToGrid="0">
      <p:cViewPr varScale="1">
        <p:scale>
          <a:sx n="121" d="100"/>
          <a:sy n="121" d="100"/>
        </p:scale>
        <p:origin x="1608" y="168"/>
      </p:cViewPr>
      <p:guideLst>
        <p:guide orient="horz" pos="405"/>
        <p:guide pos="30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2" d="100"/>
          <a:sy n="102" d="100"/>
        </p:scale>
        <p:origin x="-30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D53453BC-41ED-F457-A02F-913FCDF1F7CC}"/>
              </a:ext>
            </a:extLst>
          </p:cNvPr>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ea typeface="+mn-ea"/>
              </a:defRPr>
            </a:lvl1pPr>
          </a:lstStyle>
          <a:p>
            <a:pPr>
              <a:defRPr/>
            </a:pPr>
            <a:endParaRPr lang="de-CH"/>
          </a:p>
        </p:txBody>
      </p:sp>
      <p:sp>
        <p:nvSpPr>
          <p:cNvPr id="182275" name="Rectangle 3">
            <a:extLst>
              <a:ext uri="{FF2B5EF4-FFF2-40B4-BE49-F238E27FC236}">
                <a16:creationId xmlns:a16="http://schemas.microsoft.com/office/drawing/2014/main" id="{C213788D-F7F6-7CB3-8D39-8B9A8229B12F}"/>
              </a:ext>
            </a:extLst>
          </p:cNvPr>
          <p:cNvSpPr>
            <a:spLocks noGrp="1" noChangeArrowheads="1"/>
          </p:cNvSpPr>
          <p:nvPr>
            <p:ph type="dt" sz="quarter"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ea typeface="+mn-ea"/>
              </a:defRPr>
            </a:lvl1pPr>
          </a:lstStyle>
          <a:p>
            <a:pPr>
              <a:defRPr/>
            </a:pPr>
            <a:endParaRPr lang="de-CH"/>
          </a:p>
        </p:txBody>
      </p:sp>
      <p:sp>
        <p:nvSpPr>
          <p:cNvPr id="182276" name="Rectangle 4">
            <a:extLst>
              <a:ext uri="{FF2B5EF4-FFF2-40B4-BE49-F238E27FC236}">
                <a16:creationId xmlns:a16="http://schemas.microsoft.com/office/drawing/2014/main" id="{0466B6A7-600E-0B3C-907D-FFC80D20FA72}"/>
              </a:ext>
            </a:extLst>
          </p:cNvPr>
          <p:cNvSpPr>
            <a:spLocks noGrp="1" noChangeArrowheads="1"/>
          </p:cNvSpPr>
          <p:nvPr>
            <p:ph type="ftr" sz="quarter" idx="2"/>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ea typeface="+mn-ea"/>
              </a:defRPr>
            </a:lvl1pPr>
          </a:lstStyle>
          <a:p>
            <a:pPr>
              <a:defRPr/>
            </a:pPr>
            <a:endParaRPr lang="de-CH"/>
          </a:p>
        </p:txBody>
      </p:sp>
      <p:sp>
        <p:nvSpPr>
          <p:cNvPr id="182277" name="Rectangle 5">
            <a:extLst>
              <a:ext uri="{FF2B5EF4-FFF2-40B4-BE49-F238E27FC236}">
                <a16:creationId xmlns:a16="http://schemas.microsoft.com/office/drawing/2014/main" id="{762C5D86-964E-D7BA-D6B7-D82FF868CD9E}"/>
              </a:ext>
            </a:extLst>
          </p:cNvPr>
          <p:cNvSpPr>
            <a:spLocks noGrp="1" noChangeArrowheads="1"/>
          </p:cNvSpPr>
          <p:nvPr>
            <p:ph type="sldNum" sz="quarter" idx="3"/>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pitchFamily="2" charset="0"/>
              </a:defRPr>
            </a:lvl1pPr>
          </a:lstStyle>
          <a:p>
            <a:pPr>
              <a:defRPr/>
            </a:pPr>
            <a:fld id="{30E8DCD4-B6D8-5049-8B73-3C4A9FDE9316}" type="slidenum">
              <a:rPr lang="de-CH" altLang="en-US"/>
              <a:pPr>
                <a:defRPr/>
              </a:pPr>
              <a:t>‹#›</a:t>
            </a:fld>
            <a:endParaRPr lang="de-CH"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A49B24FF-DE44-4CB6-F7CB-410ECA69FB26}"/>
              </a:ext>
            </a:extLst>
          </p:cNvPr>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ea typeface="+mn-ea"/>
              </a:defRPr>
            </a:lvl1pPr>
          </a:lstStyle>
          <a:p>
            <a:pPr>
              <a:defRPr/>
            </a:pPr>
            <a:endParaRPr lang="de-CH"/>
          </a:p>
        </p:txBody>
      </p:sp>
      <p:sp>
        <p:nvSpPr>
          <p:cNvPr id="64515" name="Rectangle 3">
            <a:extLst>
              <a:ext uri="{FF2B5EF4-FFF2-40B4-BE49-F238E27FC236}">
                <a16:creationId xmlns:a16="http://schemas.microsoft.com/office/drawing/2014/main" id="{2F2E122E-5522-5DBB-6751-18857BD6DCE4}"/>
              </a:ext>
            </a:extLst>
          </p:cNvPr>
          <p:cNvSpPr>
            <a:spLocks noGrp="1" noChangeArrowheads="1"/>
          </p:cNvSpPr>
          <p:nvPr>
            <p:ph type="dt"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ea typeface="+mn-ea"/>
              </a:defRPr>
            </a:lvl1pPr>
          </a:lstStyle>
          <a:p>
            <a:pPr>
              <a:defRPr/>
            </a:pPr>
            <a:endParaRPr lang="de-CH"/>
          </a:p>
        </p:txBody>
      </p:sp>
      <p:sp>
        <p:nvSpPr>
          <p:cNvPr id="2052" name="Rectangle 4">
            <a:extLst>
              <a:ext uri="{FF2B5EF4-FFF2-40B4-BE49-F238E27FC236}">
                <a16:creationId xmlns:a16="http://schemas.microsoft.com/office/drawing/2014/main" id="{3F2DDF11-C914-F70E-D227-D556A4C787E7}"/>
              </a:ext>
            </a:extLst>
          </p:cNvPr>
          <p:cNvSpPr>
            <a:spLocks noChangeArrowheads="1" noTextEdit="1"/>
          </p:cNvSpPr>
          <p:nvPr>
            <p:ph type="sldImg" idx="2"/>
          </p:nvPr>
        </p:nvSpPr>
        <p:spPr bwMode="auto">
          <a:xfrm>
            <a:off x="2701925" y="533400"/>
            <a:ext cx="3740150" cy="2590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a:extLst>
              <a:ext uri="{FF2B5EF4-FFF2-40B4-BE49-F238E27FC236}">
                <a16:creationId xmlns:a16="http://schemas.microsoft.com/office/drawing/2014/main" id="{8D4AD109-C75F-E6F9-6641-49DE6BF368D6}"/>
              </a:ext>
            </a:extLst>
          </p:cNvPr>
          <p:cNvSpPr>
            <a:spLocks noGrp="1" noChangeArrowheads="1"/>
          </p:cNvSpPr>
          <p:nvPr>
            <p:ph type="body" sz="quarter" idx="3"/>
          </p:nvPr>
        </p:nvSpPr>
        <p:spPr bwMode="auto">
          <a:xfrm>
            <a:off x="1219200" y="3276600"/>
            <a:ext cx="6705600" cy="304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a:t>Click to edit Master text styles</a:t>
            </a:r>
          </a:p>
          <a:p>
            <a:pPr lvl="1"/>
            <a:r>
              <a:rPr lang="de-CH" noProof="0"/>
              <a:t>Second level</a:t>
            </a:r>
          </a:p>
          <a:p>
            <a:pPr lvl="2"/>
            <a:r>
              <a:rPr lang="de-CH" noProof="0"/>
              <a:t>Third level</a:t>
            </a:r>
          </a:p>
          <a:p>
            <a:pPr lvl="3"/>
            <a:r>
              <a:rPr lang="de-CH" noProof="0"/>
              <a:t>Fourth level</a:t>
            </a:r>
          </a:p>
          <a:p>
            <a:pPr lvl="4"/>
            <a:r>
              <a:rPr lang="de-CH" noProof="0"/>
              <a:t>Fifth level</a:t>
            </a:r>
          </a:p>
        </p:txBody>
      </p:sp>
      <p:sp>
        <p:nvSpPr>
          <p:cNvPr id="64518" name="Rectangle 6">
            <a:extLst>
              <a:ext uri="{FF2B5EF4-FFF2-40B4-BE49-F238E27FC236}">
                <a16:creationId xmlns:a16="http://schemas.microsoft.com/office/drawing/2014/main" id="{04292B4E-77E0-5EC1-C9C2-AB2AFFDC9485}"/>
              </a:ext>
            </a:extLst>
          </p:cNvPr>
          <p:cNvSpPr>
            <a:spLocks noGrp="1" noChangeArrowheads="1"/>
          </p:cNvSpPr>
          <p:nvPr>
            <p:ph type="ftr" sz="quarter" idx="4"/>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ea typeface="+mn-ea"/>
              </a:defRPr>
            </a:lvl1pPr>
          </a:lstStyle>
          <a:p>
            <a:pPr>
              <a:defRPr/>
            </a:pPr>
            <a:endParaRPr lang="de-CH"/>
          </a:p>
        </p:txBody>
      </p:sp>
      <p:sp>
        <p:nvSpPr>
          <p:cNvPr id="64519" name="Rectangle 7">
            <a:extLst>
              <a:ext uri="{FF2B5EF4-FFF2-40B4-BE49-F238E27FC236}">
                <a16:creationId xmlns:a16="http://schemas.microsoft.com/office/drawing/2014/main" id="{3AF6B848-006D-036B-3360-888337A3AE59}"/>
              </a:ext>
            </a:extLst>
          </p:cNvPr>
          <p:cNvSpPr>
            <a:spLocks noGrp="1" noChangeArrowheads="1"/>
          </p:cNvSpPr>
          <p:nvPr>
            <p:ph type="sldNum" sz="quarter" idx="5"/>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pitchFamily="2" charset="0"/>
              </a:defRPr>
            </a:lvl1pPr>
          </a:lstStyle>
          <a:p>
            <a:pPr>
              <a:defRPr/>
            </a:pPr>
            <a:fld id="{0F1BB838-6903-6543-AB9C-F18473E3B785}" type="slidenum">
              <a:rPr lang="de-CH" altLang="en-US"/>
              <a:pPr>
                <a:defRPr/>
              </a:pPr>
              <a:t>‹#›</a:t>
            </a:fld>
            <a:endParaRPr lang="de-CH"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16925"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485900" y="3886200"/>
            <a:ext cx="6931025"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83649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95300" y="1600200"/>
            <a:ext cx="8912225"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1728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0263" y="274638"/>
            <a:ext cx="2227262"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8"/>
            <a:ext cx="6532563"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6419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95300" y="1600200"/>
            <a:ext cx="8912225"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7019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16925"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4381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95300" y="1600200"/>
            <a:ext cx="4379913"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7613" y="1600200"/>
            <a:ext cx="4379912"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273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5150"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5150"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0788" y="1535113"/>
            <a:ext cx="4376737"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0788" y="2174875"/>
            <a:ext cx="4376737"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388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1829964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3960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871913" y="273050"/>
            <a:ext cx="5535612"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7550"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49386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0425"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0425"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1312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42164752-5D26-45EC-8B45-CF18BDEAEEE0}"/>
              </a:ext>
            </a:extLst>
          </p:cNvPr>
          <p:cNvSpPr>
            <a:spLocks noChangeArrowheads="1"/>
          </p:cNvSpPr>
          <p:nvPr userDrawn="1"/>
        </p:nvSpPr>
        <p:spPr bwMode="auto">
          <a:xfrm>
            <a:off x="0" y="0"/>
            <a:ext cx="1409700" cy="6858000"/>
          </a:xfrm>
          <a:prstGeom prst="rect">
            <a:avLst/>
          </a:prstGeom>
          <a:gradFill rotWithShape="0">
            <a:gsLst>
              <a:gs pos="0">
                <a:srgbClr val="FFCB1F"/>
              </a:gs>
              <a:gs pos="100000">
                <a:schemeClr val="bg1"/>
              </a:gs>
            </a:gsLst>
            <a:lin ang="0" scaled="1"/>
          </a:gradFill>
          <a:ln>
            <a:noFill/>
          </a:ln>
        </p:spPr>
        <p:txBody>
          <a:bodyPr wrap="none" anchor="ctr"/>
          <a:lstStyle>
            <a:lvl1pPr>
              <a:defRPr sz="2800">
                <a:solidFill>
                  <a:schemeClr val="tx1"/>
                </a:solidFill>
                <a:latin typeface="Math1" pitchFamily="2" charset="0"/>
                <a:ea typeface="ＭＳ Ｐゴシック" panose="020B0600070205080204" pitchFamily="34" charset="-128"/>
              </a:defRPr>
            </a:lvl1pPr>
            <a:lvl2pPr marL="742950" indent="-285750">
              <a:defRPr sz="2800">
                <a:solidFill>
                  <a:schemeClr val="tx1"/>
                </a:solidFill>
                <a:latin typeface="Math1" pitchFamily="2" charset="0"/>
                <a:ea typeface="ＭＳ Ｐゴシック" panose="020B0600070205080204" pitchFamily="34" charset="-128"/>
              </a:defRPr>
            </a:lvl2pPr>
            <a:lvl3pPr marL="1143000" indent="-228600">
              <a:defRPr sz="2800">
                <a:solidFill>
                  <a:schemeClr val="tx1"/>
                </a:solidFill>
                <a:latin typeface="Math1" pitchFamily="2" charset="0"/>
                <a:ea typeface="ＭＳ Ｐゴシック" panose="020B0600070205080204" pitchFamily="34" charset="-128"/>
              </a:defRPr>
            </a:lvl3pPr>
            <a:lvl4pPr marL="1600200" indent="-228600">
              <a:defRPr sz="2800">
                <a:solidFill>
                  <a:schemeClr val="tx1"/>
                </a:solidFill>
                <a:latin typeface="Math1" pitchFamily="2" charset="0"/>
                <a:ea typeface="ＭＳ Ｐゴシック" panose="020B0600070205080204" pitchFamily="34" charset="-128"/>
              </a:defRPr>
            </a:lvl4pPr>
            <a:lvl5pPr marL="2057400" indent="-228600">
              <a:defRPr sz="2800">
                <a:solidFill>
                  <a:schemeClr val="tx1"/>
                </a:solidFill>
                <a:latin typeface="Math1"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endParaRPr lang="en-US" altLang="en-US"/>
          </a:p>
        </p:txBody>
      </p:sp>
      <p:pic>
        <p:nvPicPr>
          <p:cNvPr id="1027" name="Picture 10" descr="IFM_blue.jpg                                                   00031B6BMacintosh HD                   B746CC0A:">
            <a:extLst>
              <a:ext uri="{FF2B5EF4-FFF2-40B4-BE49-F238E27FC236}">
                <a16:creationId xmlns:a16="http://schemas.microsoft.com/office/drawing/2014/main" id="{7EBF8A7E-E1CE-6D24-44CB-13E2CBF87A11}"/>
              </a:ext>
            </a:extLst>
          </p:cNvPr>
          <p:cNvPicPr>
            <a:picLocks noChangeAspect="1" noChangeArrowheads="1"/>
          </p:cNvPicPr>
          <p:nvPr userDrawn="1"/>
        </p:nvPicPr>
        <p:blipFill>
          <a:blip r:embed="rId13">
            <a:clrChange>
              <a:clrFrom>
                <a:srgbClr val="CEE7EE"/>
              </a:clrFrom>
              <a:clrTo>
                <a:srgbClr val="CEE7EE">
                  <a:alpha val="0"/>
                </a:srgbClr>
              </a:clrTo>
            </a:clrChange>
            <a:extLst>
              <a:ext uri="{28A0092B-C50C-407E-A947-70E740481C1C}">
                <a14:useLocalDpi xmlns:a14="http://schemas.microsoft.com/office/drawing/2010/main" val="0"/>
              </a:ext>
            </a:extLst>
          </a:blip>
          <a:srcRect r="2034" b="2296"/>
          <a:stretch>
            <a:fillRect/>
          </a:stretch>
        </p:blipFill>
        <p:spPr bwMode="auto">
          <a:xfrm>
            <a:off x="79375" y="115888"/>
            <a:ext cx="82391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2" descr="mn.gif                                                         0000565DExtra                          BF31C3C3:">
            <a:extLst>
              <a:ext uri="{FF2B5EF4-FFF2-40B4-BE49-F238E27FC236}">
                <a16:creationId xmlns:a16="http://schemas.microsoft.com/office/drawing/2014/main" id="{D0B2FE08-E155-F67E-C4F0-136A2C610172}"/>
              </a:ext>
            </a:extLst>
          </p:cNvPr>
          <p:cNvPicPr>
            <a:picLocks noChangeAspect="1" noChangeArrowheads="1"/>
          </p:cNvPicPr>
          <p:nvPr userDrawn="1"/>
        </p:nvPicPr>
        <p:blipFill>
          <a:blip r:embed="rId14">
            <a:lum contrast="6000"/>
            <a:extLst>
              <a:ext uri="{28A0092B-C50C-407E-A947-70E740481C1C}">
                <a14:useLocalDpi xmlns:a14="http://schemas.microsoft.com/office/drawing/2010/main" val="0"/>
              </a:ext>
            </a:extLst>
          </a:blip>
          <a:srcRect/>
          <a:stretch>
            <a:fillRect/>
          </a:stretch>
        </p:blipFill>
        <p:spPr bwMode="auto">
          <a:xfrm>
            <a:off x="550863" y="112713"/>
            <a:ext cx="646112"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 Box 13">
            <a:extLst>
              <a:ext uri="{FF2B5EF4-FFF2-40B4-BE49-F238E27FC236}">
                <a16:creationId xmlns:a16="http://schemas.microsoft.com/office/drawing/2014/main" id="{3A8DE70F-CCAF-289E-80C5-DF8A7E845E82}"/>
              </a:ext>
            </a:extLst>
          </p:cNvPr>
          <p:cNvSpPr txBox="1">
            <a:spLocks noChangeArrowheads="1"/>
          </p:cNvSpPr>
          <p:nvPr userDrawn="1"/>
        </p:nvSpPr>
        <p:spPr bwMode="auto">
          <a:xfrm rot="-5400000">
            <a:off x="-2191543" y="3350419"/>
            <a:ext cx="5167312" cy="457200"/>
          </a:xfrm>
          <a:prstGeom prst="rect">
            <a:avLst/>
          </a:prstGeom>
          <a:no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lgn="r">
              <a:spcBef>
                <a:spcPct val="50000"/>
              </a:spcBef>
              <a:defRPr/>
            </a:pPr>
            <a:r>
              <a:rPr lang="de-DE" altLang="en-US" sz="1200" dirty="0">
                <a:effectLst>
                  <a:outerShdw blurRad="38100" dist="38100" dir="2700000" algn="tl">
                    <a:srgbClr val="FFFFFF"/>
                  </a:outerShdw>
                </a:effectLst>
                <a:latin typeface="Times" pitchFamily="2" charset="0"/>
              </a:rPr>
              <a:t>Guerino Mazzola (Spring 2024): Music 5950 Topics in Music: </a:t>
            </a:r>
            <a:br>
              <a:rPr lang="de-DE" altLang="en-US" sz="1200" dirty="0">
                <a:effectLst>
                  <a:outerShdw blurRad="38100" dist="38100" dir="2700000" algn="tl">
                    <a:srgbClr val="FFFFFF"/>
                  </a:outerShdw>
                </a:effectLst>
                <a:latin typeface="Times" pitchFamily="2" charset="0"/>
              </a:rPr>
            </a:br>
            <a:r>
              <a:rPr lang="de-DE" altLang="en-US" sz="1200" i="1" dirty="0">
                <a:effectLst>
                  <a:outerShdw blurRad="38100" dist="38100" dir="2700000" algn="tl">
                    <a:srgbClr val="FFFFFF"/>
                  </a:outerShdw>
                </a:effectLst>
                <a:latin typeface="Times" pitchFamily="2" charset="0"/>
              </a:rPr>
              <a:t>Free Jazz—</a:t>
            </a:r>
            <a:r>
              <a:rPr lang="de-DE" altLang="en-US" sz="1200" i="1" dirty="0" err="1">
                <a:effectLst>
                  <a:outerShdw blurRad="38100" dist="38100" dir="2700000" algn="tl">
                    <a:srgbClr val="FFFFFF"/>
                  </a:outerShdw>
                </a:effectLst>
                <a:latin typeface="Times" pitchFamily="2" charset="0"/>
              </a:rPr>
              <a:t>from</a:t>
            </a:r>
            <a:r>
              <a:rPr lang="de-DE" altLang="en-US" sz="1200" i="1" dirty="0">
                <a:effectLst>
                  <a:outerShdw blurRad="38100" dist="38100" dir="2700000" algn="tl">
                    <a:srgbClr val="FFFFFF"/>
                  </a:outerShdw>
                </a:effectLst>
                <a:latin typeface="Times" pitchFamily="2" charset="0"/>
              </a:rPr>
              <a:t> </a:t>
            </a:r>
            <a:r>
              <a:rPr lang="de-DE" altLang="en-US" sz="1200" i="1" dirty="0" err="1">
                <a:effectLst>
                  <a:outerShdw blurRad="38100" dist="38100" dir="2700000" algn="tl">
                    <a:srgbClr val="FFFFFF"/>
                  </a:outerShdw>
                </a:effectLst>
                <a:latin typeface="Times" pitchFamily="2" charset="0"/>
              </a:rPr>
              <a:t>Structure</a:t>
            </a:r>
            <a:r>
              <a:rPr lang="de-DE" altLang="en-US" sz="1200" i="1" dirty="0">
                <a:effectLst>
                  <a:outerShdw blurRad="38100" dist="38100" dir="2700000" algn="tl">
                    <a:srgbClr val="FFFFFF"/>
                  </a:outerShdw>
                </a:effectLst>
                <a:latin typeface="Times" pitchFamily="2" charset="0"/>
              </a:rPr>
              <a:t> </a:t>
            </a:r>
            <a:r>
              <a:rPr lang="de-DE" altLang="en-US" sz="1200" i="1" dirty="0" err="1">
                <a:effectLst>
                  <a:outerShdw blurRad="38100" dist="38100" dir="2700000" algn="tl">
                    <a:srgbClr val="FFFFFF"/>
                  </a:outerShdw>
                </a:effectLst>
                <a:latin typeface="Times" pitchFamily="2" charset="0"/>
              </a:rPr>
              <a:t>to</a:t>
            </a:r>
            <a:r>
              <a:rPr lang="de-DE" altLang="en-US" sz="1200" i="1" dirty="0">
                <a:effectLst>
                  <a:outerShdw blurRad="38100" dist="38100" dir="2700000" algn="tl">
                    <a:srgbClr val="FFFFFF"/>
                  </a:outerShdw>
                </a:effectLst>
                <a:latin typeface="Times" pitchFamily="2" charset="0"/>
              </a:rPr>
              <a:t> </a:t>
            </a:r>
            <a:r>
              <a:rPr lang="de-DE" altLang="en-US" sz="1200" i="1" dirty="0" err="1">
                <a:effectLst>
                  <a:outerShdw blurRad="38100" dist="38100" dir="2700000" algn="tl">
                    <a:srgbClr val="FFFFFF"/>
                  </a:outerShdw>
                </a:effectLst>
                <a:latin typeface="Times" pitchFamily="2" charset="0"/>
              </a:rPr>
              <a:t>Gesture</a:t>
            </a:r>
            <a:endParaRPr lang="de-DE" altLang="en-US" sz="1200" i="1" dirty="0">
              <a:effectLst>
                <a:outerShdw blurRad="38100" dist="38100" dir="2700000" algn="tl">
                  <a:srgbClr val="FFFFFF"/>
                </a:outerShdw>
              </a:effectLst>
              <a:latin typeface="Times" pitchFamily="2"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7Esmjx8eVcE&amp;list=PLATlPsxTrv7O21iPWp1zhWD-lTgwPpcrU"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57" name="Text Box 41">
            <a:extLst>
              <a:ext uri="{FF2B5EF4-FFF2-40B4-BE49-F238E27FC236}">
                <a16:creationId xmlns:a16="http://schemas.microsoft.com/office/drawing/2014/main" id="{6BE37F8B-0C5A-E5B1-616D-16A490F432B6}"/>
              </a:ext>
            </a:extLst>
          </p:cNvPr>
          <p:cNvSpPr txBox="1">
            <a:spLocks noChangeArrowheads="1"/>
          </p:cNvSpPr>
          <p:nvPr/>
        </p:nvSpPr>
        <p:spPr bwMode="auto">
          <a:xfrm>
            <a:off x="2152650" y="1049338"/>
            <a:ext cx="7750175" cy="2646362"/>
          </a:xfrm>
          <a:prstGeom prst="rect">
            <a:avLst/>
          </a:prstGeom>
          <a:noFill/>
          <a:ln w="9525">
            <a:noFill/>
            <a:miter lim="800000"/>
            <a:headEnd/>
            <a:tailEnd/>
          </a:ln>
          <a:effectLst/>
        </p:spPr>
        <p:txBody>
          <a:bodyPr>
            <a:spAutoFit/>
          </a:bodyPr>
          <a:lstStyle>
            <a:lvl1pPr marL="609600" indent="-609600">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spcBef>
                <a:spcPct val="50000"/>
              </a:spcBef>
              <a:buFont typeface="Times" pitchFamily="2" charset="0"/>
              <a:buNone/>
              <a:defRPr/>
            </a:pPr>
            <a:r>
              <a:rPr lang="de-DE" altLang="en-US" dirty="0">
                <a:effectLst>
                  <a:outerShdw blurRad="38100" dist="38100" dir="2700000" algn="tl">
                    <a:srgbClr val="FFFFFF"/>
                  </a:outerShdw>
                </a:effectLst>
                <a:latin typeface="Times" pitchFamily="2" charset="0"/>
              </a:rPr>
              <a:t>III   THE LANDSCAPE OF FREE JAZZ</a:t>
            </a:r>
          </a:p>
          <a:p>
            <a:pPr>
              <a:spcBef>
                <a:spcPct val="50000"/>
              </a:spcBef>
              <a:buFont typeface="Times" pitchFamily="2" charset="0"/>
              <a:buNone/>
              <a:defRPr/>
            </a:pPr>
            <a:r>
              <a:rPr lang="de-DE" altLang="en-US" dirty="0">
                <a:effectLst>
                  <a:outerShdw blurRad="38100" dist="38100" dir="2700000" algn="tl">
                    <a:srgbClr val="FFFFFF"/>
                  </a:outerShdw>
                </a:effectLst>
                <a:latin typeface="Times" pitchFamily="2" charset="0"/>
              </a:rPr>
              <a:t>III.1</a:t>
            </a:r>
            <a:r>
              <a:rPr lang="de-DE" altLang="en-US" sz="2400" dirty="0">
                <a:effectLst>
                  <a:outerShdw blurRad="38100" dist="38100" dir="2700000" algn="tl">
                    <a:srgbClr val="FFFFFF"/>
                  </a:outerShdw>
                </a:effectLst>
                <a:latin typeface="Times" pitchFamily="2" charset="0"/>
              </a:rPr>
              <a:t>(Tue Feb 13) 	</a:t>
            </a:r>
            <a:br>
              <a:rPr lang="de-DE" altLang="en-US" sz="2400" dirty="0">
                <a:effectLst>
                  <a:outerShdw blurRad="38100" dist="38100" dir="2700000" algn="tl">
                    <a:srgbClr val="FFFFFF"/>
                  </a:outerShdw>
                </a:effectLst>
                <a:latin typeface="Times" pitchFamily="2" charset="0"/>
              </a:rPr>
            </a:br>
            <a:r>
              <a:rPr lang="de-DE" altLang="en-US" sz="2400" dirty="0">
                <a:effectLst>
                  <a:outerShdw blurRad="38100" dist="38100" dir="2700000" algn="tl">
                    <a:srgbClr val="FFFFFF"/>
                  </a:outerShdw>
                </a:effectLst>
                <a:latin typeface="Times" pitchFamily="2" charset="0"/>
              </a:rPr>
              <a:t>Out </a:t>
            </a:r>
            <a:r>
              <a:rPr lang="de-DE" altLang="en-US" sz="2400" dirty="0" err="1">
                <a:effectLst>
                  <a:outerShdw blurRad="38100" dist="38100" dir="2700000" algn="tl">
                    <a:srgbClr val="FFFFFF"/>
                  </a:outerShdw>
                </a:effectLst>
                <a:latin typeface="Times" pitchFamily="2" charset="0"/>
              </a:rPr>
              <a:t>of</a:t>
            </a:r>
            <a:r>
              <a:rPr lang="de-DE" altLang="en-US" sz="2400" dirty="0">
                <a:effectLst>
                  <a:outerShdw blurRad="38100" dist="38100" dir="2700000" algn="tl">
                    <a:srgbClr val="FFFFFF"/>
                  </a:outerShdw>
                </a:effectLst>
                <a:latin typeface="Times" pitchFamily="2" charset="0"/>
              </a:rPr>
              <a:t> </a:t>
            </a:r>
            <a:r>
              <a:rPr lang="de-DE" altLang="en-US" sz="2400" dirty="0" err="1">
                <a:effectLst>
                  <a:outerShdw blurRad="38100" dist="38100" dir="2700000" algn="tl">
                    <a:srgbClr val="FFFFFF"/>
                  </a:outerShdw>
                </a:effectLst>
                <a:latin typeface="Times" pitchFamily="2" charset="0"/>
              </a:rPr>
              <a:t>this</a:t>
            </a:r>
            <a:r>
              <a:rPr lang="de-DE" altLang="en-US" sz="2400" dirty="0">
                <a:effectLst>
                  <a:outerShdw blurRad="38100" dist="38100" dir="2700000" algn="tl">
                    <a:srgbClr val="FFFFFF"/>
                  </a:outerShdw>
                </a:effectLst>
                <a:latin typeface="Times" pitchFamily="2" charset="0"/>
              </a:rPr>
              <a:t> </a:t>
            </a:r>
            <a:r>
              <a:rPr lang="de-DE" altLang="en-US" sz="2400" dirty="0" err="1">
                <a:effectLst>
                  <a:outerShdw blurRad="38100" dist="38100" dir="2700000" algn="tl">
                    <a:srgbClr val="FFFFFF"/>
                  </a:outerShdw>
                </a:effectLst>
                <a:latin typeface="Times" pitchFamily="2" charset="0"/>
              </a:rPr>
              <a:t>world</a:t>
            </a:r>
            <a:br>
              <a:rPr lang="de-DE" altLang="en-US" sz="2400" dirty="0">
                <a:effectLst>
                  <a:outerShdw blurRad="38100" dist="38100" dir="2700000" algn="tl">
                    <a:srgbClr val="FFFFFF"/>
                  </a:outerShdw>
                </a:effectLst>
                <a:latin typeface="Times" pitchFamily="2" charset="0"/>
              </a:rPr>
            </a:br>
            <a:br>
              <a:rPr lang="de-DE" altLang="en-US" sz="2400" dirty="0">
                <a:effectLst>
                  <a:outerShdw blurRad="38100" dist="38100" dir="2700000" algn="tl">
                    <a:srgbClr val="FFFFFF"/>
                  </a:outerShdw>
                </a:effectLst>
                <a:latin typeface="Times" pitchFamily="2" charset="0"/>
              </a:rPr>
            </a:br>
            <a:r>
              <a:rPr lang="de-DE" altLang="en-US" sz="2400" i="1" dirty="0">
                <a:effectLst>
                  <a:outerShdw blurRad="38100" dist="38100" dir="2700000" algn="tl">
                    <a:srgbClr val="FFFFFF"/>
                  </a:outerShdw>
                </a:effectLst>
                <a:latin typeface="Times" pitchFamily="2" charset="0"/>
              </a:rPr>
              <a:t>Sun Ra </a:t>
            </a:r>
            <a:br>
              <a:rPr lang="de-DE" altLang="en-US" sz="2400" i="1" dirty="0">
                <a:effectLst>
                  <a:outerShdw blurRad="38100" dist="38100" dir="2700000" algn="tl">
                    <a:srgbClr val="FFFFFF"/>
                  </a:outerShdw>
                </a:effectLst>
                <a:latin typeface="Times" pitchFamily="2" charset="0"/>
              </a:rPr>
            </a:br>
            <a:r>
              <a:rPr lang="de-DE" altLang="en-US" sz="2400" i="1" dirty="0">
                <a:effectLst>
                  <a:outerShdw blurRad="38100" dist="38100" dir="2700000" algn="tl">
                    <a:srgbClr val="FFFFFF"/>
                  </a:outerShdw>
                </a:effectLst>
                <a:latin typeface="Times" pitchFamily="2" charset="0"/>
              </a:rPr>
              <a:t>„A </a:t>
            </a:r>
            <a:r>
              <a:rPr lang="de-DE" altLang="en-US" sz="2400" i="1" dirty="0" err="1">
                <a:effectLst>
                  <a:outerShdw blurRad="38100" dist="38100" dir="2700000" algn="tl">
                    <a:srgbClr val="FFFFFF"/>
                  </a:outerShdw>
                </a:effectLst>
                <a:latin typeface="Times" pitchFamily="2" charset="0"/>
              </a:rPr>
              <a:t>Joyful</a:t>
            </a:r>
            <a:r>
              <a:rPr lang="de-DE" altLang="en-US" sz="2400" i="1" dirty="0">
                <a:effectLst>
                  <a:outerShdw blurRad="38100" dist="38100" dir="2700000" algn="tl">
                    <a:srgbClr val="FFFFFF"/>
                  </a:outerShdw>
                </a:effectLst>
                <a:latin typeface="Times" pitchFamily="2" charset="0"/>
              </a:rPr>
              <a:t> Noise“ (DVD 1980)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81" name="Text Box 5">
            <a:extLst>
              <a:ext uri="{FF2B5EF4-FFF2-40B4-BE49-F238E27FC236}">
                <a16:creationId xmlns:a16="http://schemas.microsoft.com/office/drawing/2014/main" id="{98F2219E-E111-A14C-32A8-15D00233ADEE}"/>
              </a:ext>
            </a:extLst>
          </p:cNvPr>
          <p:cNvSpPr txBox="1">
            <a:spLocks noChangeArrowheads="1"/>
          </p:cNvSpPr>
          <p:nvPr/>
        </p:nvSpPr>
        <p:spPr bwMode="auto">
          <a:xfrm>
            <a:off x="2022475" y="500063"/>
            <a:ext cx="4706938" cy="1323975"/>
          </a:xfrm>
          <a:prstGeom prst="rect">
            <a:avLst/>
          </a:prstGeom>
          <a:no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2000" dirty="0">
                <a:effectLst>
                  <a:outerShdw blurRad="38100" dist="38100" dir="2700000" algn="tl">
                    <a:srgbClr val="FFFFFF"/>
                  </a:outerShdw>
                </a:effectLst>
                <a:latin typeface="Times" pitchFamily="2" charset="0"/>
              </a:rPr>
              <a:t>Novalis (Freiherr von Hardenberg)</a:t>
            </a:r>
            <a:br>
              <a:rPr lang="de-DE" altLang="en-US" sz="2000" dirty="0">
                <a:effectLst>
                  <a:outerShdw blurRad="38100" dist="38100" dir="2700000" algn="tl">
                    <a:srgbClr val="FFFFFF"/>
                  </a:outerShdw>
                </a:effectLst>
                <a:latin typeface="Times" pitchFamily="2" charset="0"/>
              </a:rPr>
            </a:br>
            <a:r>
              <a:rPr lang="de-DE" altLang="en-US" sz="2000" dirty="0">
                <a:solidFill>
                  <a:srgbClr val="000000"/>
                </a:solidFill>
                <a:effectLst>
                  <a:outerShdw blurRad="38100" dist="38100" dir="2700000" algn="tl">
                    <a:srgbClr val="FFFFFF"/>
                  </a:outerShdw>
                </a:effectLst>
                <a:latin typeface="Times" pitchFamily="2" charset="0"/>
              </a:rPr>
              <a:t>May 2, 1772 - March 25, 1801</a:t>
            </a:r>
            <a:endParaRPr lang="de-DE" altLang="en-US" sz="2000" dirty="0">
              <a:effectLst>
                <a:outerShdw blurRad="38100" dist="38100" dir="2700000" algn="tl">
                  <a:srgbClr val="FFFFFF"/>
                </a:outerShdw>
              </a:effectLst>
              <a:latin typeface="Times" pitchFamily="2" charset="0"/>
            </a:endParaRPr>
          </a:p>
          <a:p>
            <a:pPr>
              <a:defRPr/>
            </a:pPr>
            <a:r>
              <a:rPr lang="de-DE" altLang="en-US" sz="2000" dirty="0">
                <a:solidFill>
                  <a:srgbClr val="000000"/>
                </a:solidFill>
                <a:effectLst>
                  <a:outerShdw blurRad="38100" dist="38100" dir="2700000" algn="tl">
                    <a:srgbClr val="FFFFFF"/>
                  </a:outerShdw>
                </a:effectLst>
                <a:latin typeface="Times" pitchFamily="2" charset="0"/>
              </a:rPr>
              <a:t>Most </a:t>
            </a:r>
            <a:r>
              <a:rPr lang="de-DE" altLang="en-US" sz="2000" dirty="0" err="1">
                <a:solidFill>
                  <a:srgbClr val="000000"/>
                </a:solidFill>
                <a:effectLst>
                  <a:outerShdw blurRad="38100" dist="38100" dir="2700000" algn="tl">
                    <a:srgbClr val="FFFFFF"/>
                  </a:outerShdw>
                </a:effectLst>
                <a:latin typeface="Times" pitchFamily="2" charset="0"/>
              </a:rPr>
              <a:t>important</a:t>
            </a:r>
            <a:r>
              <a:rPr lang="de-DE" altLang="en-US" sz="2000" dirty="0">
                <a:solidFill>
                  <a:srgbClr val="000000"/>
                </a:solidFill>
                <a:effectLst>
                  <a:outerShdw blurRad="38100" dist="38100" dir="2700000" algn="tl">
                    <a:srgbClr val="FFFFFF"/>
                  </a:outerShdw>
                </a:effectLst>
                <a:latin typeface="Times" pitchFamily="2" charset="0"/>
              </a:rPr>
              <a:t> German </a:t>
            </a:r>
            <a:r>
              <a:rPr lang="de-DE" altLang="en-US" sz="2000" dirty="0" err="1">
                <a:solidFill>
                  <a:srgbClr val="000000"/>
                </a:solidFill>
                <a:effectLst>
                  <a:outerShdw blurRad="38100" dist="38100" dir="2700000" algn="tl">
                    <a:srgbClr val="FFFFFF"/>
                  </a:outerShdw>
                </a:effectLst>
                <a:latin typeface="Times" pitchFamily="2" charset="0"/>
              </a:rPr>
              <a:t>romantic</a:t>
            </a:r>
            <a:r>
              <a:rPr lang="de-DE" altLang="en-US" sz="2000" dirty="0">
                <a:solidFill>
                  <a:srgbClr val="000000"/>
                </a:solidFill>
                <a:effectLst>
                  <a:outerShdw blurRad="38100" dist="38100" dir="2700000" algn="tl">
                    <a:srgbClr val="FFFFFF"/>
                  </a:outerShdw>
                </a:effectLst>
                <a:latin typeface="Times" pitchFamily="2" charset="0"/>
              </a:rPr>
              <a:t> </a:t>
            </a:r>
            <a:r>
              <a:rPr lang="de-DE" altLang="en-US" sz="2000" dirty="0" err="1">
                <a:solidFill>
                  <a:srgbClr val="000000"/>
                </a:solidFill>
                <a:effectLst>
                  <a:outerShdw blurRad="38100" dist="38100" dir="2700000" algn="tl">
                    <a:srgbClr val="FFFFFF"/>
                  </a:outerShdw>
                </a:effectLst>
                <a:latin typeface="Times" pitchFamily="2" charset="0"/>
              </a:rPr>
              <a:t>writer</a:t>
            </a:r>
            <a:br>
              <a:rPr lang="de-DE" altLang="en-US" sz="2000" dirty="0">
                <a:solidFill>
                  <a:srgbClr val="000000"/>
                </a:solidFill>
                <a:effectLst>
                  <a:outerShdw blurRad="38100" dist="38100" dir="2700000" algn="tl">
                    <a:srgbClr val="FFFFFF"/>
                  </a:outerShdw>
                </a:effectLst>
                <a:latin typeface="Times" pitchFamily="2" charset="0"/>
              </a:rPr>
            </a:br>
            <a:r>
              <a:rPr lang="de-DE" altLang="en-US" sz="2000" dirty="0" err="1">
                <a:solidFill>
                  <a:srgbClr val="000000"/>
                </a:solidFill>
                <a:effectLst>
                  <a:outerShdw blurRad="38100" dist="38100" dir="2700000" algn="tl">
                    <a:srgbClr val="FFFFFF"/>
                  </a:outerShdw>
                </a:effectLst>
                <a:latin typeface="Times" pitchFamily="2" charset="0"/>
              </a:rPr>
              <a:t>and</a:t>
            </a:r>
            <a:r>
              <a:rPr lang="de-DE" altLang="en-US" sz="2000" dirty="0">
                <a:solidFill>
                  <a:srgbClr val="000000"/>
                </a:solidFill>
                <a:effectLst>
                  <a:outerShdw blurRad="38100" dist="38100" dir="2700000" algn="tl">
                    <a:srgbClr val="FFFFFF"/>
                  </a:outerShdw>
                </a:effectLst>
                <a:latin typeface="Times" pitchFamily="2" charset="0"/>
              </a:rPr>
              <a:t> </a:t>
            </a:r>
            <a:r>
              <a:rPr lang="de-DE" altLang="en-US" sz="2000" dirty="0" err="1">
                <a:solidFill>
                  <a:srgbClr val="000000"/>
                </a:solidFill>
                <a:effectLst>
                  <a:outerShdw blurRad="38100" dist="38100" dir="2700000" algn="tl">
                    <a:srgbClr val="FFFFFF"/>
                  </a:outerShdw>
                </a:effectLst>
                <a:latin typeface="Times" pitchFamily="2" charset="0"/>
              </a:rPr>
              <a:t>philosopher</a:t>
            </a:r>
            <a:endParaRPr lang="de-DE" altLang="en-US" sz="2000" dirty="0">
              <a:solidFill>
                <a:srgbClr val="000000"/>
              </a:solidFill>
              <a:effectLst>
                <a:outerShdw blurRad="38100" dist="38100" dir="2700000" algn="tl">
                  <a:srgbClr val="FFFFFF"/>
                </a:outerShdw>
              </a:effectLst>
              <a:latin typeface="Times" pitchFamily="2" charset="0"/>
            </a:endParaRPr>
          </a:p>
        </p:txBody>
      </p:sp>
      <p:pic>
        <p:nvPicPr>
          <p:cNvPr id="894982" name="Picture 6">
            <a:extLst>
              <a:ext uri="{FF2B5EF4-FFF2-40B4-BE49-F238E27FC236}">
                <a16:creationId xmlns:a16="http://schemas.microsoft.com/office/drawing/2014/main" id="{E39389D2-813C-DBE3-7772-38B98BE3FCEA}"/>
              </a:ext>
            </a:extLst>
          </p:cNvPr>
          <p:cNvPicPr>
            <a:picLocks noChangeAspect="1" noChangeArrowheads="1"/>
          </p:cNvPicPr>
          <p:nvPr/>
        </p:nvPicPr>
        <p:blipFill>
          <a:blip r:embed="rId2"/>
          <a:srcRect/>
          <a:stretch>
            <a:fillRect/>
          </a:stretch>
        </p:blipFill>
        <p:spPr bwMode="auto">
          <a:xfrm>
            <a:off x="6865938" y="858838"/>
            <a:ext cx="2540000" cy="3098800"/>
          </a:xfrm>
          <a:prstGeom prst="rect">
            <a:avLst/>
          </a:prstGeom>
          <a:noFill/>
          <a:ln w="9525">
            <a:noFill/>
            <a:miter lim="800000"/>
            <a:headEnd/>
            <a:tailEnd/>
          </a:ln>
          <a:effectLst>
            <a:outerShdw blurRad="63500" dist="107763" dir="2700000" algn="ctr" rotWithShape="0">
              <a:schemeClr val="bg2">
                <a:alpha val="74998"/>
              </a:schemeClr>
            </a:outerShdw>
          </a:effectLst>
        </p:spPr>
      </p:pic>
      <p:pic>
        <p:nvPicPr>
          <p:cNvPr id="5" name="Picture 4" descr="Blaue_Blume.jpg">
            <a:extLst>
              <a:ext uri="{FF2B5EF4-FFF2-40B4-BE49-F238E27FC236}">
                <a16:creationId xmlns:a16="http://schemas.microsoft.com/office/drawing/2014/main" id="{AE0E8699-C80E-8864-C127-973A76E34098}"/>
              </a:ext>
            </a:extLst>
          </p:cNvPr>
          <p:cNvPicPr>
            <a:picLocks noChangeAspect="1"/>
          </p:cNvPicPr>
          <p:nvPr/>
        </p:nvPicPr>
        <p:blipFill>
          <a:blip r:embed="rId3"/>
          <a:srcRect/>
          <a:stretch>
            <a:fillRect/>
          </a:stretch>
        </p:blipFill>
        <p:spPr bwMode="auto">
          <a:xfrm>
            <a:off x="4379913" y="3960813"/>
            <a:ext cx="2493962" cy="2749550"/>
          </a:xfrm>
          <a:prstGeom prst="rect">
            <a:avLst/>
          </a:prstGeom>
          <a:noFill/>
          <a:ln>
            <a:noFill/>
          </a:ln>
          <a:effectLst>
            <a:outerShdw blurRad="292100" dist="139700" dir="2700000" algn="tl" rotWithShape="0">
              <a:srgbClr val="333333">
                <a:alpha val="64999"/>
              </a:srgbClr>
            </a:outerShdw>
          </a:effectLst>
        </p:spPr>
      </p:pic>
      <p:grpSp>
        <p:nvGrpSpPr>
          <p:cNvPr id="11" name="Group 10">
            <a:extLst>
              <a:ext uri="{FF2B5EF4-FFF2-40B4-BE49-F238E27FC236}">
                <a16:creationId xmlns:a16="http://schemas.microsoft.com/office/drawing/2014/main" id="{80A4465A-8725-5C30-F286-FDF0F3095C2A}"/>
              </a:ext>
            </a:extLst>
          </p:cNvPr>
          <p:cNvGrpSpPr>
            <a:grpSpLocks/>
          </p:cNvGrpSpPr>
          <p:nvPr/>
        </p:nvGrpSpPr>
        <p:grpSpPr bwMode="auto">
          <a:xfrm>
            <a:off x="7358063" y="3984625"/>
            <a:ext cx="1873250" cy="2574925"/>
            <a:chOff x="7358063" y="3984625"/>
            <a:chExt cx="1873250" cy="2574925"/>
          </a:xfrm>
        </p:grpSpPr>
        <p:pic>
          <p:nvPicPr>
            <p:cNvPr id="5129" name="Picture 5" descr="Sophie_von_Kühn.jpg">
              <a:extLst>
                <a:ext uri="{FF2B5EF4-FFF2-40B4-BE49-F238E27FC236}">
                  <a16:creationId xmlns:a16="http://schemas.microsoft.com/office/drawing/2014/main" id="{236A30DD-F316-70C5-7275-F1CBB72B1A1C}"/>
                </a:ext>
              </a:extLst>
            </p:cNvPr>
            <p:cNvPicPr>
              <a:picLocks noChangeAspect="1"/>
            </p:cNvPicPr>
            <p:nvPr/>
          </p:nvPicPr>
          <p:blipFill>
            <a:blip r:embed="rId4">
              <a:clrChange>
                <a:clrFrom>
                  <a:srgbClr val="FFFFFF"/>
                </a:clrFrom>
                <a:clrTo>
                  <a:srgbClr val="FFFFFF">
                    <a:alpha val="0"/>
                  </a:srgbClr>
                </a:clrTo>
              </a:clrChange>
              <a:lum bright="28000" contrast="-6000"/>
              <a:extLst>
                <a:ext uri="{28A0092B-C50C-407E-A947-70E740481C1C}">
                  <a14:useLocalDpi xmlns:a14="http://schemas.microsoft.com/office/drawing/2010/main" val="0"/>
                </a:ext>
              </a:extLst>
            </a:blip>
            <a:srcRect/>
            <a:stretch>
              <a:fillRect/>
            </a:stretch>
          </p:blipFill>
          <p:spPr bwMode="auto">
            <a:xfrm>
              <a:off x="7358063" y="3984625"/>
              <a:ext cx="18732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F43E5EEC-8D51-597D-E01D-930F8108399F}"/>
                </a:ext>
              </a:extLst>
            </p:cNvPr>
            <p:cNvSpPr txBox="1"/>
            <p:nvPr/>
          </p:nvSpPr>
          <p:spPr>
            <a:xfrm>
              <a:off x="7608888" y="6251575"/>
              <a:ext cx="1441450" cy="307975"/>
            </a:xfrm>
            <a:prstGeom prst="rect">
              <a:avLst/>
            </a:prstGeom>
            <a:noFill/>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400">
                  <a:solidFill>
                    <a:srgbClr val="000000"/>
                  </a:solidFill>
                  <a:effectLst>
                    <a:outerShdw blurRad="38100" dist="38100" dir="2700000" algn="tl">
                      <a:srgbClr val="FFFFFF"/>
                    </a:outerShdw>
                  </a:effectLst>
                  <a:latin typeface="Times" pitchFamily="2" charset="0"/>
                </a:rPr>
                <a:t>Sophie von Kühn</a:t>
              </a:r>
              <a:endParaRPr lang="en-US" altLang="en-US" sz="1400"/>
            </a:p>
          </p:txBody>
        </p:sp>
      </p:grpSp>
      <p:grpSp>
        <p:nvGrpSpPr>
          <p:cNvPr id="10" name="Group 9">
            <a:extLst>
              <a:ext uri="{FF2B5EF4-FFF2-40B4-BE49-F238E27FC236}">
                <a16:creationId xmlns:a16="http://schemas.microsoft.com/office/drawing/2014/main" id="{8F8BD926-B4E5-B5E6-3E88-3424922EA10E}"/>
              </a:ext>
            </a:extLst>
          </p:cNvPr>
          <p:cNvGrpSpPr>
            <a:grpSpLocks/>
          </p:cNvGrpSpPr>
          <p:nvPr/>
        </p:nvGrpSpPr>
        <p:grpSpPr bwMode="auto">
          <a:xfrm>
            <a:off x="841375" y="1457325"/>
            <a:ext cx="4241800" cy="3876675"/>
            <a:chOff x="841513" y="1457739"/>
            <a:chExt cx="4242168" cy="3876211"/>
          </a:xfrm>
        </p:grpSpPr>
        <p:sp>
          <p:nvSpPr>
            <p:cNvPr id="2" name="TextBox 1">
              <a:extLst>
                <a:ext uri="{FF2B5EF4-FFF2-40B4-BE49-F238E27FC236}">
                  <a16:creationId xmlns:a16="http://schemas.microsoft.com/office/drawing/2014/main" id="{5871D2FB-72DF-E702-6409-2F0B620121D5}"/>
                </a:ext>
              </a:extLst>
            </p:cNvPr>
            <p:cNvSpPr txBox="1"/>
            <p:nvPr/>
          </p:nvSpPr>
          <p:spPr>
            <a:xfrm rot="1773262">
              <a:off x="841513" y="4379977"/>
              <a:ext cx="2575148" cy="953973"/>
            </a:xfrm>
            <a:prstGeom prst="rect">
              <a:avLst/>
            </a:prstGeom>
            <a:noFill/>
          </p:spPr>
          <p:txBody>
            <a:bodyPr wrap="none">
              <a:spAutoFit/>
            </a:bodyPr>
            <a:lstStyle/>
            <a:p>
              <a:pPr>
                <a:defRPr/>
              </a:pPr>
              <a:r>
                <a:rPr lang="de-DE" altLang="en-US" dirty="0" err="1">
                  <a:solidFill>
                    <a:srgbClr val="000000"/>
                  </a:solidFill>
                  <a:effectLst>
                    <a:outerShdw blurRad="38100" dist="38100" dir="2700000" algn="tl">
                      <a:srgbClr val="FFFFFF"/>
                    </a:outerShdw>
                  </a:effectLst>
                  <a:latin typeface="Times" pitchFamily="2" charset="0"/>
                </a:rPr>
                <a:t>romantic</a:t>
              </a:r>
              <a:r>
                <a:rPr lang="de-DE" altLang="en-US" dirty="0">
                  <a:solidFill>
                    <a:srgbClr val="000000"/>
                  </a:solidFill>
                  <a:effectLst>
                    <a:outerShdw blurRad="38100" dist="38100" dir="2700000" algn="tl">
                      <a:srgbClr val="FFFFFF"/>
                    </a:outerShdw>
                  </a:effectLst>
                  <a:latin typeface="Times" pitchFamily="2" charset="0"/>
                </a:rPr>
                <a:t> =</a:t>
              </a:r>
            </a:p>
            <a:p>
              <a:pPr>
                <a:defRPr/>
              </a:pPr>
              <a:r>
                <a:rPr lang="de-DE" dirty="0">
                  <a:solidFill>
                    <a:srgbClr val="000000"/>
                  </a:solidFill>
                  <a:effectLst>
                    <a:outerShdw blurRad="38100" dist="38100" dir="2700000" algn="tl">
                      <a:srgbClr val="FFFFFF"/>
                    </a:outerShdw>
                  </a:effectLst>
                  <a:latin typeface="Times" pitchFamily="2" charset="0"/>
                </a:rPr>
                <a:t>belief in </a:t>
              </a:r>
              <a:r>
                <a:rPr lang="de-DE" dirty="0" err="1">
                  <a:solidFill>
                    <a:srgbClr val="000000"/>
                  </a:solidFill>
                  <a:effectLst>
                    <a:outerShdw blurRad="38100" dist="38100" dir="2700000" algn="tl">
                      <a:srgbClr val="FFFFFF"/>
                    </a:outerShdw>
                  </a:effectLst>
                  <a:latin typeface="Times" pitchFamily="2" charset="0"/>
                </a:rPr>
                <a:t>infinity</a:t>
              </a:r>
              <a:endParaRPr lang="en-US" dirty="0"/>
            </a:p>
          </p:txBody>
        </p:sp>
        <p:sp>
          <p:nvSpPr>
            <p:cNvPr id="9" name="Freeform 8">
              <a:extLst>
                <a:ext uri="{FF2B5EF4-FFF2-40B4-BE49-F238E27FC236}">
                  <a16:creationId xmlns:a16="http://schemas.microsoft.com/office/drawing/2014/main" id="{B684AEE1-6D69-4567-887D-4C7B474268BE}"/>
                </a:ext>
              </a:extLst>
            </p:cNvPr>
            <p:cNvSpPr/>
            <p:nvPr/>
          </p:nvSpPr>
          <p:spPr bwMode="auto">
            <a:xfrm>
              <a:off x="1130463" y="1457739"/>
              <a:ext cx="3953218" cy="2504775"/>
            </a:xfrm>
            <a:custGeom>
              <a:avLst/>
              <a:gdLst>
                <a:gd name="connsiteX0" fmla="*/ 3938768 w 3953492"/>
                <a:gd name="connsiteY0" fmla="*/ 0 h 2504661"/>
                <a:gd name="connsiteX1" fmla="*/ 3806246 w 3953492"/>
                <a:gd name="connsiteY1" fmla="*/ 278296 h 2504661"/>
                <a:gd name="connsiteX2" fmla="*/ 2878594 w 3953492"/>
                <a:gd name="connsiteY2" fmla="*/ 424070 h 2504661"/>
                <a:gd name="connsiteX3" fmla="*/ 884141 w 3953492"/>
                <a:gd name="connsiteY3" fmla="*/ 437322 h 2504661"/>
                <a:gd name="connsiteX4" fmla="*/ 201654 w 3953492"/>
                <a:gd name="connsiteY4" fmla="*/ 868018 h 2504661"/>
                <a:gd name="connsiteX5" fmla="*/ 2872 w 3953492"/>
                <a:gd name="connsiteY5" fmla="*/ 1828800 h 2504661"/>
                <a:gd name="connsiteX6" fmla="*/ 102263 w 3953492"/>
                <a:gd name="connsiteY6" fmla="*/ 2504661 h 2504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3492" h="2504661">
                  <a:moveTo>
                    <a:pt x="3938768" y="0"/>
                  </a:moveTo>
                  <a:cubicBezTo>
                    <a:pt x="3960855" y="103809"/>
                    <a:pt x="3982942" y="207618"/>
                    <a:pt x="3806246" y="278296"/>
                  </a:cubicBezTo>
                  <a:cubicBezTo>
                    <a:pt x="3629550" y="348974"/>
                    <a:pt x="3365611" y="397566"/>
                    <a:pt x="2878594" y="424070"/>
                  </a:cubicBezTo>
                  <a:cubicBezTo>
                    <a:pt x="2391577" y="450574"/>
                    <a:pt x="1330298" y="363331"/>
                    <a:pt x="884141" y="437322"/>
                  </a:cubicBezTo>
                  <a:cubicBezTo>
                    <a:pt x="437984" y="511313"/>
                    <a:pt x="348532" y="636105"/>
                    <a:pt x="201654" y="868018"/>
                  </a:cubicBezTo>
                  <a:cubicBezTo>
                    <a:pt x="54776" y="1099931"/>
                    <a:pt x="19437" y="1556026"/>
                    <a:pt x="2872" y="1828800"/>
                  </a:cubicBezTo>
                  <a:cubicBezTo>
                    <a:pt x="-13693" y="2101574"/>
                    <a:pt x="44285" y="2303117"/>
                    <a:pt x="102263" y="2504661"/>
                  </a:cubicBezTo>
                </a:path>
              </a:pathLst>
            </a:custGeom>
            <a:ln w="38100" cap="flat" cmpd="sng" algn="ctr">
              <a:solidFill>
                <a:srgbClr val="FF0000"/>
              </a:solidFill>
              <a:prstDash val="solid"/>
              <a:round/>
              <a:headEnd type="none" w="med" len="med"/>
              <a:tailEnd type="triangle" w="med" len="med"/>
            </a:ln>
            <a:effectLst>
              <a:outerShdw blurRad="50800" dist="38100" dir="2700000" algn="tl" rotWithShape="0">
                <a:schemeClr val="tx2">
                  <a:alpha val="40000"/>
                </a:schemeClr>
              </a:outerShdw>
            </a:effectLst>
          </p:spPr>
          <p:style>
            <a:lnRef idx="0">
              <a:scrgbClr r="0" g="0" b="0"/>
            </a:lnRef>
            <a:fillRef idx="0">
              <a:scrgbClr r="0" g="0" b="0"/>
            </a:fillRef>
            <a:effectRef idx="0">
              <a:scrgbClr r="0" g="0" b="0"/>
            </a:effectRef>
            <a:fontRef idx="minor">
              <a:schemeClr val="tx1"/>
            </a:fontRef>
          </p:style>
          <p:txBody>
            <a:bodyPr/>
            <a:lstStyle/>
            <a:p>
              <a:pPr>
                <a:defRPr/>
              </a:pPr>
              <a:endParaRPr lang="en-US">
                <a:latin typeface="Math1" charset="0"/>
              </a:endParaRPr>
            </a:p>
          </p:txBody>
        </p:sp>
      </p:grpSp>
      <p:sp>
        <p:nvSpPr>
          <p:cNvPr id="14" name="Text Box 5">
            <a:extLst>
              <a:ext uri="{FF2B5EF4-FFF2-40B4-BE49-F238E27FC236}">
                <a16:creationId xmlns:a16="http://schemas.microsoft.com/office/drawing/2014/main" id="{B1837CF6-A100-AF01-E3A7-F13B4FDEAE10}"/>
              </a:ext>
            </a:extLst>
          </p:cNvPr>
          <p:cNvSpPr txBox="1">
            <a:spLocks noChangeArrowheads="1"/>
          </p:cNvSpPr>
          <p:nvPr/>
        </p:nvSpPr>
        <p:spPr bwMode="auto">
          <a:xfrm>
            <a:off x="2063750" y="1966913"/>
            <a:ext cx="4706938" cy="1938337"/>
          </a:xfrm>
          <a:prstGeom prst="rect">
            <a:avLst/>
          </a:prstGeom>
          <a:no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2000" dirty="0" err="1">
                <a:solidFill>
                  <a:srgbClr val="000000"/>
                </a:solidFill>
                <a:effectLst>
                  <a:outerShdw blurRad="38100" dist="38100" dir="2700000" algn="tl">
                    <a:srgbClr val="FFFFFF"/>
                  </a:outerShdw>
                </a:effectLst>
                <a:latin typeface="Times" pitchFamily="2" charset="0"/>
              </a:rPr>
              <a:t>Novel</a:t>
            </a:r>
            <a:r>
              <a:rPr lang="de-DE" altLang="en-US" sz="2000" dirty="0">
                <a:solidFill>
                  <a:srgbClr val="000000"/>
                </a:solidFill>
                <a:effectLst>
                  <a:outerShdw blurRad="38100" dist="38100" dir="2700000" algn="tl">
                    <a:srgbClr val="FFFFFF"/>
                  </a:outerShdw>
                </a:effectLst>
                <a:latin typeface="Times" pitchFamily="2" charset="0"/>
              </a:rPr>
              <a:t> „Heinrich von </a:t>
            </a:r>
            <a:r>
              <a:rPr lang="de-DE" altLang="en-US" sz="2000" dirty="0" err="1">
                <a:solidFill>
                  <a:srgbClr val="000000"/>
                </a:solidFill>
                <a:effectLst>
                  <a:outerShdw blurRad="38100" dist="38100" dir="2700000" algn="tl">
                    <a:srgbClr val="FFFFFF"/>
                  </a:outerShdw>
                </a:effectLst>
                <a:latin typeface="Times" pitchFamily="2" charset="0"/>
              </a:rPr>
              <a:t>Ofterdingen</a:t>
            </a:r>
            <a:r>
              <a:rPr lang="de-DE" altLang="en-US" sz="2000" dirty="0">
                <a:solidFill>
                  <a:srgbClr val="000000"/>
                </a:solidFill>
                <a:effectLst>
                  <a:outerShdw blurRad="38100" dist="38100" dir="2700000" algn="tl">
                    <a:srgbClr val="FFFFFF"/>
                  </a:outerShdw>
                </a:effectLst>
                <a:latin typeface="Times" pitchFamily="2" charset="0"/>
              </a:rPr>
              <a:t>“: </a:t>
            </a:r>
          </a:p>
          <a:p>
            <a:pPr>
              <a:defRPr/>
            </a:pPr>
            <a:r>
              <a:rPr lang="de-DE" altLang="en-US" sz="2000" dirty="0">
                <a:solidFill>
                  <a:srgbClr val="000000"/>
                </a:solidFill>
                <a:effectLst>
                  <a:outerShdw blurRad="38100" dist="38100" dir="2700000" algn="tl">
                    <a:srgbClr val="FFFFFF"/>
                  </a:outerShdw>
                </a:effectLst>
                <a:latin typeface="Times" pitchFamily="2" charset="0"/>
              </a:rPr>
              <a:t>The </a:t>
            </a:r>
            <a:r>
              <a:rPr lang="de-DE" altLang="en-US" sz="2000" dirty="0" err="1">
                <a:solidFill>
                  <a:srgbClr val="000000"/>
                </a:solidFill>
                <a:effectLst>
                  <a:outerShdw blurRad="38100" dist="38100" dir="2700000" algn="tl">
                    <a:srgbClr val="FFFFFF"/>
                  </a:outerShdw>
                </a:effectLst>
                <a:latin typeface="Times" pitchFamily="2" charset="0"/>
              </a:rPr>
              <a:t>search</a:t>
            </a:r>
            <a:r>
              <a:rPr lang="de-DE" altLang="en-US" sz="2000" dirty="0">
                <a:solidFill>
                  <a:srgbClr val="000000"/>
                </a:solidFill>
                <a:effectLst>
                  <a:outerShdw blurRad="38100" dist="38100" dir="2700000" algn="tl">
                    <a:srgbClr val="FFFFFF"/>
                  </a:outerShdw>
                </a:effectLst>
                <a:latin typeface="Times" pitchFamily="2" charset="0"/>
              </a:rPr>
              <a:t> </a:t>
            </a:r>
            <a:r>
              <a:rPr lang="de-DE" altLang="en-US" sz="2000" dirty="0" err="1">
                <a:solidFill>
                  <a:srgbClr val="000000"/>
                </a:solidFill>
                <a:effectLst>
                  <a:outerShdw blurRad="38100" dist="38100" dir="2700000" algn="tl">
                    <a:srgbClr val="FFFFFF"/>
                  </a:outerShdw>
                </a:effectLst>
                <a:latin typeface="Times" pitchFamily="2" charset="0"/>
              </a:rPr>
              <a:t>for</a:t>
            </a:r>
            <a:r>
              <a:rPr lang="de-DE" altLang="en-US" sz="2000" dirty="0">
                <a:solidFill>
                  <a:srgbClr val="000000"/>
                </a:solidFill>
                <a:effectLst>
                  <a:outerShdw blurRad="38100" dist="38100" dir="2700000" algn="tl">
                    <a:srgbClr val="FFFFFF"/>
                  </a:outerShdw>
                </a:effectLst>
                <a:latin typeface="Times" pitchFamily="2" charset="0"/>
              </a:rPr>
              <a:t> </a:t>
            </a:r>
            <a:r>
              <a:rPr lang="de-DE" altLang="en-US" sz="2000" dirty="0" err="1">
                <a:solidFill>
                  <a:srgbClr val="000000"/>
                </a:solidFill>
                <a:effectLst>
                  <a:outerShdw blurRad="38100" dist="38100" dir="2700000" algn="tl">
                    <a:srgbClr val="FFFFFF"/>
                  </a:outerShdw>
                </a:effectLst>
                <a:latin typeface="Times" pitchFamily="2" charset="0"/>
              </a:rPr>
              <a:t>the</a:t>
            </a:r>
            <a:r>
              <a:rPr lang="de-DE" altLang="en-US" sz="2000" dirty="0">
                <a:solidFill>
                  <a:srgbClr val="000000"/>
                </a:solidFill>
                <a:effectLst>
                  <a:outerShdw blurRad="38100" dist="38100" dir="2700000" algn="tl">
                    <a:srgbClr val="FFFFFF"/>
                  </a:outerShdw>
                </a:effectLst>
                <a:latin typeface="Times" pitchFamily="2" charset="0"/>
              </a:rPr>
              <a:t> „</a:t>
            </a:r>
            <a:r>
              <a:rPr lang="de-DE" altLang="en-US" sz="2000" dirty="0" err="1">
                <a:solidFill>
                  <a:srgbClr val="000000"/>
                </a:solidFill>
                <a:effectLst>
                  <a:outerShdw blurRad="38100" dist="38100" dir="2700000" algn="tl">
                    <a:srgbClr val="FFFFFF"/>
                  </a:outerShdw>
                </a:effectLst>
                <a:latin typeface="Times" pitchFamily="2" charset="0"/>
              </a:rPr>
              <a:t>blue</a:t>
            </a:r>
            <a:r>
              <a:rPr lang="de-DE" altLang="en-US" sz="2000" dirty="0">
                <a:solidFill>
                  <a:srgbClr val="000000"/>
                </a:solidFill>
                <a:effectLst>
                  <a:outerShdw blurRad="38100" dist="38100" dir="2700000" algn="tl">
                    <a:srgbClr val="FFFFFF"/>
                  </a:outerShdw>
                </a:effectLst>
                <a:latin typeface="Times" pitchFamily="2" charset="0"/>
              </a:rPr>
              <a:t> </a:t>
            </a:r>
            <a:r>
              <a:rPr lang="de-DE" altLang="en-US" sz="2000" dirty="0" err="1">
                <a:solidFill>
                  <a:srgbClr val="000000"/>
                </a:solidFill>
                <a:effectLst>
                  <a:outerShdw blurRad="38100" dist="38100" dir="2700000" algn="tl">
                    <a:srgbClr val="FFFFFF"/>
                  </a:outerShdw>
                </a:effectLst>
                <a:latin typeface="Times" pitchFamily="2" charset="0"/>
              </a:rPr>
              <a:t>flower</a:t>
            </a:r>
            <a:r>
              <a:rPr lang="de-DE" altLang="en-US" sz="2000" dirty="0">
                <a:solidFill>
                  <a:srgbClr val="000000"/>
                </a:solidFill>
                <a:effectLst>
                  <a:outerShdw blurRad="38100" dist="38100" dir="2700000" algn="tl">
                    <a:srgbClr val="FFFFFF"/>
                  </a:outerShdw>
                </a:effectLst>
                <a:latin typeface="Times" pitchFamily="2" charset="0"/>
              </a:rPr>
              <a:t>“</a:t>
            </a:r>
          </a:p>
          <a:p>
            <a:pPr>
              <a:defRPr/>
            </a:pPr>
            <a:r>
              <a:rPr lang="de-DE" altLang="en-US" sz="2000" i="1" dirty="0" err="1">
                <a:solidFill>
                  <a:srgbClr val="000000"/>
                </a:solidFill>
                <a:effectLst>
                  <a:outerShdw blurRad="38100" dist="38100" dir="2700000" algn="tl">
                    <a:srgbClr val="FFFFFF"/>
                  </a:outerShdw>
                </a:effectLst>
                <a:latin typeface="Times" pitchFamily="2" charset="0"/>
              </a:rPr>
              <a:t>Where</a:t>
            </a:r>
            <a:r>
              <a:rPr lang="de-DE" altLang="en-US" sz="2000" i="1" dirty="0">
                <a:solidFill>
                  <a:srgbClr val="000000"/>
                </a:solidFill>
                <a:effectLst>
                  <a:outerShdw blurRad="38100" dist="38100" dir="2700000" algn="tl">
                    <a:srgbClr val="FFFFFF"/>
                  </a:outerShdw>
                </a:effectLst>
                <a:latin typeface="Times" pitchFamily="2" charset="0"/>
              </a:rPr>
              <a:t> do </a:t>
            </a:r>
            <a:r>
              <a:rPr lang="de-DE" altLang="en-US" sz="2000" i="1" dirty="0" err="1">
                <a:solidFill>
                  <a:srgbClr val="000000"/>
                </a:solidFill>
                <a:effectLst>
                  <a:outerShdw blurRad="38100" dist="38100" dir="2700000" algn="tl">
                    <a:srgbClr val="FFFFFF"/>
                  </a:outerShdw>
                </a:effectLst>
                <a:latin typeface="Times" pitchFamily="2" charset="0"/>
              </a:rPr>
              <a:t>we</a:t>
            </a:r>
            <a:r>
              <a:rPr lang="de-DE" altLang="en-US" sz="2000" i="1" dirty="0">
                <a:solidFill>
                  <a:srgbClr val="000000"/>
                </a:solidFill>
                <a:effectLst>
                  <a:outerShdw blurRad="38100" dist="38100" dir="2700000" algn="tl">
                    <a:srgbClr val="FFFFFF"/>
                  </a:outerShdw>
                </a:effectLst>
                <a:latin typeface="Times" pitchFamily="2" charset="0"/>
              </a:rPr>
              <a:t> </a:t>
            </a:r>
            <a:r>
              <a:rPr lang="de-DE" altLang="en-US" sz="2000" i="1" dirty="0" err="1">
                <a:solidFill>
                  <a:srgbClr val="000000"/>
                </a:solidFill>
                <a:effectLst>
                  <a:outerShdw blurRad="38100" dist="38100" dir="2700000" algn="tl">
                    <a:srgbClr val="FFFFFF"/>
                  </a:outerShdw>
                </a:effectLst>
                <a:latin typeface="Times" pitchFamily="2" charset="0"/>
              </a:rPr>
              <a:t>go</a:t>
            </a:r>
            <a:r>
              <a:rPr lang="de-DE" altLang="en-US" sz="2000" i="1" dirty="0">
                <a:solidFill>
                  <a:srgbClr val="000000"/>
                </a:solidFill>
                <a:effectLst>
                  <a:outerShdw blurRad="38100" dist="38100" dir="2700000" algn="tl">
                    <a:srgbClr val="FFFFFF"/>
                  </a:outerShdw>
                </a:effectLst>
                <a:latin typeface="Times" pitchFamily="2" charset="0"/>
              </a:rPr>
              <a:t>? </a:t>
            </a:r>
            <a:r>
              <a:rPr lang="de-DE" altLang="en-US" sz="2000" i="1" dirty="0" err="1">
                <a:solidFill>
                  <a:srgbClr val="000000"/>
                </a:solidFill>
                <a:effectLst>
                  <a:outerShdw blurRad="38100" dist="38100" dir="2700000" algn="tl">
                    <a:srgbClr val="FFFFFF"/>
                  </a:outerShdw>
                </a:effectLst>
                <a:latin typeface="Times" pitchFamily="2" charset="0"/>
              </a:rPr>
              <a:t>Always</a:t>
            </a:r>
            <a:r>
              <a:rPr lang="de-DE" altLang="en-US" sz="2000" i="1" dirty="0">
                <a:solidFill>
                  <a:srgbClr val="000000"/>
                </a:solidFill>
                <a:effectLst>
                  <a:outerShdw blurRad="38100" dist="38100" dir="2700000" algn="tl">
                    <a:srgbClr val="FFFFFF"/>
                  </a:outerShdw>
                </a:effectLst>
                <a:latin typeface="Times" pitchFamily="2" charset="0"/>
              </a:rPr>
              <a:t> </a:t>
            </a:r>
            <a:r>
              <a:rPr lang="de-DE" altLang="en-US" sz="2000" i="1" dirty="0" err="1">
                <a:solidFill>
                  <a:srgbClr val="000000"/>
                </a:solidFill>
                <a:effectLst>
                  <a:outerShdw blurRad="38100" dist="38100" dir="2700000" algn="tl">
                    <a:srgbClr val="FFFFFF"/>
                  </a:outerShdw>
                </a:effectLst>
                <a:latin typeface="Times" pitchFamily="2" charset="0"/>
              </a:rPr>
              <a:t>home</a:t>
            </a:r>
            <a:r>
              <a:rPr lang="de-DE" altLang="en-US" sz="2000" i="1" dirty="0">
                <a:solidFill>
                  <a:srgbClr val="000000"/>
                </a:solidFill>
                <a:effectLst>
                  <a:outerShdw blurRad="38100" dist="38100" dir="2700000" algn="tl">
                    <a:srgbClr val="FFFFFF"/>
                  </a:outerShdw>
                </a:effectLst>
                <a:latin typeface="Times" pitchFamily="2" charset="0"/>
              </a:rPr>
              <a:t>.</a:t>
            </a:r>
            <a:endParaRPr lang="de-DE" altLang="en-US" sz="2000" dirty="0">
              <a:solidFill>
                <a:srgbClr val="000000"/>
              </a:solidFill>
              <a:effectLst>
                <a:outerShdw blurRad="38100" dist="38100" dir="2700000" algn="tl">
                  <a:srgbClr val="FFFFFF"/>
                </a:outerShdw>
              </a:effectLst>
              <a:latin typeface="Times" pitchFamily="2" charset="0"/>
            </a:endParaRPr>
          </a:p>
          <a:p>
            <a:pPr>
              <a:defRPr/>
            </a:pPr>
            <a:endParaRPr lang="de-DE" altLang="en-US" sz="2000" dirty="0">
              <a:solidFill>
                <a:srgbClr val="000000"/>
              </a:solidFill>
              <a:effectLst>
                <a:outerShdw blurRad="38100" dist="38100" dir="2700000" algn="tl">
                  <a:srgbClr val="FFFFFF"/>
                </a:outerShdw>
              </a:effectLst>
              <a:latin typeface="Times" pitchFamily="2" charset="0"/>
            </a:endParaRPr>
          </a:p>
          <a:p>
            <a:pPr>
              <a:defRPr/>
            </a:pPr>
            <a:r>
              <a:rPr lang="de-DE" altLang="en-US" sz="2000" i="1" dirty="0">
                <a:solidFill>
                  <a:srgbClr val="000000"/>
                </a:solidFill>
                <a:effectLst>
                  <a:outerShdw blurRad="38100" dist="38100" dir="2700000" algn="tl">
                    <a:srgbClr val="FFFFFF"/>
                  </a:outerShdw>
                </a:effectLst>
                <a:latin typeface="Times" pitchFamily="2" charset="0"/>
              </a:rPr>
              <a:t>Every </a:t>
            </a:r>
            <a:r>
              <a:rPr lang="de-DE" altLang="en-US" sz="2000" i="1" dirty="0" err="1">
                <a:solidFill>
                  <a:srgbClr val="000000"/>
                </a:solidFill>
                <a:effectLst>
                  <a:outerShdw blurRad="38100" dist="38100" dir="2700000" algn="tl">
                    <a:srgbClr val="FFFFFF"/>
                  </a:outerShdw>
                </a:effectLst>
                <a:latin typeface="Times" pitchFamily="2" charset="0"/>
              </a:rPr>
              <a:t>enjoyment</a:t>
            </a:r>
            <a:r>
              <a:rPr lang="de-DE" altLang="en-US" sz="2000" i="1" dirty="0">
                <a:solidFill>
                  <a:srgbClr val="000000"/>
                </a:solidFill>
                <a:effectLst>
                  <a:outerShdw blurRad="38100" dist="38100" dir="2700000" algn="tl">
                    <a:srgbClr val="FFFFFF"/>
                  </a:outerShdw>
                </a:effectLst>
                <a:latin typeface="Times" pitchFamily="2" charset="0"/>
              </a:rPr>
              <a:t> </a:t>
            </a:r>
            <a:r>
              <a:rPr lang="de-DE" altLang="en-US" sz="2000" i="1" dirty="0" err="1">
                <a:solidFill>
                  <a:srgbClr val="000000"/>
                </a:solidFill>
                <a:effectLst>
                  <a:outerShdw blurRad="38100" dist="38100" dir="2700000" algn="tl">
                    <a:srgbClr val="FFFFFF"/>
                  </a:outerShdw>
                </a:effectLst>
                <a:latin typeface="Times" pitchFamily="2" charset="0"/>
              </a:rPr>
              <a:t>is</a:t>
            </a:r>
            <a:r>
              <a:rPr lang="de-DE" altLang="en-US" sz="2000" i="1" dirty="0">
                <a:solidFill>
                  <a:srgbClr val="000000"/>
                </a:solidFill>
                <a:effectLst>
                  <a:outerShdw blurRad="38100" dist="38100" dir="2700000" algn="tl">
                    <a:srgbClr val="FFFFFF"/>
                  </a:outerShdw>
                </a:effectLst>
                <a:latin typeface="Times" pitchFamily="2" charset="0"/>
              </a:rPr>
              <a:t> </a:t>
            </a:r>
            <a:r>
              <a:rPr lang="de-DE" altLang="en-US" sz="2000" i="1" dirty="0" err="1">
                <a:solidFill>
                  <a:srgbClr val="000000"/>
                </a:solidFill>
                <a:effectLst>
                  <a:outerShdw blurRad="38100" dist="38100" dir="2700000" algn="tl">
                    <a:srgbClr val="FFFFFF"/>
                  </a:outerShdw>
                </a:effectLst>
                <a:latin typeface="Times" pitchFamily="2" charset="0"/>
              </a:rPr>
              <a:t>musical</a:t>
            </a:r>
            <a:r>
              <a:rPr lang="de-DE" altLang="en-US" sz="2000" i="1" dirty="0">
                <a:solidFill>
                  <a:srgbClr val="000000"/>
                </a:solidFill>
                <a:effectLst>
                  <a:outerShdw blurRad="38100" dist="38100" dir="2700000" algn="tl">
                    <a:srgbClr val="FFFFFF"/>
                  </a:outerShdw>
                </a:effectLst>
                <a:latin typeface="Times" pitchFamily="2" charset="0"/>
              </a:rPr>
              <a:t>, </a:t>
            </a:r>
            <a:br>
              <a:rPr lang="de-DE" altLang="en-US" sz="2000" i="1" dirty="0">
                <a:solidFill>
                  <a:srgbClr val="000000"/>
                </a:solidFill>
                <a:effectLst>
                  <a:outerShdw blurRad="38100" dist="38100" dir="2700000" algn="tl">
                    <a:srgbClr val="FFFFFF"/>
                  </a:outerShdw>
                </a:effectLst>
                <a:latin typeface="Times" pitchFamily="2" charset="0"/>
              </a:rPr>
            </a:br>
            <a:r>
              <a:rPr lang="de-DE" altLang="en-US" sz="2000" i="1" dirty="0" err="1">
                <a:solidFill>
                  <a:srgbClr val="000000"/>
                </a:solidFill>
                <a:effectLst>
                  <a:outerShdw blurRad="38100" dist="38100" dir="2700000" algn="tl">
                    <a:srgbClr val="FFFFFF"/>
                  </a:outerShdw>
                </a:effectLst>
                <a:latin typeface="Times" pitchFamily="2" charset="0"/>
              </a:rPr>
              <a:t>hence</a:t>
            </a:r>
            <a:r>
              <a:rPr lang="de-DE" altLang="en-US" sz="2000" i="1" dirty="0">
                <a:solidFill>
                  <a:srgbClr val="000000"/>
                </a:solidFill>
                <a:effectLst>
                  <a:outerShdw blurRad="38100" dist="38100" dir="2700000" algn="tl">
                    <a:srgbClr val="FFFFFF"/>
                  </a:outerShdw>
                </a:effectLst>
                <a:latin typeface="Times" pitchFamily="2" charset="0"/>
              </a:rPr>
              <a:t> </a:t>
            </a:r>
            <a:r>
              <a:rPr lang="de-DE" altLang="en-US" sz="2000" i="1" dirty="0" err="1">
                <a:solidFill>
                  <a:srgbClr val="000000"/>
                </a:solidFill>
                <a:effectLst>
                  <a:outerShdw blurRad="38100" dist="38100" dir="2700000" algn="tl">
                    <a:srgbClr val="FFFFFF"/>
                  </a:outerShdw>
                </a:effectLst>
                <a:latin typeface="Times" pitchFamily="2" charset="0"/>
              </a:rPr>
              <a:t>mathematical</a:t>
            </a:r>
            <a:r>
              <a:rPr lang="de-DE" altLang="en-US" sz="2000" i="1" dirty="0">
                <a:solidFill>
                  <a:srgbClr val="000000"/>
                </a:solidFill>
                <a:effectLst>
                  <a:outerShdw blurRad="38100" dist="38100" dir="2700000" algn="tl">
                    <a:srgbClr val="FFFFFF"/>
                  </a:outerShdw>
                </a:effectLst>
                <a:latin typeface="Times"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nodeType="clickEffect">
                                  <p:stCondLst>
                                    <p:cond delay="0"/>
                                  </p:stCondLst>
                                  <p:childTnLst>
                                    <p:set>
                                      <p:cBhvr>
                                        <p:cTn id="6" dur="1" fill="hold">
                                          <p:stCondLst>
                                            <p:cond delay="499"/>
                                          </p:stCondLst>
                                        </p:cTn>
                                        <p:tgtEl>
                                          <p:spTgt spid="89498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entr" presetSubtype="0" fill="hold" nodeType="clickEffect">
                                  <p:stCondLst>
                                    <p:cond delay="0"/>
                                  </p:stCondLst>
                                  <p:childTnLst>
                                    <p:set>
                                      <p:cBhvr>
                                        <p:cTn id="10" dur="1" fill="hold">
                                          <p:stCondLst>
                                            <p:cond delay="499"/>
                                          </p:stCondLst>
                                        </p:cTn>
                                        <p:tgtEl>
                                          <p:spTgt spid="89498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1"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ppt_x</p:attrName>
                                        </p:attrNameLst>
                                      </p:cBhvr>
                                      <p:tavLst>
                                        <p:tav tm="0">
                                          <p:val>
                                            <p:strVal val="#ppt_x"/>
                                          </p:val>
                                        </p:tav>
                                        <p:tav tm="100000">
                                          <p:val>
                                            <p:strVal val="#ppt_x"/>
                                          </p:val>
                                        </p:tav>
                                      </p:tavLst>
                                    </p:anim>
                                    <p:anim calcmode="lin" valueType="num">
                                      <p:cBhvr>
                                        <p:cTn id="21" dur="500" fill="hold"/>
                                        <p:tgtEl>
                                          <p:spTgt spid="10"/>
                                        </p:tgtEl>
                                        <p:attrNameLst>
                                          <p:attrName>ppt_y</p:attrName>
                                        </p:attrNameLst>
                                      </p:cBhvr>
                                      <p:tavLst>
                                        <p:tav tm="0">
                                          <p:val>
                                            <p:strVal val="#ppt_y-#ppt_h/2"/>
                                          </p:val>
                                        </p:tav>
                                        <p:tav tm="100000">
                                          <p:val>
                                            <p:strVal val="#ppt_y"/>
                                          </p:val>
                                        </p:tav>
                                      </p:tavLst>
                                    </p:anim>
                                    <p:anim calcmode="lin" valueType="num">
                                      <p:cBhvr>
                                        <p:cTn id="22" dur="500" fill="hold"/>
                                        <p:tgtEl>
                                          <p:spTgt spid="10"/>
                                        </p:tgtEl>
                                        <p:attrNameLst>
                                          <p:attrName>ppt_w</p:attrName>
                                        </p:attrNameLst>
                                      </p:cBhvr>
                                      <p:tavLst>
                                        <p:tav tm="0">
                                          <p:val>
                                            <p:strVal val="#ppt_w"/>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dissolve">
                                      <p:cBhvr>
                                        <p:cTn id="28" dur="500"/>
                                        <p:tgtEl>
                                          <p:spTgt spid="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0" presetClass="entr" presetSubtype="0" fill="hold" nodeType="clickEffect">
                                  <p:stCondLst>
                                    <p:cond delay="0"/>
                                  </p:stCondLst>
                                  <p:childTnLst>
                                    <p:set>
                                      <p:cBhvr>
                                        <p:cTn id="32" dur="1" fill="hold">
                                          <p:stCondLst>
                                            <p:cond delay="499"/>
                                          </p:stCondLst>
                                        </p:cTn>
                                        <p:tgtEl>
                                          <p:spTgt spid="14">
                                            <p:txEl>
                                              <p:pRg st="0" end="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0" presetClass="entr" presetSubtype="0" fill="hold" nodeType="clickEffect">
                                  <p:stCondLst>
                                    <p:cond delay="0"/>
                                  </p:stCondLst>
                                  <p:childTnLst>
                                    <p:set>
                                      <p:cBhvr>
                                        <p:cTn id="36" dur="1" fill="hold">
                                          <p:stCondLst>
                                            <p:cond delay="499"/>
                                          </p:stCondLst>
                                        </p:cTn>
                                        <p:tgtEl>
                                          <p:spTgt spid="14">
                                            <p:txEl>
                                              <p:pRg st="1" end="1"/>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0" presetClass="entr" presetSubtype="0" fill="hold" nodeType="clickEffect">
                                  <p:stCondLst>
                                    <p:cond delay="0"/>
                                  </p:stCondLst>
                                  <p:childTnLst>
                                    <p:set>
                                      <p:cBhvr>
                                        <p:cTn id="40" dur="1" fill="hold">
                                          <p:stCondLst>
                                            <p:cond delay="499"/>
                                          </p:stCondLst>
                                        </p:cTn>
                                        <p:tgtEl>
                                          <p:spTgt spid="14">
                                            <p:txEl>
                                              <p:pRg st="2" end="2"/>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0" presetClass="entr" presetSubtype="0" fill="hold" nodeType="clickEffect">
                                  <p:stCondLst>
                                    <p:cond delay="0"/>
                                  </p:stCondLst>
                                  <p:childTnLst>
                                    <p:set>
                                      <p:cBhvr>
                                        <p:cTn id="44" dur="1" fill="hold">
                                          <p:stCondLst>
                                            <p:cond delay="499"/>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4981" grpId="0" uiExpand="1" build="p" autoUpdateAnimBg="0"/>
      <p:bldP spid="1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51" name="Text Box 19">
            <a:extLst>
              <a:ext uri="{FF2B5EF4-FFF2-40B4-BE49-F238E27FC236}">
                <a16:creationId xmlns:a16="http://schemas.microsoft.com/office/drawing/2014/main" id="{C3192B1E-CC03-E79F-7054-4CBDCE3E29D4}"/>
              </a:ext>
            </a:extLst>
          </p:cNvPr>
          <p:cNvSpPr txBox="1">
            <a:spLocks noChangeArrowheads="1"/>
          </p:cNvSpPr>
          <p:nvPr/>
        </p:nvSpPr>
        <p:spPr bwMode="auto">
          <a:xfrm>
            <a:off x="1311275" y="508000"/>
            <a:ext cx="8110538" cy="5262563"/>
          </a:xfrm>
          <a:prstGeom prst="rect">
            <a:avLst/>
          </a:prstGeom>
          <a:no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2400">
                <a:effectLst>
                  <a:outerShdw blurRad="38100" dist="38100" dir="2700000" algn="tl">
                    <a:srgbClr val="FFFFFF"/>
                  </a:outerShdw>
                </a:effectLst>
                <a:latin typeface="Times" pitchFamily="2" charset="0"/>
              </a:rPr>
              <a:t>Parallel to the cultural reorientation back to the roots, which is taken in order to reset the cultural basis of the Great Black Music against the white man's usurpation, we encounter also a strong hyperromantic movement "Out of This World" (a Harold Arlen title in John Coltrane's recordings).</a:t>
            </a:r>
          </a:p>
          <a:p>
            <a:pPr>
              <a:defRPr/>
            </a:pPr>
            <a:endParaRPr lang="de-DE" altLang="en-US" sz="2400">
              <a:effectLst>
                <a:outerShdw blurRad="38100" dist="38100" dir="2700000" algn="tl">
                  <a:srgbClr val="FFFFFF"/>
                </a:outerShdw>
              </a:effectLst>
              <a:latin typeface="Times" pitchFamily="2" charset="0"/>
            </a:endParaRPr>
          </a:p>
          <a:p>
            <a:pPr>
              <a:defRPr/>
            </a:pPr>
            <a:r>
              <a:rPr lang="de-DE" altLang="en-US" sz="2400">
                <a:effectLst>
                  <a:outerShdw blurRad="38100" dist="38100" dir="2700000" algn="tl">
                    <a:srgbClr val="FFFFFF"/>
                  </a:outerShdw>
                </a:effectLst>
                <a:latin typeface="Times" pitchFamily="2" charset="0"/>
              </a:rPr>
              <a:t>We have already seen such a movement in Coltrane‘s „A Love Supreme“. We shall come back to Coltrane later.</a:t>
            </a:r>
          </a:p>
          <a:p>
            <a:pPr>
              <a:defRPr/>
            </a:pPr>
            <a:br>
              <a:rPr lang="de-DE" altLang="en-US" sz="2400">
                <a:effectLst>
                  <a:outerShdw blurRad="38100" dist="38100" dir="2700000" algn="tl">
                    <a:srgbClr val="FFFFFF"/>
                  </a:outerShdw>
                </a:effectLst>
                <a:latin typeface="Times" pitchFamily="2" charset="0"/>
              </a:rPr>
            </a:br>
            <a:r>
              <a:rPr lang="de-DE" altLang="en-US" sz="2400">
                <a:effectLst>
                  <a:outerShdw blurRad="38100" dist="38100" dir="2700000" algn="tl">
                    <a:srgbClr val="FFFFFF"/>
                  </a:outerShdw>
                </a:effectLst>
                <a:latin typeface="Times" pitchFamily="2" charset="0"/>
              </a:rPr>
              <a:t>Sun Ra might be the most extremal, but also the most controversial constructor and actor of such far-out references. His claim of being cosmic and intergalactic of provenance is more an artistic subterfuge than a religious </a:t>
            </a:r>
            <a:r>
              <a:rPr lang="de-DE" altLang="en-US" sz="2400">
                <a:solidFill>
                  <a:srgbClr val="000000"/>
                </a:solidFill>
                <a:effectLst>
                  <a:outerShdw blurRad="38100" dist="38100" dir="2700000" algn="tl">
                    <a:srgbClr val="FFFFFF"/>
                  </a:outerShdw>
                </a:effectLst>
                <a:latin typeface="Times" pitchFamily="2" charset="0"/>
              </a:rPr>
              <a:t>avowal, but no precise information is available...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nodeType="clickEffect">
                                  <p:stCondLst>
                                    <p:cond delay="0"/>
                                  </p:stCondLst>
                                  <p:childTnLst>
                                    <p:set>
                                      <p:cBhvr>
                                        <p:cTn id="6" dur="1" fill="hold">
                                          <p:stCondLst>
                                            <p:cond delay="499"/>
                                          </p:stCondLst>
                                        </p:cTn>
                                        <p:tgtEl>
                                          <p:spTgt spid="86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entr" presetSubtype="0" fill="hold" nodeType="clickEffect">
                                  <p:stCondLst>
                                    <p:cond delay="0"/>
                                  </p:stCondLst>
                                  <p:childTnLst>
                                    <p:set>
                                      <p:cBhvr>
                                        <p:cTn id="10" dur="1" fill="hold">
                                          <p:stCondLst>
                                            <p:cond delay="499"/>
                                          </p:stCondLst>
                                        </p:cTn>
                                        <p:tgtEl>
                                          <p:spTgt spid="8632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entr" presetSubtype="0" fill="hold" nodeType="clickEffect">
                                  <p:stCondLst>
                                    <p:cond delay="0"/>
                                  </p:stCondLst>
                                  <p:childTnLst>
                                    <p:set>
                                      <p:cBhvr>
                                        <p:cTn id="14" dur="1" fill="hold">
                                          <p:stCondLst>
                                            <p:cond delay="499"/>
                                          </p:stCondLst>
                                        </p:cTn>
                                        <p:tgtEl>
                                          <p:spTgt spid="86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32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1440" name="Picture 16">
            <a:extLst>
              <a:ext uri="{FF2B5EF4-FFF2-40B4-BE49-F238E27FC236}">
                <a16:creationId xmlns:a16="http://schemas.microsoft.com/office/drawing/2014/main" id="{E2B603FB-F5C5-C018-3459-FA6C46E944B3}"/>
              </a:ext>
            </a:extLst>
          </p:cNvPr>
          <p:cNvPicPr>
            <a:picLocks noChangeAspect="1" noChangeArrowheads="1"/>
          </p:cNvPicPr>
          <p:nvPr/>
        </p:nvPicPr>
        <p:blipFill>
          <a:blip r:embed="rId2"/>
          <a:srcRect l="351" t="1083" r="1305" b="792"/>
          <a:stretch>
            <a:fillRect/>
          </a:stretch>
        </p:blipFill>
        <p:spPr bwMode="auto">
          <a:xfrm>
            <a:off x="6199188" y="474663"/>
            <a:ext cx="3109912" cy="3738562"/>
          </a:xfrm>
          <a:prstGeom prst="rect">
            <a:avLst/>
          </a:prstGeom>
          <a:noFill/>
          <a:ln w="9525">
            <a:noFill/>
            <a:miter lim="800000"/>
            <a:headEnd/>
            <a:tailEnd/>
          </a:ln>
          <a:effectLst>
            <a:outerShdw blurRad="63500" dist="107763" dir="2700000" algn="ctr" rotWithShape="0">
              <a:schemeClr val="bg2">
                <a:alpha val="74998"/>
              </a:schemeClr>
            </a:outerShdw>
          </a:effectLst>
        </p:spPr>
      </p:pic>
      <p:sp>
        <p:nvSpPr>
          <p:cNvPr id="871441" name="Text Box 17">
            <a:extLst>
              <a:ext uri="{FF2B5EF4-FFF2-40B4-BE49-F238E27FC236}">
                <a16:creationId xmlns:a16="http://schemas.microsoft.com/office/drawing/2014/main" id="{F9CF23AE-5173-3676-6DA4-B825F418B2B4}"/>
              </a:ext>
            </a:extLst>
          </p:cNvPr>
          <p:cNvSpPr txBox="1">
            <a:spLocks noChangeArrowheads="1"/>
          </p:cNvSpPr>
          <p:nvPr/>
        </p:nvSpPr>
        <p:spPr bwMode="auto">
          <a:xfrm>
            <a:off x="1311275" y="508000"/>
            <a:ext cx="4706938" cy="4359275"/>
          </a:xfrm>
          <a:prstGeom prst="rect">
            <a:avLst/>
          </a:prstGeom>
          <a:noFill/>
          <a:ln w="9525">
            <a:noFill/>
            <a:miter lim="800000"/>
            <a:headEnd/>
            <a:tailEnd/>
          </a:ln>
          <a:effectLst/>
        </p:spPr>
        <p:txBody>
          <a:bodyPr>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2000">
                <a:effectLst>
                  <a:outerShdw blurRad="38100" dist="38100" dir="2700000" algn="tl">
                    <a:srgbClr val="FFFFFF"/>
                  </a:outerShdw>
                </a:effectLst>
                <a:latin typeface="Times" pitchFamily="2" charset="0"/>
              </a:rPr>
              <a:t>Sun Ra (Herman Sonny Blount)</a:t>
            </a:r>
          </a:p>
          <a:p>
            <a:pPr>
              <a:defRPr/>
            </a:pPr>
            <a:r>
              <a:rPr lang="de-DE" altLang="en-US" sz="2000">
                <a:effectLst>
                  <a:outerShdw blurRad="38100" dist="38100" dir="2700000" algn="tl">
                    <a:srgbClr val="FFFFFF"/>
                  </a:outerShdw>
                </a:effectLst>
                <a:latin typeface="Times" pitchFamily="2" charset="0"/>
              </a:rPr>
              <a:t>Birmingham, Alabama 1914 (?) -1993.</a:t>
            </a:r>
          </a:p>
          <a:p>
            <a:pPr>
              <a:defRPr/>
            </a:pPr>
            <a:r>
              <a:rPr lang="de-DE" altLang="en-US" sz="2000">
                <a:effectLst>
                  <a:outerShdw blurRad="38100" dist="38100" dir="2700000" algn="tl">
                    <a:srgbClr val="FFFFFF"/>
                  </a:outerShdw>
                </a:effectLst>
                <a:latin typeface="Times" pitchFamily="2" charset="0"/>
              </a:rPr>
              <a:t>Worked with Fletcher Henderson, </a:t>
            </a:r>
            <a:br>
              <a:rPr lang="de-DE" altLang="en-US" sz="2000">
                <a:effectLst>
                  <a:outerShdw blurRad="38100" dist="38100" dir="2700000" algn="tl">
                    <a:srgbClr val="FFFFFF"/>
                  </a:outerShdw>
                </a:effectLst>
                <a:latin typeface="Times" pitchFamily="2" charset="0"/>
              </a:rPr>
            </a:br>
            <a:r>
              <a:rPr lang="de-DE" altLang="en-US" sz="2000">
                <a:effectLst>
                  <a:outerShdw blurRad="38100" dist="38100" dir="2700000" algn="tl">
                    <a:srgbClr val="FFFFFF"/>
                  </a:outerShdw>
                </a:effectLst>
                <a:latin typeface="Times" pitchFamily="2" charset="0"/>
              </a:rPr>
              <a:t>Coleman Hawkins et al.</a:t>
            </a:r>
          </a:p>
          <a:p>
            <a:pPr>
              <a:defRPr/>
            </a:pPr>
            <a:r>
              <a:rPr lang="de-DE" altLang="en-US" sz="2000">
                <a:effectLst>
                  <a:outerShdw blurRad="38100" dist="38100" dir="2700000" algn="tl">
                    <a:srgbClr val="FFFFFF"/>
                  </a:outerShdw>
                </a:effectLst>
                <a:latin typeface="Times" pitchFamily="2" charset="0"/>
              </a:rPr>
              <a:t>To Chicago 1946-61, new name</a:t>
            </a:r>
            <a:br>
              <a:rPr lang="de-DE" altLang="en-US" sz="2000">
                <a:effectLst>
                  <a:outerShdw blurRad="38100" dist="38100" dir="2700000" algn="tl">
                    <a:srgbClr val="FFFFFF"/>
                  </a:outerShdw>
                </a:effectLst>
                <a:latin typeface="Times" pitchFamily="2" charset="0"/>
              </a:rPr>
            </a:br>
            <a:r>
              <a:rPr lang="de-DE" altLang="en-US" sz="2000">
                <a:effectLst>
                  <a:outerShdw blurRad="38100" dist="38100" dir="2700000" algn="tl">
                    <a:srgbClr val="FFFFFF"/>
                  </a:outerShdw>
                </a:effectLst>
                <a:latin typeface="Times" pitchFamily="2" charset="0"/>
              </a:rPr>
              <a:t>‚Le Sony‘r Ra‘. </a:t>
            </a:r>
          </a:p>
          <a:p>
            <a:pPr>
              <a:defRPr/>
            </a:pPr>
            <a:r>
              <a:rPr lang="de-DE" altLang="en-US" sz="2000">
                <a:effectLst>
                  <a:outerShdw blurRad="38100" dist="38100" dir="2700000" algn="tl">
                    <a:srgbClr val="FFFFFF"/>
                  </a:outerShdw>
                </a:effectLst>
                <a:latin typeface="Times" pitchFamily="2" charset="0"/>
              </a:rPr>
              <a:t>Founded the Arkestra big band with</a:t>
            </a:r>
          </a:p>
          <a:p>
            <a:pPr>
              <a:defRPr/>
            </a:pPr>
            <a:r>
              <a:rPr lang="de-DE" altLang="en-US" sz="2000">
                <a:effectLst>
                  <a:outerShdw blurRad="38100" dist="38100" dir="2700000" algn="tl">
                    <a:srgbClr val="FFFFFF"/>
                  </a:outerShdw>
                </a:effectLst>
                <a:latin typeface="Times" pitchFamily="2" charset="0"/>
              </a:rPr>
              <a:t>John Gilmore, Pat Patrick, et al.</a:t>
            </a:r>
            <a:br>
              <a:rPr lang="de-DE" altLang="en-US" sz="2000">
                <a:effectLst>
                  <a:outerShdw blurRad="38100" dist="38100" dir="2700000" algn="tl">
                    <a:srgbClr val="FFFFFF"/>
                  </a:outerShdw>
                </a:effectLst>
                <a:latin typeface="Times" pitchFamily="2" charset="0"/>
              </a:rPr>
            </a:br>
            <a:r>
              <a:rPr lang="de-DE" altLang="en-US" sz="2000">
                <a:effectLst>
                  <a:outerShdw blurRad="38100" dist="38100" dir="2700000" algn="tl">
                    <a:srgbClr val="FFFFFF"/>
                  </a:outerShdw>
                </a:effectLst>
                <a:latin typeface="Times" pitchFamily="2" charset="0"/>
              </a:rPr>
              <a:t>also dancers and fire-eaters.</a:t>
            </a:r>
          </a:p>
          <a:p>
            <a:pPr>
              <a:defRPr/>
            </a:pPr>
            <a:r>
              <a:rPr lang="de-DE" altLang="en-US" sz="2000">
                <a:effectLst>
                  <a:outerShdw blurRad="38100" dist="38100" dir="2700000" algn="tl">
                    <a:srgbClr val="FFFFFF"/>
                  </a:outerShdw>
                </a:effectLst>
                <a:latin typeface="Times" pitchFamily="2" charset="0"/>
              </a:rPr>
              <a:t>Had commune of musicians, infinite</a:t>
            </a:r>
            <a:br>
              <a:rPr lang="de-DE" altLang="en-US" sz="2000">
                <a:effectLst>
                  <a:outerShdw blurRad="38100" dist="38100" dir="2700000" algn="tl">
                    <a:srgbClr val="FFFFFF"/>
                  </a:outerShdw>
                </a:effectLst>
                <a:latin typeface="Times" pitchFamily="2" charset="0"/>
              </a:rPr>
            </a:br>
            <a:r>
              <a:rPr lang="de-DE" altLang="en-US" sz="2000">
                <a:effectLst>
                  <a:outerShdw blurRad="38100" dist="38100" dir="2700000" algn="tl">
                    <a:srgbClr val="FFFFFF"/>
                  </a:outerShdw>
                </a:effectLst>
                <a:latin typeface="Times" pitchFamily="2" charset="0"/>
              </a:rPr>
              <a:t>rehearsals. </a:t>
            </a:r>
          </a:p>
          <a:p>
            <a:pPr>
              <a:defRPr/>
            </a:pPr>
            <a:r>
              <a:rPr lang="de-DE" altLang="en-US" sz="2000">
                <a:effectLst>
                  <a:outerShdw blurRad="38100" dist="38100" dir="2700000" algn="tl">
                    <a:srgbClr val="FFFFFF"/>
                  </a:outerShdw>
                </a:effectLst>
                <a:latin typeface="Times" pitchFamily="2" charset="0"/>
              </a:rPr>
              <a:t>1956 first LP „Sun Song“</a:t>
            </a:r>
          </a:p>
          <a:p>
            <a:pPr>
              <a:defRPr/>
            </a:pPr>
            <a:r>
              <a:rPr lang="de-DE" altLang="en-US" sz="2000">
                <a:effectLst>
                  <a:outerShdw blurRad="38100" dist="38100" dir="2700000" algn="tl">
                    <a:srgbClr val="FFFFFF"/>
                  </a:outerShdw>
                </a:effectLst>
                <a:latin typeface="Times" pitchFamily="2" charset="0"/>
              </a:rPr>
              <a:t>After gig in Montreal Sun Ra moved to NYC.</a:t>
            </a:r>
            <a:endParaRPr lang="de-DE" altLang="en-US" sz="2000">
              <a:solidFill>
                <a:srgbClr val="000000"/>
              </a:solidFill>
              <a:effectLst>
                <a:outerShdw blurRad="38100" dist="38100" dir="2700000" algn="tl">
                  <a:srgbClr val="FFFFFF"/>
                </a:outerShdw>
              </a:effectLst>
              <a:latin typeface="Times" pitchFamily="2" charset="0"/>
            </a:endParaRPr>
          </a:p>
        </p:txBody>
      </p:sp>
      <p:sp>
        <p:nvSpPr>
          <p:cNvPr id="871442" name="Text Box 18">
            <a:extLst>
              <a:ext uri="{FF2B5EF4-FFF2-40B4-BE49-F238E27FC236}">
                <a16:creationId xmlns:a16="http://schemas.microsoft.com/office/drawing/2014/main" id="{62B9AD40-106F-4650-0CBE-4569AAF89BB5}"/>
              </a:ext>
            </a:extLst>
          </p:cNvPr>
          <p:cNvSpPr txBox="1">
            <a:spLocks noChangeArrowheads="1"/>
          </p:cNvSpPr>
          <p:nvPr/>
        </p:nvSpPr>
        <p:spPr bwMode="auto">
          <a:xfrm>
            <a:off x="1311275" y="5030788"/>
            <a:ext cx="8289925" cy="1200150"/>
          </a:xfrm>
          <a:prstGeom prst="rect">
            <a:avLst/>
          </a:prstGeom>
          <a:no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800" dirty="0">
                <a:effectLst>
                  <a:outerShdw blurRad="38100" dist="38100" dir="2700000" algn="tl">
                    <a:srgbClr val="FFFFFF"/>
                  </a:outerShdw>
                </a:effectLst>
                <a:latin typeface="Times" pitchFamily="2" charset="0"/>
              </a:rPr>
              <a:t>„</a:t>
            </a:r>
            <a:r>
              <a:rPr lang="de-DE" altLang="en-US" sz="1800" dirty="0" err="1">
                <a:effectLst>
                  <a:outerShdw blurRad="38100" dist="38100" dir="2700000" algn="tl">
                    <a:srgbClr val="FFFFFF"/>
                  </a:outerShdw>
                </a:effectLst>
                <a:latin typeface="Times" pitchFamily="2" charset="0"/>
              </a:rPr>
              <a:t>I‘m</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actually</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painting</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pictures</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of</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infinity</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with</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my</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music</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and</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that‘s</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why</a:t>
            </a:r>
            <a:r>
              <a:rPr lang="de-DE" altLang="en-US" sz="1800" dirty="0">
                <a:effectLst>
                  <a:outerShdw blurRad="38100" dist="38100" dir="2700000" algn="tl">
                    <a:srgbClr val="FFFFFF"/>
                  </a:outerShdw>
                </a:effectLst>
                <a:latin typeface="Times" pitchFamily="2" charset="0"/>
              </a:rPr>
              <a:t> a </a:t>
            </a:r>
            <a:r>
              <a:rPr lang="de-DE" altLang="en-US" sz="1800" dirty="0" err="1">
                <a:effectLst>
                  <a:outerShdw blurRad="38100" dist="38100" dir="2700000" algn="tl">
                    <a:srgbClr val="FFFFFF"/>
                  </a:outerShdw>
                </a:effectLst>
                <a:latin typeface="Times" pitchFamily="2" charset="0"/>
              </a:rPr>
              <a:t>lot</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of</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people</a:t>
            </a:r>
            <a:br>
              <a:rPr lang="de-DE" altLang="en-US" sz="1800" dirty="0">
                <a:effectLst>
                  <a:outerShdw blurRad="38100" dist="38100" dir="2700000" algn="tl">
                    <a:srgbClr val="FFFFFF"/>
                  </a:outerShdw>
                </a:effectLst>
                <a:latin typeface="Times" pitchFamily="2" charset="0"/>
              </a:rPr>
            </a:br>
            <a:r>
              <a:rPr lang="de-DE" altLang="en-US" sz="1800" dirty="0" err="1">
                <a:effectLst>
                  <a:outerShdw blurRad="38100" dist="38100" dir="2700000" algn="tl">
                    <a:srgbClr val="FFFFFF"/>
                  </a:outerShdw>
                </a:effectLst>
                <a:latin typeface="Times" pitchFamily="2" charset="0"/>
              </a:rPr>
              <a:t>can‘t</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understand</a:t>
            </a:r>
            <a:r>
              <a:rPr lang="de-DE" altLang="en-US" sz="1800" dirty="0">
                <a:effectLst>
                  <a:outerShdw blurRad="38100" dist="38100" dir="2700000" algn="tl">
                    <a:srgbClr val="FFFFFF"/>
                  </a:outerShdw>
                </a:effectLst>
                <a:latin typeface="Times" pitchFamily="2" charset="0"/>
              </a:rPr>
              <a:t> it. </a:t>
            </a:r>
            <a:r>
              <a:rPr lang="de-DE" altLang="en-US" sz="1800" dirty="0" err="1">
                <a:effectLst>
                  <a:outerShdw blurRad="38100" dist="38100" dir="2700000" algn="tl">
                    <a:srgbClr val="FFFFFF"/>
                  </a:outerShdw>
                </a:effectLst>
                <a:latin typeface="Times" pitchFamily="2" charset="0"/>
              </a:rPr>
              <a:t>And</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when</a:t>
            </a:r>
            <a:r>
              <a:rPr lang="de-DE" altLang="en-US" sz="1800" dirty="0">
                <a:effectLst>
                  <a:outerShdw blurRad="38100" dist="38100" dir="2700000" algn="tl">
                    <a:srgbClr val="FFFFFF"/>
                  </a:outerShdw>
                </a:effectLst>
                <a:latin typeface="Times" pitchFamily="2" charset="0"/>
              </a:rPr>
              <a:t> I </a:t>
            </a:r>
            <a:r>
              <a:rPr lang="de-DE" altLang="en-US" sz="1800" dirty="0" err="1">
                <a:effectLst>
                  <a:outerShdw blurRad="38100" dist="38100" dir="2700000" algn="tl">
                    <a:srgbClr val="FFFFFF"/>
                  </a:outerShdw>
                </a:effectLst>
                <a:latin typeface="Times" pitchFamily="2" charset="0"/>
              </a:rPr>
              <a:t>say</a:t>
            </a:r>
            <a:r>
              <a:rPr lang="de-DE" altLang="en-US" sz="1800" dirty="0">
                <a:effectLst>
                  <a:outerShdw blurRad="38100" dist="38100" dir="2700000" algn="tl">
                    <a:srgbClr val="FFFFFF"/>
                  </a:outerShdw>
                </a:effectLst>
                <a:latin typeface="Times" pitchFamily="2" charset="0"/>
              </a:rPr>
              <a:t> so, a </a:t>
            </a:r>
            <a:r>
              <a:rPr lang="de-DE" altLang="en-US" sz="1800" dirty="0" err="1">
                <a:effectLst>
                  <a:outerShdw blurRad="38100" dist="38100" dir="2700000" algn="tl">
                    <a:srgbClr val="FFFFFF"/>
                  </a:outerShdw>
                </a:effectLst>
                <a:latin typeface="Times" pitchFamily="2" charset="0"/>
              </a:rPr>
              <a:t>lot</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of</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people</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don‘t</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believe</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me</a:t>
            </a:r>
            <a:r>
              <a:rPr lang="de-DE" altLang="en-US" sz="1800" dirty="0">
                <a:effectLst>
                  <a:outerShdw blurRad="38100" dist="38100" dir="2700000" algn="tl">
                    <a:srgbClr val="FFFFFF"/>
                  </a:outerShdw>
                </a:effectLst>
                <a:latin typeface="Times" pitchFamily="2" charset="0"/>
              </a:rPr>
              <a:t>. But </a:t>
            </a:r>
            <a:r>
              <a:rPr lang="de-DE" altLang="en-US" sz="1800" dirty="0" err="1">
                <a:effectLst>
                  <a:outerShdw blurRad="38100" dist="38100" dir="2700000" algn="tl">
                    <a:srgbClr val="FFFFFF"/>
                  </a:outerShdw>
                </a:effectLst>
                <a:latin typeface="Times" pitchFamily="2" charset="0"/>
              </a:rPr>
              <a:t>if</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they‘d</a:t>
            </a:r>
            <a:br>
              <a:rPr lang="de-DE" altLang="en-US" sz="1800" dirty="0">
                <a:effectLst>
                  <a:outerShdw blurRad="38100" dist="38100" dir="2700000" algn="tl">
                    <a:srgbClr val="FFFFFF"/>
                  </a:outerShdw>
                </a:effectLst>
                <a:latin typeface="Times" pitchFamily="2" charset="0"/>
              </a:rPr>
            </a:br>
            <a:r>
              <a:rPr lang="de-DE" altLang="en-US" sz="1800" dirty="0">
                <a:effectLst>
                  <a:outerShdw blurRad="38100" dist="38100" dir="2700000" algn="tl">
                    <a:srgbClr val="FFFFFF"/>
                  </a:outerShdw>
                </a:effectLst>
                <a:latin typeface="Times" pitchFamily="2" charset="0"/>
              </a:rPr>
              <a:t>listen </a:t>
            </a:r>
            <a:r>
              <a:rPr lang="de-DE" altLang="en-US" sz="1800" dirty="0" err="1">
                <a:effectLst>
                  <a:outerShdw blurRad="38100" dist="38100" dir="2700000" algn="tl">
                    <a:srgbClr val="FFFFFF"/>
                  </a:outerShdw>
                </a:effectLst>
                <a:latin typeface="Times" pitchFamily="2" charset="0"/>
              </a:rPr>
              <a:t>to</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this</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and</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to</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other</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types</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of</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music</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they‘ll</a:t>
            </a:r>
            <a:r>
              <a:rPr lang="de-DE" altLang="en-US" sz="1800" dirty="0">
                <a:effectLst>
                  <a:outerShdw blurRad="38100" dist="38100" dir="2700000" algn="tl">
                    <a:srgbClr val="FFFFFF"/>
                  </a:outerShdw>
                </a:effectLst>
                <a:latin typeface="Times" pitchFamily="2" charset="0"/>
              </a:rPr>
              <a:t> find </a:t>
            </a:r>
            <a:r>
              <a:rPr lang="de-DE" altLang="en-US" sz="1800" dirty="0" err="1">
                <a:effectLst>
                  <a:outerShdw blurRad="38100" dist="38100" dir="2700000" algn="tl">
                    <a:srgbClr val="FFFFFF"/>
                  </a:outerShdw>
                </a:effectLst>
                <a:latin typeface="Times" pitchFamily="2" charset="0"/>
              </a:rPr>
              <a:t>that</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this</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has</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something</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else</a:t>
            </a:r>
            <a:r>
              <a:rPr lang="de-DE" altLang="en-US" sz="1800" dirty="0">
                <a:effectLst>
                  <a:outerShdw blurRad="38100" dist="38100" dir="2700000" algn="tl">
                    <a:srgbClr val="FFFFFF"/>
                  </a:outerShdw>
                </a:effectLst>
                <a:latin typeface="Times" pitchFamily="2" charset="0"/>
              </a:rPr>
              <a:t> in </a:t>
            </a:r>
            <a:r>
              <a:rPr lang="de-DE" altLang="en-US" sz="1800" dirty="0" err="1">
                <a:effectLst>
                  <a:outerShdw blurRad="38100" dist="38100" dir="2700000" algn="tl">
                    <a:srgbClr val="FFFFFF"/>
                  </a:outerShdw>
                </a:effectLst>
                <a:latin typeface="Times" pitchFamily="2" charset="0"/>
              </a:rPr>
              <a:t>it</a:t>
            </a:r>
            <a:r>
              <a:rPr lang="de-DE" altLang="en-US" sz="1800" dirty="0">
                <a:effectLst>
                  <a:outerShdw blurRad="38100" dist="38100" dir="2700000" algn="tl">
                    <a:srgbClr val="FFFFFF"/>
                  </a:outerShdw>
                </a:effectLst>
                <a:latin typeface="Times" pitchFamily="2" charset="0"/>
              </a:rPr>
              <a:t>,</a:t>
            </a:r>
            <a:br>
              <a:rPr lang="de-DE" altLang="en-US" sz="1800" dirty="0">
                <a:effectLst>
                  <a:outerShdw blurRad="38100" dist="38100" dir="2700000" algn="tl">
                    <a:srgbClr val="FFFFFF"/>
                  </a:outerShdw>
                </a:effectLst>
                <a:latin typeface="Times" pitchFamily="2" charset="0"/>
              </a:rPr>
            </a:br>
            <a:r>
              <a:rPr lang="de-DE" altLang="en-US" sz="1800" dirty="0" err="1">
                <a:effectLst>
                  <a:outerShdw blurRad="38100" dist="38100" dir="2700000" algn="tl">
                    <a:srgbClr val="FFFFFF"/>
                  </a:outerShdw>
                </a:effectLst>
                <a:latin typeface="Times" pitchFamily="2" charset="0"/>
              </a:rPr>
              <a:t>something</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from</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another</a:t>
            </a:r>
            <a:r>
              <a:rPr lang="de-DE" altLang="en-US" sz="1800" dirty="0">
                <a:effectLst>
                  <a:outerShdw blurRad="38100" dist="38100" dir="2700000" algn="tl">
                    <a:srgbClr val="FFFFFF"/>
                  </a:outerShdw>
                </a:effectLst>
                <a:latin typeface="Times" pitchFamily="2" charset="0"/>
              </a:rPr>
              <a:t> </a:t>
            </a:r>
            <a:r>
              <a:rPr lang="de-DE" altLang="en-US" sz="1800" dirty="0" err="1">
                <a:effectLst>
                  <a:outerShdw blurRad="38100" dist="38100" dir="2700000" algn="tl">
                    <a:srgbClr val="FFFFFF"/>
                  </a:outerShdw>
                </a:effectLst>
                <a:latin typeface="Times" pitchFamily="2" charset="0"/>
              </a:rPr>
              <a:t>world</a:t>
            </a:r>
            <a:r>
              <a:rPr lang="de-DE" altLang="en-US" sz="1800" dirty="0">
                <a:effectLst>
                  <a:outerShdw blurRad="38100" dist="38100" dir="2700000" algn="tl">
                    <a:srgbClr val="FFFFFF"/>
                  </a:outerShdw>
                </a:effectLst>
                <a:latin typeface="Times"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714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7144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87144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87144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87144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87144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871441">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871441">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871441">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871441">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871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1441" grpId="0" build="p" autoUpdateAnimBg="0"/>
      <p:bldP spid="87144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a:extLst>
              <a:ext uri="{FF2B5EF4-FFF2-40B4-BE49-F238E27FC236}">
                <a16:creationId xmlns:a16="http://schemas.microsoft.com/office/drawing/2014/main" id="{DDB630AA-55F0-9101-6448-050CEC60E8BF}"/>
              </a:ext>
            </a:extLst>
          </p:cNvPr>
          <p:cNvGrpSpPr>
            <a:grpSpLocks/>
          </p:cNvGrpSpPr>
          <p:nvPr/>
        </p:nvGrpSpPr>
        <p:grpSpPr bwMode="auto">
          <a:xfrm>
            <a:off x="3492500" y="441325"/>
            <a:ext cx="4216400" cy="6024563"/>
            <a:chOff x="2968" y="240"/>
            <a:chExt cx="2656" cy="3795"/>
          </a:xfrm>
        </p:grpSpPr>
        <p:pic>
          <p:nvPicPr>
            <p:cNvPr id="880694" name="Picture 54">
              <a:extLst>
                <a:ext uri="{FF2B5EF4-FFF2-40B4-BE49-F238E27FC236}">
                  <a16:creationId xmlns:a16="http://schemas.microsoft.com/office/drawing/2014/main" id="{95CE542A-6B1D-111E-0094-5C47B0ECC358}"/>
                </a:ext>
              </a:extLst>
            </p:cNvPr>
            <p:cNvPicPr>
              <a:picLocks noChangeAspect="1" noChangeArrowheads="1"/>
            </p:cNvPicPr>
            <p:nvPr/>
          </p:nvPicPr>
          <p:blipFill>
            <a:blip r:embed="rId2"/>
            <a:srcRect l="16499" t="2400" r="17101" b="2725"/>
            <a:stretch>
              <a:fillRect/>
            </a:stretch>
          </p:blipFill>
          <p:spPr bwMode="auto">
            <a:xfrm>
              <a:off x="2968" y="240"/>
              <a:ext cx="2656" cy="3795"/>
            </a:xfrm>
            <a:prstGeom prst="rect">
              <a:avLst/>
            </a:prstGeom>
            <a:noFill/>
            <a:ln w="9525">
              <a:noFill/>
              <a:miter lim="800000"/>
              <a:headEnd/>
              <a:tailEnd/>
            </a:ln>
            <a:effectLst>
              <a:outerShdw blurRad="63500" dist="107763" dir="2700000" algn="ctr" rotWithShape="0">
                <a:schemeClr val="bg2">
                  <a:alpha val="74998"/>
                </a:schemeClr>
              </a:outerShdw>
            </a:effectLst>
          </p:spPr>
        </p:pic>
        <p:sp>
          <p:nvSpPr>
            <p:cNvPr id="880695" name="Text Box 55">
              <a:extLst>
                <a:ext uri="{FF2B5EF4-FFF2-40B4-BE49-F238E27FC236}">
                  <a16:creationId xmlns:a16="http://schemas.microsoft.com/office/drawing/2014/main" id="{7BD39242-2E14-CB10-FBC6-87D5E78C0D1C}"/>
                </a:ext>
              </a:extLst>
            </p:cNvPr>
            <p:cNvSpPr txBox="1">
              <a:spLocks noChangeArrowheads="1"/>
            </p:cNvSpPr>
            <p:nvPr/>
          </p:nvSpPr>
          <p:spPr bwMode="auto">
            <a:xfrm>
              <a:off x="3570" y="3804"/>
              <a:ext cx="1149" cy="173"/>
            </a:xfrm>
            <a:prstGeom prst="rect">
              <a:avLst/>
            </a:prstGeom>
            <a:solidFill>
              <a:srgbClr val="000224"/>
            </a:solidFill>
            <a:ln w="9525">
              <a:noFill/>
              <a:miter lim="800000"/>
              <a:headEnd/>
              <a:tailEnd/>
            </a:ln>
            <a:effectLst/>
          </p:spPr>
          <p:txBody>
            <a:bodyPr wrap="none">
              <a:spAutoFit/>
            </a:bodyPr>
            <a:lstStyle>
              <a:lvl1pPr>
                <a:defRPr sz="2800">
                  <a:solidFill>
                    <a:schemeClr val="tx1"/>
                  </a:solidFill>
                  <a:latin typeface="Math1" pitchFamily="2" charset="0"/>
                  <a:ea typeface="ＭＳ Ｐゴシック" panose="020B0600070205080204" pitchFamily="34" charset="-128"/>
                </a:defRPr>
              </a:lvl1pPr>
              <a:lvl2pPr marL="37931725" indent="-37474525">
                <a:defRPr sz="2800">
                  <a:solidFill>
                    <a:schemeClr val="tx1"/>
                  </a:solidFill>
                  <a:latin typeface="Math1" pitchFamily="2" charset="0"/>
                  <a:ea typeface="ＭＳ Ｐゴシック" panose="020B0600070205080204" pitchFamily="34" charset="-128"/>
                </a:defRPr>
              </a:lvl2pPr>
              <a:lvl3pPr>
                <a:defRPr sz="2800">
                  <a:solidFill>
                    <a:schemeClr val="tx1"/>
                  </a:solidFill>
                  <a:latin typeface="Math1" pitchFamily="2" charset="0"/>
                  <a:ea typeface="ＭＳ Ｐゴシック" panose="020B0600070205080204" pitchFamily="34" charset="-128"/>
                </a:defRPr>
              </a:lvl3pPr>
              <a:lvl4pPr>
                <a:defRPr sz="2800">
                  <a:solidFill>
                    <a:schemeClr val="tx1"/>
                  </a:solidFill>
                  <a:latin typeface="Math1" pitchFamily="2" charset="0"/>
                  <a:ea typeface="ＭＳ Ｐゴシック" panose="020B0600070205080204" pitchFamily="34" charset="-128"/>
                </a:defRPr>
              </a:lvl4pPr>
              <a:lvl5pPr>
                <a:defRPr sz="2800">
                  <a:solidFill>
                    <a:schemeClr val="tx1"/>
                  </a:solidFill>
                  <a:latin typeface="Math1" pitchFamily="2"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Math1" pitchFamily="2" charset="0"/>
                  <a:ea typeface="ＭＳ Ｐゴシック" panose="020B0600070205080204" pitchFamily="34" charset="-128"/>
                </a:defRPr>
              </a:lvl9pPr>
            </a:lstStyle>
            <a:p>
              <a:pPr>
                <a:defRPr/>
              </a:pPr>
              <a:r>
                <a:rPr lang="de-DE" altLang="en-US" sz="1200" i="1">
                  <a:solidFill>
                    <a:srgbClr val="FFFFFF"/>
                  </a:solidFill>
                  <a:effectLst>
                    <a:outerShdw blurRad="38100" dist="38100" dir="2700000" algn="tl">
                      <a:srgbClr val="000000"/>
                    </a:outerShdw>
                  </a:effectLst>
                  <a:latin typeface="Chicago" charset="-52"/>
                </a:rPr>
                <a:t>A Film by Robert Mugge</a:t>
              </a:r>
              <a:endParaRPr lang="de-DE" altLang="en-US" sz="1200">
                <a:effectLst>
                  <a:outerShdw blurRad="38100" dist="38100" dir="2700000" algn="tl">
                    <a:srgbClr val="FFFFFF"/>
                  </a:outerShdw>
                </a:effectLst>
                <a:latin typeface="Times" pitchFamily="2" charset="0"/>
              </a:endParaRPr>
            </a:p>
          </p:txBody>
        </p:sp>
      </p:grpSp>
      <p:sp>
        <p:nvSpPr>
          <p:cNvPr id="3" name="TextBox 2">
            <a:extLst>
              <a:ext uri="{FF2B5EF4-FFF2-40B4-BE49-F238E27FC236}">
                <a16:creationId xmlns:a16="http://schemas.microsoft.com/office/drawing/2014/main" id="{FAB979BC-0EE5-B23F-D374-43CA52B77DE9}"/>
              </a:ext>
            </a:extLst>
          </p:cNvPr>
          <p:cNvSpPr txBox="1"/>
          <p:nvPr/>
        </p:nvSpPr>
        <p:spPr>
          <a:xfrm>
            <a:off x="2193925" y="357188"/>
            <a:ext cx="1133475" cy="523875"/>
          </a:xfrm>
          <a:prstGeom prst="rect">
            <a:avLst/>
          </a:prstGeom>
          <a:noFill/>
        </p:spPr>
        <p:txBody>
          <a:bodyPr wrap="none">
            <a:spAutoFit/>
          </a:bodyPr>
          <a:lstStyle/>
          <a:p>
            <a:pPr>
              <a:defRPr/>
            </a:pPr>
            <a:r>
              <a:rPr lang="en-US" dirty="0">
                <a:solidFill>
                  <a:srgbClr val="FFFF00"/>
                </a:solidFill>
                <a:hlinkClick r:id="rId3"/>
              </a:rPr>
              <a:t>sun ra</a:t>
            </a:r>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
      <a:dk1>
        <a:srgbClr val="000000"/>
      </a:dk1>
      <a:lt1>
        <a:srgbClr val="BBC0FF"/>
      </a:lt1>
      <a:dk2>
        <a:srgbClr val="000000"/>
      </a:dk2>
      <a:lt2>
        <a:srgbClr val="808080"/>
      </a:lt2>
      <a:accent1>
        <a:srgbClr val="00CC99"/>
      </a:accent1>
      <a:accent2>
        <a:srgbClr val="3333CC"/>
      </a:accent2>
      <a:accent3>
        <a:srgbClr val="DADC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Math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Math1"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Nastassja:Programme:Publish:Microsoft Office 98:Templates:Blank Presentation</Template>
  <TotalTime>14415</TotalTime>
  <Words>396</Words>
  <Application>Microsoft Macintosh PowerPoint</Application>
  <PresentationFormat>Custom</PresentationFormat>
  <Paragraphs>28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Math1</vt:lpstr>
      <vt:lpstr>ＭＳ Ｐゴシック</vt:lpstr>
      <vt:lpstr>Arial</vt:lpstr>
      <vt:lpstr>Times</vt:lpstr>
      <vt:lpstr>Chicago</vt:lpstr>
      <vt:lpstr>Blank Presentation</vt:lpstr>
      <vt:lpstr>PowerPoint Presentation</vt:lpstr>
      <vt:lpstr>PowerPoint Presentation</vt:lpstr>
      <vt:lpstr>PowerPoint Presentation</vt:lpstr>
      <vt:lpstr>PowerPoint Presentation</vt:lpstr>
      <vt:lpstr>PowerPoint Presentation</vt:lpstr>
    </vt:vector>
  </TitlesOfParts>
  <Company>ifi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Stefan Göller</dc:creator>
  <cp:lastModifiedBy>Microsoft Office User</cp:lastModifiedBy>
  <cp:revision>2161</cp:revision>
  <cp:lastPrinted>2005-04-14T09:33:31Z</cp:lastPrinted>
  <dcterms:created xsi:type="dcterms:W3CDTF">2017-02-08T22:00:49Z</dcterms:created>
  <dcterms:modified xsi:type="dcterms:W3CDTF">2024-02-09T19:21:29Z</dcterms:modified>
</cp:coreProperties>
</file>