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70" r:id="rId2"/>
    <p:sldId id="373" r:id="rId3"/>
    <p:sldId id="380" r:id="rId4"/>
    <p:sldId id="523" r:id="rId5"/>
    <p:sldId id="524" r:id="rId6"/>
    <p:sldId id="413" r:id="rId7"/>
    <p:sldId id="376" r:id="rId8"/>
    <p:sldId id="444" r:id="rId9"/>
    <p:sldId id="525" r:id="rId10"/>
    <p:sldId id="526" r:id="rId11"/>
    <p:sldId id="527" r:id="rId12"/>
    <p:sldId id="414" r:id="rId13"/>
    <p:sldId id="415" r:id="rId14"/>
    <p:sldId id="416" r:id="rId15"/>
    <p:sldId id="417" r:id="rId16"/>
    <p:sldId id="522" r:id="rId17"/>
    <p:sldId id="517" r:id="rId18"/>
    <p:sldId id="372" r:id="rId19"/>
    <p:sldId id="374" r:id="rId20"/>
    <p:sldId id="381" r:id="rId21"/>
    <p:sldId id="382" r:id="rId22"/>
    <p:sldId id="383" r:id="rId23"/>
    <p:sldId id="384" r:id="rId24"/>
    <p:sldId id="518" r:id="rId25"/>
    <p:sldId id="379" r:id="rId26"/>
    <p:sldId id="388" r:id="rId27"/>
    <p:sldId id="394" r:id="rId28"/>
    <p:sldId id="400" r:id="rId29"/>
    <p:sldId id="399" r:id="rId30"/>
    <p:sldId id="395" r:id="rId31"/>
    <p:sldId id="403" r:id="rId32"/>
    <p:sldId id="401" r:id="rId33"/>
    <p:sldId id="402" r:id="rId34"/>
    <p:sldId id="396" r:id="rId35"/>
    <p:sldId id="397" r:id="rId36"/>
    <p:sldId id="398" r:id="rId37"/>
    <p:sldId id="393" r:id="rId38"/>
    <p:sldId id="391" r:id="rId39"/>
    <p:sldId id="519" r:id="rId40"/>
    <p:sldId id="520" r:id="rId41"/>
    <p:sldId id="392" r:id="rId42"/>
    <p:sldId id="521" r:id="rId43"/>
  </p:sldIdLst>
  <p:sldSz cx="9902825" cy="68580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3">
          <p15:clr>
            <a:srgbClr val="A4A3A4"/>
          </p15:clr>
        </p15:guide>
        <p15:guide id="2" pos="24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36"/>
    <p:restoredTop sz="94762"/>
  </p:normalViewPr>
  <p:slideViewPr>
    <p:cSldViewPr snapToGrid="0">
      <p:cViewPr varScale="1">
        <p:scale>
          <a:sx n="121" d="100"/>
          <a:sy n="121" d="100"/>
        </p:scale>
        <p:origin x="1104" y="176"/>
      </p:cViewPr>
      <p:guideLst>
        <p:guide orient="horz" pos="3333"/>
        <p:guide pos="24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-304" y="-10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00CB67CB-74F0-C0F5-FE3A-B0A12398D97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C8FD869D-14BB-A191-2A91-29708A283D2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6" name="Rectangle 4">
            <a:extLst>
              <a:ext uri="{FF2B5EF4-FFF2-40B4-BE49-F238E27FC236}">
                <a16:creationId xmlns:a16="http://schemas.microsoft.com/office/drawing/2014/main" id="{2F9916CB-DBBD-FC25-A6E2-30CE6A60EE2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id="{4B1B772F-C6CA-3E21-67D2-8D032876C3C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43EFB710-B6F0-354C-97EA-47674C5C172B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B1DBB7D8-D310-17BF-6BA1-B2523A1B097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F35AF7E7-6BD5-5DEF-0E92-836EA02F415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BD2BBB6-8A07-F9EC-E82A-1A1A54AFD1D8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701925" y="533400"/>
            <a:ext cx="374015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2CED2EAB-EC97-DE20-8B1A-4A968FFDBC1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76600"/>
            <a:ext cx="670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Click to edit Master text styles</a:t>
            </a:r>
          </a:p>
          <a:p>
            <a:pPr lvl="1"/>
            <a:r>
              <a:rPr lang="de-CH" noProof="0"/>
              <a:t>Second level</a:t>
            </a:r>
          </a:p>
          <a:p>
            <a:pPr lvl="2"/>
            <a:r>
              <a:rPr lang="de-CH" noProof="0"/>
              <a:t>Third level</a:t>
            </a:r>
          </a:p>
          <a:p>
            <a:pPr lvl="3"/>
            <a:r>
              <a:rPr lang="de-CH" noProof="0"/>
              <a:t>Fourth level</a:t>
            </a:r>
          </a:p>
          <a:p>
            <a:pPr lvl="4"/>
            <a:r>
              <a:rPr lang="de-CH" noProof="0"/>
              <a:t>Fifth level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1585630D-519B-0027-B7A0-5E9AC7AA787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F57CC6E5-0F99-169B-BAD6-3D96C5D0AE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4FE8BE88-69A6-4448-81D7-277D50305F10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538957F5-B884-4A9B-4D02-B33B4EC2D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2B8B2653-CFCE-54AE-6154-54491B6B3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42E6BFD9-C793-309C-9FEB-A6A48744D2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75A56D8A-A35B-D240-9D97-3A42589C4605}" type="slidenum">
              <a:rPr lang="de-CH" altLang="en-US" sz="1200" smtClean="0">
                <a:latin typeface="Times" charset="0"/>
              </a:rPr>
              <a:pPr/>
              <a:t>1</a:t>
            </a:fld>
            <a:endParaRPr lang="de-CH" alt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A27815AB-0592-0B2B-1F45-17527FD1ED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DDAE2ACF-08E6-8743-959E-A961F9BB5D5F}" type="slidenum">
              <a:rPr lang="de-CH" altLang="en-US" sz="1200" smtClean="0">
                <a:latin typeface="Times" charset="0"/>
              </a:rPr>
              <a:pPr/>
              <a:t>6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421D5CDD-7C27-AC32-014C-C05CD81BB9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51D3F6B-2348-CD17-BE67-F5957EEA5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11F9B249-5101-9628-CCA3-3E5ECE5B03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B25FBD0E-AEDC-23EA-BF5E-7998D8D30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5795EAF7-6E24-3442-B0FD-AB3EE43D13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022732C2-3B9D-884B-95A9-96E8F44EC11C}" type="slidenum">
              <a:rPr lang="de-CH" altLang="en-US" sz="1200" smtClean="0">
                <a:latin typeface="Times" charset="0"/>
              </a:rPr>
              <a:pPr/>
              <a:t>12</a:t>
            </a:fld>
            <a:endParaRPr lang="de-CH" alt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0A4F366E-2852-DDE9-0A6B-AF13DC836E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9B1C2FCB-42E1-384C-BEB8-C029DC4F5EB3}" type="slidenum">
              <a:rPr lang="de-CH" altLang="en-US" sz="1200" smtClean="0">
                <a:latin typeface="Times" charset="0"/>
              </a:rPr>
              <a:pPr/>
              <a:t>39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786702AA-AA3D-B7B9-83D5-0FC60108643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03513" y="533400"/>
            <a:ext cx="3741737" cy="2590800"/>
          </a:xfrm>
          <a:solidFill>
            <a:srgbClr val="FFFFFF"/>
          </a:solidFill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165A89B-9BB3-7271-B1EC-20608A52108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B5E968FF-F289-B3C7-B0EF-B53A3532C6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FD74D323-4A3A-254F-88D5-DC19EA81CA19}" type="slidenum">
              <a:rPr lang="de-CH" altLang="en-US" sz="1200" smtClean="0">
                <a:latin typeface="Times" charset="0"/>
              </a:rPr>
              <a:pPr/>
              <a:t>40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E79A079C-B8F6-F088-46B5-A1AA2519CCF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03513" y="533400"/>
            <a:ext cx="3741737" cy="2590800"/>
          </a:xfrm>
          <a:solidFill>
            <a:srgbClr val="FFFFFF"/>
          </a:solidFill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ABCA71AC-EB3C-25FB-D3B7-D9CD88CA1D2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7C9D3CAF-E949-355C-25F0-4234FEE213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9A2F3507-D170-BC4A-8496-2D7DC4999B91}" type="slidenum">
              <a:rPr lang="de-CH" altLang="en-US" sz="1200" smtClean="0">
                <a:latin typeface="Times" charset="0"/>
              </a:rPr>
              <a:pPr/>
              <a:t>41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0939EB1F-CAD7-3F9E-E936-BF03F2363F6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03513" y="533400"/>
            <a:ext cx="3741737" cy="2590800"/>
          </a:xfrm>
          <a:solidFill>
            <a:srgbClr val="FFFFFF"/>
          </a:solidFill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795AED1-7498-31AF-6F77-1EAE0AA5B9A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DB9D1C64-976E-739D-FEE9-1E380E2C91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6379BA27-1185-244E-9BE8-B50D32E70C3B}" type="slidenum">
              <a:rPr lang="de-CH" altLang="en-US" sz="1200" smtClean="0">
                <a:latin typeface="Times" charset="0"/>
              </a:rPr>
              <a:pPr/>
              <a:t>42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842E69E5-C54A-A2CA-FEF5-B58A6873FE8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03513" y="533400"/>
            <a:ext cx="3741737" cy="2590800"/>
          </a:xfrm>
          <a:solidFill>
            <a:srgbClr val="FFFFFF"/>
          </a:solidFill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BD3A73F-FEA0-9BE9-9132-9FC3B4AA40A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5343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22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068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0263" y="274638"/>
            <a:ext cx="2227262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25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841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2225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177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286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9913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00200"/>
            <a:ext cx="437991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39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105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754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14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695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749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:a16="http://schemas.microsoft.com/office/drawing/2014/main" id="{64A4A776-2BBD-3BEC-2AAF-06390889CC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409700" cy="6858000"/>
          </a:xfrm>
          <a:prstGeom prst="rect">
            <a:avLst/>
          </a:prstGeom>
          <a:gradFill rotWithShape="0">
            <a:gsLst>
              <a:gs pos="0">
                <a:srgbClr val="FFCB1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1027" name="Picture 10" descr="IFM_blue.jpg                                                   00031B6BMacintosh HD                   B746CC0A:">
            <a:extLst>
              <a:ext uri="{FF2B5EF4-FFF2-40B4-BE49-F238E27FC236}">
                <a16:creationId xmlns:a16="http://schemas.microsoft.com/office/drawing/2014/main" id="{8BED97BA-0DF7-94C7-4F57-5062967157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CEE7EE"/>
              </a:clrFrom>
              <a:clrTo>
                <a:srgbClr val="CEE7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4" b="2296"/>
          <a:stretch>
            <a:fillRect/>
          </a:stretch>
        </p:blipFill>
        <p:spPr bwMode="auto">
          <a:xfrm>
            <a:off x="79375" y="115888"/>
            <a:ext cx="8239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2" descr="mn.gif                                                         0000565DExtra                          BF31C3C3:">
            <a:extLst>
              <a:ext uri="{FF2B5EF4-FFF2-40B4-BE49-F238E27FC236}">
                <a16:creationId xmlns:a16="http://schemas.microsoft.com/office/drawing/2014/main" id="{C00A6A2D-775D-9EDA-FB47-751A8C28A8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12713"/>
            <a:ext cx="6461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Text Box 14">
            <a:extLst>
              <a:ext uri="{FF2B5EF4-FFF2-40B4-BE49-F238E27FC236}">
                <a16:creationId xmlns:a16="http://schemas.microsoft.com/office/drawing/2014/main" id="{3D1AAA62-8DF0-29DA-3DB6-92684E65CF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-2191543" y="3347244"/>
            <a:ext cx="5167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Guerino Mazzola (Spring 2024</a:t>
            </a:r>
            <a:r>
              <a:rPr lang="de-DE" altLang="en-US" sz="1200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©</a:t>
            </a: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): </a:t>
            </a:r>
            <a:r>
              <a:rPr lang="de-DE" altLang="en-US" sz="1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Theory </a:t>
            </a:r>
            <a:b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1200" i="1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AD39472E-C1E6-57FF-7684-AF8B1FC5B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049338"/>
            <a:ext cx="75771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	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Theory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Musical Time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Construction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(Mo Feb 19) 	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2400" dirty="0">
              <a:latin typeface="Times-Rom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F34863C3-146D-49E6-E591-3FCFB4973CDF}"/>
              </a:ext>
            </a:extLst>
          </p:cNvPr>
          <p:cNvSpPr txBox="1"/>
          <p:nvPr/>
        </p:nvSpPr>
        <p:spPr bwMode="auto">
          <a:xfrm>
            <a:off x="5133975" y="6327775"/>
            <a:ext cx="9191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400">
                <a:solidFill>
                  <a:srgbClr val="0066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what?</a:t>
            </a:r>
            <a:endParaRPr lang="en-US" altLang="en-US">
              <a:solidFill>
                <a:srgbClr val="00664D"/>
              </a:solidFill>
            </a:endParaRP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E8CB8178-91C3-E6A8-A043-9E493BC50E21}"/>
              </a:ext>
            </a:extLst>
          </p:cNvPr>
          <p:cNvGrpSpPr>
            <a:grpSpLocks/>
          </p:cNvGrpSpPr>
          <p:nvPr/>
        </p:nvGrpSpPr>
        <p:grpSpPr bwMode="auto">
          <a:xfrm>
            <a:off x="4946650" y="1120775"/>
            <a:ext cx="2343150" cy="5207000"/>
            <a:chOff x="4946650" y="1120775"/>
            <a:chExt cx="2343150" cy="5207000"/>
          </a:xfrm>
        </p:grpSpPr>
        <p:grpSp>
          <p:nvGrpSpPr>
            <p:cNvPr id="14342" name="Group 37">
              <a:extLst>
                <a:ext uri="{FF2B5EF4-FFF2-40B4-BE49-F238E27FC236}">
                  <a16:creationId xmlns:a16="http://schemas.microsoft.com/office/drawing/2014/main" id="{01A1F64E-D12C-2FE1-4727-A63E034DDF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6650" y="1120775"/>
              <a:ext cx="2343150" cy="5207000"/>
              <a:chOff x="4298417" y="1123950"/>
              <a:chExt cx="2343683" cy="5207627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AEE7E6CC-3229-AE16-A927-94BCFE167C0B}"/>
                  </a:ext>
                </a:extLst>
              </p:cNvPr>
              <p:cNvCxnSpPr>
                <a:stCxn id="32" idx="0"/>
              </p:cNvCxnSpPr>
              <p:nvPr/>
            </p:nvCxnSpPr>
            <p:spPr bwMode="auto">
              <a:xfrm rot="16200000" flipV="1">
                <a:off x="2454382" y="3839695"/>
                <a:ext cx="4961534" cy="2223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CC1A6C-BD7D-65EC-2011-568BEBA5B212}"/>
                  </a:ext>
                </a:extLst>
              </p:cNvPr>
              <p:cNvSpPr txBox="1"/>
              <p:nvPr/>
            </p:nvSpPr>
            <p:spPr bwMode="auto">
              <a:xfrm>
                <a:off x="5033597" y="1123950"/>
                <a:ext cx="1608503" cy="8319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>
                    <a:solidFill>
                      <a:srgbClr val="00CC99">
                        <a:lumMod val="50000"/>
                      </a:srgbClr>
                    </a:solidFill>
                    <a:effectLst>
                      <a:outerShdw blurRad="50800" dist="38100" dir="2700000">
                        <a:srgbClr val="FFFFFF">
                          <a:alpha val="98000"/>
                        </a:srgbClr>
                      </a:outerShdw>
                    </a:effectLst>
                    <a:latin typeface="Times"/>
                    <a:ea typeface="+mn-ea"/>
                    <a:cs typeface="Times"/>
                  </a:rPr>
                  <a:t>interface of </a:t>
                </a:r>
                <a:br>
                  <a:rPr lang="en-US" sz="2400">
                    <a:solidFill>
                      <a:srgbClr val="00CC99">
                        <a:lumMod val="50000"/>
                      </a:srgbClr>
                    </a:solidFill>
                    <a:effectLst>
                      <a:outerShdw blurRad="50800" dist="38100" dir="2700000">
                        <a:srgbClr val="FFFFFF">
                          <a:alpha val="98000"/>
                        </a:srgbClr>
                      </a:outerShdw>
                    </a:effectLst>
                    <a:latin typeface="Times"/>
                    <a:ea typeface="+mn-ea"/>
                    <a:cs typeface="Times"/>
                  </a:rPr>
                </a:br>
                <a:r>
                  <a:rPr lang="en-US" sz="2400">
                    <a:solidFill>
                      <a:srgbClr val="00CC99">
                        <a:lumMod val="50000"/>
                      </a:srgbClr>
                    </a:solidFill>
                    <a:effectLst>
                      <a:outerShdw blurRad="50800" dist="38100" dir="2700000">
                        <a:srgbClr val="FFFFFF">
                          <a:alpha val="98000"/>
                        </a:srgbClr>
                      </a:outerShdw>
                    </a:effectLst>
                    <a:latin typeface="Times"/>
                    <a:ea typeface="+mn-ea"/>
                    <a:cs typeface="Times"/>
                  </a:rPr>
                  <a:t>bodies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3869A6-35B3-AB5A-F3F4-2D18665E1198}"/>
                  </a:ext>
                </a:extLst>
              </p:cNvPr>
              <p:cNvSpPr txBox="1"/>
              <p:nvPr/>
            </p:nvSpPr>
            <p:spPr bwMode="auto">
              <a:xfrm>
                <a:off x="4298417" y="5445645"/>
                <a:ext cx="1017819" cy="368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CC99">
                        <a:lumMod val="50000"/>
                      </a:srgbClr>
                    </a:solidFill>
                    <a:effectLst>
                      <a:outerShdw blurRad="50800" dist="38100" dir="2700000">
                        <a:srgbClr val="FFFFFF"/>
                      </a:outerShdw>
                    </a:effectLst>
                    <a:latin typeface="Times"/>
                    <a:ea typeface="+mn-ea"/>
                    <a:cs typeface="Times"/>
                  </a:rPr>
                  <a:t>musician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481BCE-EDF8-B990-ECF6-D590CCAA057E}"/>
                  </a:ext>
                </a:extLst>
              </p:cNvPr>
              <p:cNvSpPr txBox="1"/>
              <p:nvPr/>
            </p:nvSpPr>
            <p:spPr bwMode="auto">
              <a:xfrm>
                <a:off x="4708085" y="2208344"/>
                <a:ext cx="735180" cy="368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00CC99">
                        <a:lumMod val="50000"/>
                      </a:srgbClr>
                    </a:solidFill>
                    <a:effectLst>
                      <a:outerShdw blurRad="50800" dist="38100" dir="2700000">
                        <a:srgbClr val="FFFFFF"/>
                      </a:outerShdw>
                    </a:effectLst>
                    <a:latin typeface="Times"/>
                    <a:ea typeface="+mn-ea"/>
                    <a:cs typeface="Times"/>
                  </a:rPr>
                  <a:t>sound</a:t>
                </a:r>
              </a:p>
            </p:txBody>
          </p:sp>
        </p:grpSp>
        <p:pic>
          <p:nvPicPr>
            <p:cNvPr id="14343" name="Picture 37">
              <a:extLst>
                <a:ext uri="{FF2B5EF4-FFF2-40B4-BE49-F238E27FC236}">
                  <a16:creationId xmlns:a16="http://schemas.microsoft.com/office/drawing/2014/main" id="{9D36222C-2E0E-E150-29C2-477B010F3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9485" y="3809857"/>
              <a:ext cx="275120" cy="2978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D9F9A8F6-A3BD-60A3-7FB2-3C77477A05F8}"/>
              </a:ext>
            </a:extLst>
          </p:cNvPr>
          <p:cNvGrpSpPr>
            <a:grpSpLocks/>
          </p:cNvGrpSpPr>
          <p:nvPr/>
        </p:nvGrpSpPr>
        <p:grpSpPr bwMode="auto">
          <a:xfrm>
            <a:off x="5822950" y="3344863"/>
            <a:ext cx="3644900" cy="1200150"/>
            <a:chOff x="5823218" y="3344682"/>
            <a:chExt cx="3644391" cy="12003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284950-5B1F-D4CF-06C5-05DEEEC7D772}"/>
                </a:ext>
              </a:extLst>
            </p:cNvPr>
            <p:cNvSpPr txBox="1"/>
            <p:nvPr/>
          </p:nvSpPr>
          <p:spPr>
            <a:xfrm>
              <a:off x="7513670" y="3344682"/>
              <a:ext cx="1953939" cy="12003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400">
                  <a:solidFill>
                    <a:srgbClr val="0066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interface</a:t>
              </a:r>
              <a:br>
                <a:rPr lang="en-US" altLang="en-US" sz="2400">
                  <a:solidFill>
                    <a:srgbClr val="0066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</a:br>
              <a:r>
                <a:rPr lang="en-US" altLang="en-US" sz="2400">
                  <a:solidFill>
                    <a:srgbClr val="0066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=</a:t>
              </a:r>
            </a:p>
            <a:p>
              <a:pPr>
                <a:defRPr/>
              </a:pPr>
              <a:r>
                <a:rPr lang="en-US" altLang="en-US" sz="2400">
                  <a:solidFill>
                    <a:srgbClr val="00664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the instrument</a:t>
              </a:r>
              <a:endParaRPr lang="en-US" alt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370E72B-E9CA-B575-38F3-E99E84AFB89F}"/>
                </a:ext>
              </a:extLst>
            </p:cNvPr>
            <p:cNvCxnSpPr/>
            <p:nvPr/>
          </p:nvCxnSpPr>
          <p:spPr bwMode="auto">
            <a:xfrm rot="10800000">
              <a:off x="5823218" y="3963899"/>
              <a:ext cx="1631722" cy="2064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02CA21D5-A759-4AF7-0ADE-A4E1B8DF97F5}"/>
              </a:ext>
            </a:extLst>
          </p:cNvPr>
          <p:cNvSpPr txBox="1"/>
          <p:nvPr/>
        </p:nvSpPr>
        <p:spPr bwMode="auto">
          <a:xfrm>
            <a:off x="2082800" y="5313363"/>
            <a:ext cx="8509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how?</a:t>
            </a:r>
            <a:endParaRPr lang="en-US" altLang="en-US">
              <a:solidFill>
                <a:srgbClr val="FF0000"/>
              </a:solidFill>
            </a:endParaRPr>
          </a:p>
        </p:txBody>
      </p:sp>
      <p:grpSp>
        <p:nvGrpSpPr>
          <p:cNvPr id="2" name="Group 37">
            <a:extLst>
              <a:ext uri="{FF2B5EF4-FFF2-40B4-BE49-F238E27FC236}">
                <a16:creationId xmlns:a16="http://schemas.microsoft.com/office/drawing/2014/main" id="{266C12E9-D222-8FCA-2C0C-B7A835B4B119}"/>
              </a:ext>
            </a:extLst>
          </p:cNvPr>
          <p:cNvGrpSpPr>
            <a:grpSpLocks/>
          </p:cNvGrpSpPr>
          <p:nvPr/>
        </p:nvGrpSpPr>
        <p:grpSpPr bwMode="auto">
          <a:xfrm>
            <a:off x="2924175" y="1941513"/>
            <a:ext cx="6997700" cy="3414712"/>
            <a:chOff x="2924175" y="1941513"/>
            <a:chExt cx="6997700" cy="3414712"/>
          </a:xfrm>
        </p:grpSpPr>
        <p:grpSp>
          <p:nvGrpSpPr>
            <p:cNvPr id="15363" name="Group 18">
              <a:extLst>
                <a:ext uri="{FF2B5EF4-FFF2-40B4-BE49-F238E27FC236}">
                  <a16:creationId xmlns:a16="http://schemas.microsoft.com/office/drawing/2014/main" id="{EA7596A8-7C1E-7AF5-0A01-A93AC111E8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4175" y="1941513"/>
              <a:ext cx="6997700" cy="3414712"/>
              <a:chOff x="2611997" y="1186184"/>
              <a:chExt cx="6997720" cy="3414772"/>
            </a:xfrm>
          </p:grpSpPr>
          <p:cxnSp>
            <p:nvCxnSpPr>
              <p:cNvPr id="15365" name="Straight Arrow Connector 5">
                <a:extLst>
                  <a:ext uri="{FF2B5EF4-FFF2-40B4-BE49-F238E27FC236}">
                    <a16:creationId xmlns:a16="http://schemas.microsoft.com/office/drawing/2014/main" id="{7AC42FB2-73D9-6C13-4543-93999E1AA05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611997" y="1593560"/>
                <a:ext cx="5799114" cy="3007396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7CBB0E-0439-4566-4E88-61B6CAE35E15}"/>
                  </a:ext>
                </a:extLst>
              </p:cNvPr>
              <p:cNvSpPr txBox="1"/>
              <p:nvPr/>
            </p:nvSpPr>
            <p:spPr>
              <a:xfrm>
                <a:off x="8398452" y="1186184"/>
                <a:ext cx="1211265" cy="8302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>
                    <a:solidFill>
                      <a:srgbClr val="FF0000"/>
                    </a:solidFill>
                    <a:effectLst>
                      <a:outerShdw blurRad="50800" dist="38100" dir="2700000">
                        <a:srgbClr val="FFFFFF"/>
                      </a:outerShdw>
                    </a:effectLst>
                    <a:latin typeface="Times"/>
                    <a:ea typeface="+mn-ea"/>
                    <a:cs typeface="Times"/>
                  </a:rPr>
                  <a:t>space of</a:t>
                </a:r>
                <a:br>
                  <a:rPr lang="en-US" sz="2400">
                    <a:solidFill>
                      <a:srgbClr val="FF0000"/>
                    </a:solidFill>
                    <a:effectLst>
                      <a:outerShdw blurRad="50800" dist="38100" dir="2700000">
                        <a:srgbClr val="FFFFFF"/>
                      </a:outerShdw>
                    </a:effectLst>
                    <a:latin typeface="Times"/>
                    <a:ea typeface="+mn-ea"/>
                    <a:cs typeface="Times"/>
                  </a:rPr>
                </a:br>
                <a:r>
                  <a:rPr lang="en-US" sz="2400">
                    <a:solidFill>
                      <a:srgbClr val="FF0000"/>
                    </a:solidFill>
                    <a:effectLst>
                      <a:outerShdw blurRad="50800" dist="38100" dir="2700000">
                        <a:srgbClr val="FFFFFF"/>
                      </a:outerShdw>
                    </a:effectLst>
                    <a:latin typeface="Times"/>
                    <a:ea typeface="+mn-ea"/>
                    <a:cs typeface="Times"/>
                  </a:rPr>
                  <a:t>gestures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E2C9174-2972-D4F2-6CC4-12A333325C29}"/>
                  </a:ext>
                </a:extLst>
              </p:cNvPr>
              <p:cNvSpPr txBox="1"/>
              <p:nvPr/>
            </p:nvSpPr>
            <p:spPr>
              <a:xfrm rot="19626685">
                <a:off x="2740585" y="4135811"/>
                <a:ext cx="673102" cy="3683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0000"/>
                    </a:solidFill>
                    <a:effectLst>
                      <a:outerShdw blurRad="50800" dist="38100" dir="2700000">
                        <a:srgbClr val="FFFFFF"/>
                      </a:outerShdw>
                    </a:effectLst>
                    <a:latin typeface="Times"/>
                    <a:ea typeface="+mn-ea"/>
                    <a:cs typeface="Times"/>
                  </a:rPr>
                  <a:t>catch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5F5C6C-8DB2-D661-085E-C96406616FA3}"/>
                  </a:ext>
                </a:extLst>
              </p:cNvPr>
              <p:cNvSpPr txBox="1"/>
              <p:nvPr/>
            </p:nvSpPr>
            <p:spPr>
              <a:xfrm rot="19863895">
                <a:off x="7222110" y="1833895"/>
                <a:ext cx="684215" cy="369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0000"/>
                    </a:solidFill>
                    <a:effectLst>
                      <a:outerShdw blurRad="50800" dist="38100" dir="2700000">
                        <a:srgbClr val="FFFFFF"/>
                      </a:outerShdw>
                    </a:effectLst>
                    <a:latin typeface="Times"/>
                    <a:ea typeface="+mn-ea"/>
                    <a:cs typeface="Times"/>
                  </a:rPr>
                  <a:t>make</a:t>
                </a:r>
              </a:p>
            </p:txBody>
          </p:sp>
        </p:grpSp>
        <p:pic>
          <p:nvPicPr>
            <p:cNvPr id="15364" name="Picture 35">
              <a:extLst>
                <a:ext uri="{FF2B5EF4-FFF2-40B4-BE49-F238E27FC236}">
                  <a16:creationId xmlns:a16="http://schemas.microsoft.com/office/drawing/2014/main" id="{B3533CB8-E1D9-45F3-D6FF-FA0630995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9485" y="3809857"/>
              <a:ext cx="275120" cy="2978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94FF079C-EBA2-AED2-52BD-6E8570760A54}"/>
              </a:ext>
            </a:extLst>
          </p:cNvPr>
          <p:cNvSpPr txBox="1"/>
          <p:nvPr/>
        </p:nvSpPr>
        <p:spPr>
          <a:xfrm>
            <a:off x="3578225" y="0"/>
            <a:ext cx="3889375" cy="8921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8000"/>
                </a:schemeClr>
              </a:gs>
              <a:gs pos="100000">
                <a:srgbClr val="FFFFFF">
                  <a:alpha val="54000"/>
                </a:srgbClr>
              </a:gs>
            </a:gsLst>
            <a:lin ang="5100000" scaled="0"/>
            <a:tileRect/>
          </a:gradFill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Performer’s Imaginary Space-Time:</a:t>
            </a:r>
            <a:br>
              <a:rPr lang="en-US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en-US" alt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Action: The balanced dancing presence</a:t>
            </a:r>
          </a:p>
          <a:p>
            <a:pPr algn="ctr">
              <a:defRPr/>
            </a:pPr>
            <a:r>
              <a:rPr lang="en-US" alt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Agent: Beautifully determined responsibility</a:t>
            </a:r>
          </a:p>
        </p:txBody>
      </p:sp>
      <p:grpSp>
        <p:nvGrpSpPr>
          <p:cNvPr id="16386" name="Group 17">
            <a:extLst>
              <a:ext uri="{FF2B5EF4-FFF2-40B4-BE49-F238E27FC236}">
                <a16:creationId xmlns:a16="http://schemas.microsoft.com/office/drawing/2014/main" id="{192137FD-4D69-0DFB-BDFA-07298DA19A08}"/>
              </a:ext>
            </a:extLst>
          </p:cNvPr>
          <p:cNvGrpSpPr>
            <a:grpSpLocks/>
          </p:cNvGrpSpPr>
          <p:nvPr/>
        </p:nvGrpSpPr>
        <p:grpSpPr bwMode="auto">
          <a:xfrm>
            <a:off x="3332163" y="2468563"/>
            <a:ext cx="6326187" cy="4386262"/>
            <a:chOff x="3019373" y="1713377"/>
            <a:chExt cx="6326263" cy="4386187"/>
          </a:xfrm>
        </p:grpSpPr>
        <p:cxnSp>
          <p:nvCxnSpPr>
            <p:cNvPr id="16420" name="Straight Arrow Connector 3">
              <a:extLst>
                <a:ext uri="{FF2B5EF4-FFF2-40B4-BE49-F238E27FC236}">
                  <a16:creationId xmlns:a16="http://schemas.microsoft.com/office/drawing/2014/main" id="{9E4C4C6F-0A44-CFE2-C6FF-24F9ED260B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19373" y="1713377"/>
              <a:ext cx="5176068" cy="3522606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D42E7B-3A2F-E4A4-465F-A30DEFCB6C2A}"/>
                </a:ext>
              </a:extLst>
            </p:cNvPr>
            <p:cNvSpPr txBox="1"/>
            <p:nvPr/>
          </p:nvSpPr>
          <p:spPr>
            <a:xfrm>
              <a:off x="7964494" y="5269316"/>
              <a:ext cx="1381142" cy="830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2D2DB9"/>
                  </a:solidFill>
                  <a:effectLst>
                    <a:outerShdw blurRad="50800" dist="38100" dir="2700000">
                      <a:srgbClr val="FFFFFF">
                        <a:alpha val="97000"/>
                      </a:srgbClr>
                    </a:outerShdw>
                  </a:effectLst>
                  <a:latin typeface="Times"/>
                  <a:ea typeface="+mn-ea"/>
                  <a:cs typeface="Times"/>
                </a:rPr>
                <a:t>flow of </a:t>
              </a:r>
            </a:p>
            <a:p>
              <a:pPr>
                <a:defRPr/>
              </a:pPr>
              <a:r>
                <a:rPr lang="en-US" sz="2400">
                  <a:solidFill>
                    <a:srgbClr val="2D2DB9"/>
                  </a:solidFill>
                  <a:effectLst>
                    <a:outerShdw blurRad="50800" dist="38100" dir="2700000">
                      <a:srgbClr val="FFFFFF">
                        <a:alpha val="97000"/>
                      </a:srgbClr>
                    </a:outerShdw>
                  </a:effectLst>
                  <a:latin typeface="Times"/>
                  <a:ea typeface="+mn-ea"/>
                  <a:cs typeface="Times"/>
                </a:rPr>
                <a:t>structures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571571-424B-22FC-C736-524EECA8A46C}"/>
                </a:ext>
              </a:extLst>
            </p:cNvPr>
            <p:cNvSpPr txBox="1"/>
            <p:nvPr/>
          </p:nvSpPr>
          <p:spPr>
            <a:xfrm rot="2190835">
              <a:off x="3143199" y="1924510"/>
              <a:ext cx="890598" cy="3682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2D2DB9"/>
                  </a:solidFill>
                  <a:effectLst>
                    <a:outerShdw blurRad="50800" dist="38100" dir="2700000">
                      <a:srgbClr val="FFFFFF"/>
                    </a:outerShdw>
                  </a:effectLst>
                  <a:latin typeface="Times"/>
                  <a:ea typeface="+mn-ea"/>
                  <a:cs typeface="Times"/>
                </a:rPr>
                <a:t>retrieve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FEB2FC5-3FBF-FDE0-909D-7F3687593B03}"/>
                </a:ext>
              </a:extLst>
            </p:cNvPr>
            <p:cNvSpPr txBox="1"/>
            <p:nvPr/>
          </p:nvSpPr>
          <p:spPr>
            <a:xfrm rot="2206826">
              <a:off x="6991346" y="4432718"/>
              <a:ext cx="582619" cy="369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2D2DB9"/>
                  </a:solidFill>
                  <a:effectLst>
                    <a:outerShdw blurRad="50800" dist="38100" dir="2700000">
                      <a:srgbClr val="FFFFFF"/>
                    </a:outerShdw>
                  </a:effectLst>
                  <a:latin typeface="Times"/>
                  <a:ea typeface="+mn-ea"/>
                  <a:cs typeface="Times"/>
                </a:rPr>
                <a:t>plan</a:t>
              </a:r>
            </a:p>
          </p:txBody>
        </p:sp>
      </p:grpSp>
      <p:grpSp>
        <p:nvGrpSpPr>
          <p:cNvPr id="16387" name="Group 18">
            <a:extLst>
              <a:ext uri="{FF2B5EF4-FFF2-40B4-BE49-F238E27FC236}">
                <a16:creationId xmlns:a16="http://schemas.microsoft.com/office/drawing/2014/main" id="{B3B00849-2704-C259-64FC-D645E665FDF1}"/>
              </a:ext>
            </a:extLst>
          </p:cNvPr>
          <p:cNvGrpSpPr>
            <a:grpSpLocks/>
          </p:cNvGrpSpPr>
          <p:nvPr/>
        </p:nvGrpSpPr>
        <p:grpSpPr bwMode="auto">
          <a:xfrm>
            <a:off x="2924175" y="1941513"/>
            <a:ext cx="6997700" cy="3414712"/>
            <a:chOff x="2611997" y="1186184"/>
            <a:chExt cx="6997720" cy="3414772"/>
          </a:xfrm>
        </p:grpSpPr>
        <p:cxnSp>
          <p:nvCxnSpPr>
            <p:cNvPr id="16416" name="Straight Arrow Connector 5">
              <a:extLst>
                <a:ext uri="{FF2B5EF4-FFF2-40B4-BE49-F238E27FC236}">
                  <a16:creationId xmlns:a16="http://schemas.microsoft.com/office/drawing/2014/main" id="{40DFD3F1-B71F-E49D-93CC-46BCE2A941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11997" y="1593560"/>
              <a:ext cx="5799114" cy="300739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3A6405-C84E-2415-4E16-1C46DC7DE752}"/>
                </a:ext>
              </a:extLst>
            </p:cNvPr>
            <p:cNvSpPr txBox="1"/>
            <p:nvPr/>
          </p:nvSpPr>
          <p:spPr>
            <a:xfrm>
              <a:off x="8398452" y="1186184"/>
              <a:ext cx="1211265" cy="830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FF0000"/>
                  </a:solidFill>
                  <a:effectLst>
                    <a:outerShdw blurRad="50800" dist="38100" dir="2700000">
                      <a:srgbClr val="FFFFFF"/>
                    </a:outerShdw>
                  </a:effectLst>
                  <a:latin typeface="Times"/>
                  <a:ea typeface="+mn-ea"/>
                  <a:cs typeface="Times"/>
                </a:rPr>
                <a:t>space of</a:t>
              </a:r>
              <a:br>
                <a:rPr lang="en-US" sz="2400">
                  <a:solidFill>
                    <a:srgbClr val="FF0000"/>
                  </a:solidFill>
                  <a:effectLst>
                    <a:outerShdw blurRad="50800" dist="38100" dir="2700000">
                      <a:srgbClr val="FFFFFF"/>
                    </a:outerShdw>
                  </a:effectLst>
                  <a:latin typeface="Times"/>
                  <a:ea typeface="+mn-ea"/>
                  <a:cs typeface="Times"/>
                </a:rPr>
              </a:br>
              <a:r>
                <a:rPr lang="en-US" sz="2400">
                  <a:solidFill>
                    <a:srgbClr val="FF0000"/>
                  </a:solidFill>
                  <a:effectLst>
                    <a:outerShdw blurRad="50800" dist="38100" dir="2700000">
                      <a:srgbClr val="FFFFFF"/>
                    </a:outerShdw>
                  </a:effectLst>
                  <a:latin typeface="Times"/>
                  <a:ea typeface="+mn-ea"/>
                  <a:cs typeface="Times"/>
                </a:rPr>
                <a:t>gestures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215908-17DE-D470-0CBA-89BDEBA596AE}"/>
                </a:ext>
              </a:extLst>
            </p:cNvPr>
            <p:cNvSpPr txBox="1"/>
            <p:nvPr/>
          </p:nvSpPr>
          <p:spPr>
            <a:xfrm rot="19626685">
              <a:off x="2740585" y="4135811"/>
              <a:ext cx="673102" cy="3683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effectLst>
                    <a:outerShdw blurRad="50800" dist="38100" dir="2700000">
                      <a:srgbClr val="FFFFFF"/>
                    </a:outerShdw>
                  </a:effectLst>
                  <a:latin typeface="Times"/>
                  <a:ea typeface="+mn-ea"/>
                  <a:cs typeface="Times"/>
                </a:rPr>
                <a:t>catch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63A0C73-4215-F442-CBB4-F0203C360992}"/>
                </a:ext>
              </a:extLst>
            </p:cNvPr>
            <p:cNvSpPr txBox="1"/>
            <p:nvPr/>
          </p:nvSpPr>
          <p:spPr>
            <a:xfrm rot="19863895">
              <a:off x="7222110" y="1833895"/>
              <a:ext cx="684215" cy="369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effectLst>
                    <a:outerShdw blurRad="50800" dist="38100" dir="2700000">
                      <a:srgbClr val="FFFFFF"/>
                    </a:outerShdw>
                  </a:effectLst>
                  <a:latin typeface="Times"/>
                  <a:ea typeface="+mn-ea"/>
                  <a:cs typeface="Times"/>
                </a:rPr>
                <a:t>make</a:t>
              </a:r>
            </a:p>
          </p:txBody>
        </p:sp>
      </p:grpSp>
      <p:grpSp>
        <p:nvGrpSpPr>
          <p:cNvPr id="16388" name="Group 37">
            <a:extLst>
              <a:ext uri="{FF2B5EF4-FFF2-40B4-BE49-F238E27FC236}">
                <a16:creationId xmlns:a16="http://schemas.microsoft.com/office/drawing/2014/main" id="{01A56701-4ED2-5521-658B-081581E80C8B}"/>
              </a:ext>
            </a:extLst>
          </p:cNvPr>
          <p:cNvGrpSpPr>
            <a:grpSpLocks/>
          </p:cNvGrpSpPr>
          <p:nvPr/>
        </p:nvGrpSpPr>
        <p:grpSpPr bwMode="auto">
          <a:xfrm>
            <a:off x="4946650" y="1120775"/>
            <a:ext cx="2343150" cy="5207000"/>
            <a:chOff x="4298417" y="1123950"/>
            <a:chExt cx="2343683" cy="5207627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008A0C3-3293-CD42-9A9A-9B6D9B98DE9E}"/>
                </a:ext>
              </a:extLst>
            </p:cNvPr>
            <p:cNvCxnSpPr>
              <a:stCxn id="32" idx="0"/>
            </p:cNvCxnSpPr>
            <p:nvPr/>
          </p:nvCxnSpPr>
          <p:spPr bwMode="auto">
            <a:xfrm rot="16200000" flipV="1">
              <a:off x="2454382" y="3839695"/>
              <a:ext cx="4961534" cy="222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2069A3-D07D-4514-3995-09A24070ED61}"/>
                </a:ext>
              </a:extLst>
            </p:cNvPr>
            <p:cNvSpPr txBox="1"/>
            <p:nvPr/>
          </p:nvSpPr>
          <p:spPr bwMode="auto">
            <a:xfrm>
              <a:off x="5033597" y="1123950"/>
              <a:ext cx="1608503" cy="831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00CC99">
                      <a:lumMod val="50000"/>
                    </a:srgbClr>
                  </a:solidFill>
                  <a:effectLst>
                    <a:outerShdw blurRad="50800" dist="38100" dir="2700000">
                      <a:srgbClr val="FFFFFF">
                        <a:alpha val="98000"/>
                      </a:srgbClr>
                    </a:outerShdw>
                  </a:effectLst>
                  <a:latin typeface="Times"/>
                  <a:ea typeface="+mn-ea"/>
                  <a:cs typeface="Times"/>
                </a:rPr>
                <a:t>interface of </a:t>
              </a:r>
              <a:br>
                <a:rPr lang="en-US" sz="2400">
                  <a:solidFill>
                    <a:srgbClr val="00CC99">
                      <a:lumMod val="50000"/>
                    </a:srgbClr>
                  </a:solidFill>
                  <a:effectLst>
                    <a:outerShdw blurRad="50800" dist="38100" dir="2700000">
                      <a:srgbClr val="FFFFFF">
                        <a:alpha val="98000"/>
                      </a:srgbClr>
                    </a:outerShdw>
                  </a:effectLst>
                  <a:latin typeface="Times"/>
                  <a:ea typeface="+mn-ea"/>
                  <a:cs typeface="Times"/>
                </a:rPr>
              </a:br>
              <a:r>
                <a:rPr lang="en-US" sz="2400">
                  <a:solidFill>
                    <a:srgbClr val="00CC99">
                      <a:lumMod val="50000"/>
                    </a:srgbClr>
                  </a:solidFill>
                  <a:effectLst>
                    <a:outerShdw blurRad="50800" dist="38100" dir="2700000">
                      <a:srgbClr val="FFFFFF">
                        <a:alpha val="98000"/>
                      </a:srgbClr>
                    </a:outerShdw>
                  </a:effectLst>
                  <a:latin typeface="Times"/>
                  <a:ea typeface="+mn-ea"/>
                  <a:cs typeface="Times"/>
                </a:rPr>
                <a:t>bodies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B5DA68-2747-2D88-FAF7-41F47339C9F4}"/>
                </a:ext>
              </a:extLst>
            </p:cNvPr>
            <p:cNvSpPr txBox="1"/>
            <p:nvPr/>
          </p:nvSpPr>
          <p:spPr bwMode="auto">
            <a:xfrm>
              <a:off x="4298417" y="5445645"/>
              <a:ext cx="1017819" cy="368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00CC99">
                      <a:lumMod val="50000"/>
                    </a:srgbClr>
                  </a:solidFill>
                  <a:effectLst>
                    <a:outerShdw blurRad="50800" dist="38100" dir="2700000">
                      <a:srgbClr val="FFFFFF"/>
                    </a:outerShdw>
                  </a:effectLst>
                  <a:latin typeface="Times"/>
                  <a:ea typeface="+mn-ea"/>
                  <a:cs typeface="Times"/>
                </a:rPr>
                <a:t>musician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E0D938-71B5-AFEB-E9E9-DE3A0A253C39}"/>
                </a:ext>
              </a:extLst>
            </p:cNvPr>
            <p:cNvSpPr txBox="1"/>
            <p:nvPr/>
          </p:nvSpPr>
          <p:spPr bwMode="auto">
            <a:xfrm>
              <a:off x="4708085" y="2208344"/>
              <a:ext cx="735180" cy="368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00CC99">
                      <a:lumMod val="50000"/>
                    </a:srgbClr>
                  </a:solidFill>
                  <a:effectLst>
                    <a:outerShdw blurRad="50800" dist="38100" dir="2700000">
                      <a:srgbClr val="FFFFFF"/>
                    </a:outerShdw>
                  </a:effectLst>
                  <a:latin typeface="Times"/>
                  <a:ea typeface="+mn-ea"/>
                  <a:cs typeface="Times"/>
                </a:rPr>
                <a:t>sound</a:t>
              </a:r>
            </a:p>
          </p:txBody>
        </p:sp>
      </p:grpSp>
      <p:grpSp>
        <p:nvGrpSpPr>
          <p:cNvPr id="5" name="Group 39">
            <a:extLst>
              <a:ext uri="{FF2B5EF4-FFF2-40B4-BE49-F238E27FC236}">
                <a16:creationId xmlns:a16="http://schemas.microsoft.com/office/drawing/2014/main" id="{B812B0E2-0C1C-0EDF-A84B-DDF4E30EBF14}"/>
              </a:ext>
            </a:extLst>
          </p:cNvPr>
          <p:cNvGrpSpPr>
            <a:grpSpLocks/>
          </p:cNvGrpSpPr>
          <p:nvPr/>
        </p:nvGrpSpPr>
        <p:grpSpPr bwMode="auto">
          <a:xfrm>
            <a:off x="3954463" y="2751138"/>
            <a:ext cx="2295525" cy="2343150"/>
            <a:chOff x="3919456" y="2751023"/>
            <a:chExt cx="2294019" cy="2344042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A19B109-BEC9-22E5-B6E5-3975E084B2FB}"/>
                </a:ext>
              </a:extLst>
            </p:cNvPr>
            <p:cNvSpPr/>
            <p:nvPr/>
          </p:nvSpPr>
          <p:spPr bwMode="auto">
            <a:xfrm>
              <a:off x="3919456" y="3985456"/>
              <a:ext cx="1627608" cy="1109609"/>
            </a:xfrm>
            <a:custGeom>
              <a:avLst/>
              <a:gdLst>
                <a:gd name="connsiteX0" fmla="*/ 1627608 w 1627608"/>
                <a:gd name="connsiteY0" fmla="*/ 1109609 h 1109609"/>
                <a:gd name="connsiteX1" fmla="*/ 1627608 w 1627608"/>
                <a:gd name="connsiteY1" fmla="*/ 0 h 1109609"/>
                <a:gd name="connsiteX2" fmla="*/ 0 w 1627608"/>
                <a:gd name="connsiteY2" fmla="*/ 850700 h 1109609"/>
                <a:gd name="connsiteX3" fmla="*/ 875456 w 1627608"/>
                <a:gd name="connsiteY3" fmla="*/ 554805 h 1109609"/>
                <a:gd name="connsiteX4" fmla="*/ 1442652 w 1627608"/>
                <a:gd name="connsiteY4" fmla="*/ 789055 h 1109609"/>
                <a:gd name="connsiteX5" fmla="*/ 1627608 w 1627608"/>
                <a:gd name="connsiteY5" fmla="*/ 1109609 h 110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7608" h="1109609">
                  <a:moveTo>
                    <a:pt x="1627608" y="1109609"/>
                  </a:moveTo>
                  <a:lnTo>
                    <a:pt x="1627608" y="0"/>
                  </a:lnTo>
                  <a:lnTo>
                    <a:pt x="0" y="850700"/>
                  </a:lnTo>
                  <a:cubicBezTo>
                    <a:pt x="291389" y="750806"/>
                    <a:pt x="567420" y="554805"/>
                    <a:pt x="875456" y="554805"/>
                  </a:cubicBezTo>
                  <a:lnTo>
                    <a:pt x="1442652" y="789055"/>
                  </a:lnTo>
                  <a:cubicBezTo>
                    <a:pt x="1604970" y="1076200"/>
                    <a:pt x="1494368" y="1072622"/>
                    <a:pt x="1627608" y="110960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44000"/>
                  </a:schemeClr>
                </a:gs>
                <a:gs pos="100000">
                  <a:srgbClr val="FF0000">
                    <a:alpha val="53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Math1" charset="0"/>
                <a:ea typeface="+mn-ea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2DCCD16-86B4-E272-D343-259843ECC11A}"/>
                </a:ext>
              </a:extLst>
            </p:cNvPr>
            <p:cNvSpPr txBox="1"/>
            <p:nvPr/>
          </p:nvSpPr>
          <p:spPr bwMode="auto">
            <a:xfrm rot="18482458">
              <a:off x="5587143" y="3039439"/>
              <a:ext cx="914748" cy="3379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FF0000"/>
                  </a:solidFill>
                  <a:effectLst>
                    <a:outerShdw blurRad="50800" dist="38100" dir="2700000">
                      <a:srgbClr val="FFFFFF">
                        <a:alpha val="98000"/>
                      </a:srgbClr>
                    </a:outerShdw>
                  </a:effectLst>
                  <a:latin typeface="Times"/>
                  <a:ea typeface="+mn-ea"/>
                  <a:cs typeface="Times"/>
                </a:rPr>
                <a:t>DANCE</a:t>
              </a:r>
            </a:p>
          </p:txBody>
        </p:sp>
      </p:grpSp>
      <p:grpSp>
        <p:nvGrpSpPr>
          <p:cNvPr id="6" name="Group 35">
            <a:extLst>
              <a:ext uri="{FF2B5EF4-FFF2-40B4-BE49-F238E27FC236}">
                <a16:creationId xmlns:a16="http://schemas.microsoft.com/office/drawing/2014/main" id="{F9963CCB-F03C-6B75-CDF5-733CB191FE93}"/>
              </a:ext>
            </a:extLst>
          </p:cNvPr>
          <p:cNvGrpSpPr>
            <a:grpSpLocks/>
          </p:cNvGrpSpPr>
          <p:nvPr/>
        </p:nvGrpSpPr>
        <p:grpSpPr bwMode="auto">
          <a:xfrm>
            <a:off x="3879850" y="3060700"/>
            <a:ext cx="3448050" cy="2022475"/>
            <a:chOff x="3879850" y="3060782"/>
            <a:chExt cx="3448343" cy="2021954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3CFAF36-44BA-1A7C-97BE-259E004A6711}"/>
                </a:ext>
              </a:extLst>
            </p:cNvPr>
            <p:cNvSpPr/>
            <p:nvPr/>
          </p:nvSpPr>
          <p:spPr bwMode="auto">
            <a:xfrm>
              <a:off x="5552620" y="3060782"/>
              <a:ext cx="1775573" cy="2021954"/>
            </a:xfrm>
            <a:custGeom>
              <a:avLst/>
              <a:gdLst>
                <a:gd name="connsiteX0" fmla="*/ 0 w 1775573"/>
                <a:gd name="connsiteY0" fmla="*/ 937003 h 2021954"/>
                <a:gd name="connsiteX1" fmla="*/ 1775573 w 1775573"/>
                <a:gd name="connsiteY1" fmla="*/ 0 h 2021954"/>
                <a:gd name="connsiteX2" fmla="*/ 1134394 w 1775573"/>
                <a:gd name="connsiteY2" fmla="*/ 641107 h 2021954"/>
                <a:gd name="connsiteX3" fmla="*/ 1109733 w 1775573"/>
                <a:gd name="connsiteY3" fmla="*/ 1134267 h 2021954"/>
                <a:gd name="connsiteX4" fmla="*/ 1615278 w 1775573"/>
                <a:gd name="connsiteY4" fmla="*/ 2021954 h 2021954"/>
                <a:gd name="connsiteX5" fmla="*/ 61652 w 1775573"/>
                <a:gd name="connsiteY5" fmla="*/ 949332 h 202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5573" h="2021954">
                  <a:moveTo>
                    <a:pt x="0" y="937003"/>
                  </a:moveTo>
                  <a:lnTo>
                    <a:pt x="1775573" y="0"/>
                  </a:lnTo>
                  <a:lnTo>
                    <a:pt x="1134394" y="641107"/>
                  </a:lnTo>
                  <a:lnTo>
                    <a:pt x="1109733" y="1134267"/>
                  </a:lnTo>
                  <a:lnTo>
                    <a:pt x="1615278" y="2021954"/>
                  </a:lnTo>
                  <a:lnTo>
                    <a:pt x="61652" y="949332"/>
                  </a:lnTo>
                </a:path>
              </a:pathLst>
            </a:custGeom>
            <a:gradFill flip="none" rotWithShape="1">
              <a:gsLst>
                <a:gs pos="1000">
                  <a:schemeClr val="accent3">
                    <a:lumMod val="75000"/>
                    <a:alpha val="11000"/>
                  </a:schemeClr>
                </a:gs>
                <a:gs pos="100000">
                  <a:srgbClr val="FF0000">
                    <a:alpha val="3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Math1" charset="0"/>
                <a:ea typeface="+mn-ea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602698C-9E6B-80CC-7C0E-7882AA317FFD}"/>
                </a:ext>
              </a:extLst>
            </p:cNvPr>
            <p:cNvSpPr txBox="1"/>
            <p:nvPr/>
          </p:nvSpPr>
          <p:spPr bwMode="auto">
            <a:xfrm rot="326194">
              <a:off x="3879850" y="3652767"/>
              <a:ext cx="1279634" cy="3380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2D2DB9">
                      <a:lumMod val="75000"/>
                    </a:srgbClr>
                  </a:solidFill>
                  <a:effectLst>
                    <a:outerShdw blurRad="50800" dist="38100" dir="2700000">
                      <a:srgbClr val="FFFFFF">
                        <a:alpha val="98000"/>
                      </a:srgbClr>
                    </a:outerShdw>
                  </a:effectLst>
                  <a:latin typeface="Times"/>
                  <a:ea typeface="+mn-ea"/>
                  <a:cs typeface="Times"/>
                </a:rPr>
                <a:t>PRESENCE</a:t>
              </a:r>
            </a:p>
          </p:txBody>
        </p:sp>
      </p:grpSp>
      <p:grpSp>
        <p:nvGrpSpPr>
          <p:cNvPr id="7" name="Group 38">
            <a:extLst>
              <a:ext uri="{FF2B5EF4-FFF2-40B4-BE49-F238E27FC236}">
                <a16:creationId xmlns:a16="http://schemas.microsoft.com/office/drawing/2014/main" id="{6E7B1184-42AA-3320-ACE9-95B6D5A4C924}"/>
              </a:ext>
            </a:extLst>
          </p:cNvPr>
          <p:cNvGrpSpPr>
            <a:grpSpLocks/>
          </p:cNvGrpSpPr>
          <p:nvPr/>
        </p:nvGrpSpPr>
        <p:grpSpPr bwMode="auto">
          <a:xfrm>
            <a:off x="4356100" y="2703513"/>
            <a:ext cx="1976438" cy="2740025"/>
            <a:chOff x="4356575" y="2703241"/>
            <a:chExt cx="1975963" cy="2740297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C9C507A-6609-09C5-75CA-825515B7A946}"/>
                </a:ext>
              </a:extLst>
            </p:cNvPr>
            <p:cNvSpPr/>
            <p:nvPr/>
          </p:nvSpPr>
          <p:spPr bwMode="auto">
            <a:xfrm>
              <a:off x="4356575" y="2703241"/>
              <a:ext cx="1208376" cy="1282215"/>
            </a:xfrm>
            <a:custGeom>
              <a:avLst/>
              <a:gdLst>
                <a:gd name="connsiteX0" fmla="*/ 1208376 w 1208376"/>
                <a:gd name="connsiteY0" fmla="*/ 0 h 1282215"/>
                <a:gd name="connsiteX1" fmla="*/ 1208376 w 1208376"/>
                <a:gd name="connsiteY1" fmla="*/ 1282215 h 1282215"/>
                <a:gd name="connsiteX2" fmla="*/ 0 w 1208376"/>
                <a:gd name="connsiteY2" fmla="*/ 456173 h 1282215"/>
                <a:gd name="connsiteX3" fmla="*/ 604188 w 1208376"/>
                <a:gd name="connsiteY3" fmla="*/ 653437 h 1282215"/>
                <a:gd name="connsiteX4" fmla="*/ 961768 w 1208376"/>
                <a:gd name="connsiteY4" fmla="*/ 443844 h 128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8376" h="1282215">
                  <a:moveTo>
                    <a:pt x="1208376" y="0"/>
                  </a:moveTo>
                  <a:lnTo>
                    <a:pt x="1208376" y="1282215"/>
                  </a:lnTo>
                  <a:lnTo>
                    <a:pt x="0" y="456173"/>
                  </a:lnTo>
                  <a:lnTo>
                    <a:pt x="604188" y="653437"/>
                  </a:lnTo>
                  <a:lnTo>
                    <a:pt x="961768" y="443844"/>
                  </a:lnTo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  <a:alpha val="45000"/>
                  </a:schemeClr>
                </a:gs>
                <a:gs pos="100000">
                  <a:schemeClr val="accent1">
                    <a:lumMod val="60000"/>
                    <a:lumOff val="40000"/>
                    <a:alpha val="41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Math1" charset="0"/>
                <a:ea typeface="+mn-ea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58A5D24-0344-D628-A8E5-416233BCB93C}"/>
                </a:ext>
              </a:extLst>
            </p:cNvPr>
            <p:cNvSpPr txBox="1"/>
            <p:nvPr/>
          </p:nvSpPr>
          <p:spPr bwMode="auto">
            <a:xfrm rot="3175969">
              <a:off x="5568139" y="4679138"/>
              <a:ext cx="1189156" cy="33964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00CC99">
                      <a:lumMod val="50000"/>
                    </a:srgbClr>
                  </a:solidFill>
                  <a:effectLst>
                    <a:outerShdw blurRad="50800" dist="38100" dir="2700000">
                      <a:srgbClr val="FFFFFF">
                        <a:alpha val="98000"/>
                      </a:srgbClr>
                    </a:outerShdw>
                  </a:effectLst>
                  <a:latin typeface="Times"/>
                  <a:ea typeface="+mn-ea"/>
                  <a:cs typeface="Times"/>
                </a:rPr>
                <a:t>BALANCE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C3ABB2C-F0B5-CD15-1041-82D74D98693D}"/>
              </a:ext>
            </a:extLst>
          </p:cNvPr>
          <p:cNvSpPr txBox="1"/>
          <p:nvPr/>
        </p:nvSpPr>
        <p:spPr bwMode="auto">
          <a:xfrm>
            <a:off x="2673350" y="2046288"/>
            <a:ext cx="85090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400">
                <a:solidFill>
                  <a:srgbClr val="2D2D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why?</a:t>
            </a:r>
            <a:endParaRPr lang="en-US" altLang="en-US">
              <a:solidFill>
                <a:srgbClr val="2D2DB9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82CBAD-977C-1703-AE0D-2F79AFF700DB}"/>
              </a:ext>
            </a:extLst>
          </p:cNvPr>
          <p:cNvSpPr txBox="1"/>
          <p:nvPr/>
        </p:nvSpPr>
        <p:spPr bwMode="auto">
          <a:xfrm>
            <a:off x="2082800" y="5313363"/>
            <a:ext cx="8509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how?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D07CE5-9825-209F-8981-990E19BB4989}"/>
              </a:ext>
            </a:extLst>
          </p:cNvPr>
          <p:cNvSpPr txBox="1"/>
          <p:nvPr/>
        </p:nvSpPr>
        <p:spPr bwMode="auto">
          <a:xfrm>
            <a:off x="5133975" y="6327775"/>
            <a:ext cx="9191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400">
                <a:solidFill>
                  <a:srgbClr val="0066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what?</a:t>
            </a:r>
            <a:endParaRPr lang="en-US" altLang="en-US">
              <a:solidFill>
                <a:srgbClr val="00664D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65143A-0883-3FFC-25F0-A5423892C059}"/>
              </a:ext>
            </a:extLst>
          </p:cNvPr>
          <p:cNvSpPr txBox="1"/>
          <p:nvPr/>
        </p:nvSpPr>
        <p:spPr bwMode="auto">
          <a:xfrm rot="326592">
            <a:off x="6013450" y="3751263"/>
            <a:ext cx="2270125" cy="646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2D2DB9">
                    <a:lumMod val="75000"/>
                  </a:srgbClr>
                </a:solidFill>
                <a:effectLst>
                  <a:outerShdw blurRad="50800" dist="38100" dir="2700000">
                    <a:srgbClr val="FFFFFF">
                      <a:alpha val="98000"/>
                    </a:srgbClr>
                  </a:outerShdw>
                </a:effectLst>
                <a:latin typeface="Times"/>
                <a:ea typeface="+mn-ea"/>
                <a:cs typeface="Times"/>
              </a:rPr>
              <a:t>DETERMINATION:</a:t>
            </a:r>
          </a:p>
          <a:p>
            <a:pPr>
              <a:defRPr/>
            </a:pPr>
            <a:r>
              <a:rPr lang="en-US" sz="1800" b="1">
                <a:solidFill>
                  <a:srgbClr val="2D2DB9">
                    <a:lumMod val="75000"/>
                  </a:srgbClr>
                </a:solidFill>
                <a:effectLst>
                  <a:outerShdw blurRad="50800" dist="38100" dir="2700000">
                    <a:srgbClr val="FFFFFF">
                      <a:alpha val="98000"/>
                    </a:srgbClr>
                  </a:outerShdw>
                </a:effectLst>
                <a:latin typeface="Times"/>
                <a:ea typeface="+mn-ea"/>
                <a:cs typeface="Times"/>
              </a:rPr>
              <a:t>knowing how why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F13A1A1-D4F3-375E-17DA-3F5604AB5807}"/>
              </a:ext>
            </a:extLst>
          </p:cNvPr>
          <p:cNvSpPr txBox="1"/>
          <p:nvPr/>
        </p:nvSpPr>
        <p:spPr bwMode="auto">
          <a:xfrm rot="3282739">
            <a:off x="3675063" y="2462213"/>
            <a:ext cx="2201862" cy="646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00CC99">
                    <a:lumMod val="50000"/>
                  </a:srgbClr>
                </a:solidFill>
                <a:effectLst>
                  <a:outerShdw blurRad="50800" dist="38100" dir="2700000">
                    <a:srgbClr val="FFFFFF">
                      <a:alpha val="98000"/>
                    </a:srgbClr>
                  </a:outerShdw>
                </a:effectLst>
                <a:latin typeface="Times"/>
                <a:ea typeface="+mn-ea"/>
                <a:cs typeface="Times"/>
              </a:rPr>
              <a:t>RESPONSIBILITY:</a:t>
            </a:r>
          </a:p>
          <a:p>
            <a:pPr>
              <a:defRPr/>
            </a:pPr>
            <a:r>
              <a:rPr lang="en-US" sz="1800" b="1">
                <a:solidFill>
                  <a:srgbClr val="00CC99">
                    <a:lumMod val="50000"/>
                  </a:srgbClr>
                </a:solidFill>
                <a:effectLst>
                  <a:outerShdw blurRad="50800" dist="38100" dir="2700000">
                    <a:srgbClr val="FFFFFF">
                      <a:alpha val="98000"/>
                    </a:srgbClr>
                  </a:outerShdw>
                </a:effectLst>
                <a:latin typeface="Times"/>
                <a:ea typeface="+mn-ea"/>
                <a:cs typeface="Times"/>
              </a:rPr>
              <a:t>knowing why what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4C2C1C-9728-0766-8FD3-E741379070A9}"/>
              </a:ext>
            </a:extLst>
          </p:cNvPr>
          <p:cNvSpPr txBox="1"/>
          <p:nvPr/>
        </p:nvSpPr>
        <p:spPr bwMode="auto">
          <a:xfrm rot="18351767">
            <a:off x="3764757" y="4534693"/>
            <a:ext cx="204470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50800" dist="38100" dir="2700000">
                    <a:srgbClr val="FFFFFF">
                      <a:alpha val="98000"/>
                    </a:srgbClr>
                  </a:outerShdw>
                </a:effectLst>
                <a:latin typeface="Times"/>
                <a:ea typeface="+mn-ea"/>
                <a:cs typeface="Times"/>
              </a:rPr>
              <a:t>BEAUTY:</a:t>
            </a:r>
          </a:p>
          <a:p>
            <a:pPr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50800" dist="38100" dir="2700000">
                    <a:srgbClr val="FFFFFF">
                      <a:alpha val="98000"/>
                    </a:srgbClr>
                  </a:outerShdw>
                </a:effectLst>
                <a:latin typeface="Times"/>
                <a:ea typeface="+mn-ea"/>
                <a:cs typeface="Times"/>
              </a:rPr>
              <a:t>knowing how what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5C5890-B2BC-7767-9D34-D6231815E1A1}"/>
              </a:ext>
            </a:extLst>
          </p:cNvPr>
          <p:cNvSpPr/>
          <p:nvPr/>
        </p:nvSpPr>
        <p:spPr>
          <a:xfrm>
            <a:off x="0" y="2833688"/>
            <a:ext cx="2387600" cy="203041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FFFF00"/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Times" charset="0"/>
                <a:cs typeface="Times" charset="0"/>
              </a:rPr>
              <a:t>The performer</a:t>
            </a:r>
            <a:br>
              <a: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Times" charset="0"/>
                <a:cs typeface="Times" charset="0"/>
              </a:rPr>
            </a:br>
            <a:r>
              <a: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Times" charset="0"/>
                <a:cs typeface="Times" charset="0"/>
              </a:rPr>
              <a:t>in his</a:t>
            </a:r>
            <a:br>
              <a: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Times" charset="0"/>
                <a:cs typeface="Times" charset="0"/>
              </a:rPr>
            </a:br>
            <a:r>
              <a: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Times" charset="0"/>
                <a:cs typeface="Times" charset="0"/>
              </a:rPr>
              <a:t>beautifully determined</a:t>
            </a:r>
            <a:br>
              <a: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Times" charset="0"/>
                <a:cs typeface="Times" charset="0"/>
              </a:rPr>
            </a:br>
            <a:r>
              <a: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Times" charset="0"/>
                <a:cs typeface="Times" charset="0"/>
              </a:rPr>
              <a:t>responsibility,</a:t>
            </a:r>
            <a:br>
              <a: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Times" charset="0"/>
                <a:cs typeface="Times" charset="0"/>
              </a:rPr>
            </a:br>
            <a:r>
              <a: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Times" charset="0"/>
                <a:cs typeface="Times" charset="0"/>
              </a:rPr>
              <a:t>displays a</a:t>
            </a:r>
            <a:br>
              <a: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Times" charset="0"/>
                <a:cs typeface="Times" charset="0"/>
              </a:rPr>
            </a:br>
            <a:r>
              <a: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Times" charset="0"/>
                <a:cs typeface="Times" charset="0"/>
              </a:rPr>
              <a:t>balanced dancing</a:t>
            </a:r>
            <a:br>
              <a: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Times" charset="0"/>
                <a:cs typeface="Times" charset="0"/>
              </a:rPr>
            </a:br>
            <a:r>
              <a: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Times" charset="0"/>
                <a:cs typeface="Times" charset="0"/>
              </a:rPr>
              <a:t>presence</a:t>
            </a:r>
          </a:p>
        </p:txBody>
      </p:sp>
      <p:pic>
        <p:nvPicPr>
          <p:cNvPr id="16399" name="Picture 35">
            <a:extLst>
              <a:ext uri="{FF2B5EF4-FFF2-40B4-BE49-F238E27FC236}">
                <a16:creationId xmlns:a16="http://schemas.microsoft.com/office/drawing/2014/main" id="{2B343119-EF5A-888C-E406-28C7F4687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3810000"/>
            <a:ext cx="274638" cy="298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/>
      <p:bldP spid="34" grpId="0"/>
      <p:bldP spid="35" grpId="0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DB4F01-3961-1A26-9F74-B8F9F5AA91F3}"/>
              </a:ext>
            </a:extLst>
          </p:cNvPr>
          <p:cNvSpPr txBox="1"/>
          <p:nvPr/>
        </p:nvSpPr>
        <p:spPr>
          <a:xfrm>
            <a:off x="1617663" y="296863"/>
            <a:ext cx="8091487" cy="1938337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B. Moving Through Complex Time</a:t>
            </a:r>
          </a:p>
          <a:p>
            <a:pPr algn="ctr">
              <a:defRPr/>
            </a:pPr>
            <a:endParaRPr lang="en-US" altLang="en-US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algn="ctr">
              <a:defRPr/>
            </a:pP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Setting up the complex time surface for a movement</a:t>
            </a:r>
            <a:b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from imaginary (symbolic) score time to real (physical) performance time</a:t>
            </a:r>
          </a:p>
          <a:p>
            <a:pPr algn="ctr">
              <a:defRPr/>
            </a:pPr>
            <a:b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en-US" altLang="en-US" sz="1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pic>
        <p:nvPicPr>
          <p:cNvPr id="18434" name="Picture 8">
            <a:extLst>
              <a:ext uri="{FF2B5EF4-FFF2-40B4-BE49-F238E27FC236}">
                <a16:creationId xmlns:a16="http://schemas.microsoft.com/office/drawing/2014/main" id="{97DAD891-74AF-494B-F9A1-620959E48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693863"/>
            <a:ext cx="6611937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988E4C46-5B39-5438-3A87-E8B5C18B840E}"/>
              </a:ext>
            </a:extLst>
          </p:cNvPr>
          <p:cNvSpPr/>
          <p:nvPr/>
        </p:nvSpPr>
        <p:spPr bwMode="auto">
          <a:xfrm>
            <a:off x="2784475" y="5726113"/>
            <a:ext cx="1146175" cy="796925"/>
          </a:xfrm>
          <a:custGeom>
            <a:avLst/>
            <a:gdLst>
              <a:gd name="connsiteX0" fmla="*/ 0 w 1145097"/>
              <a:gd name="connsiteY0" fmla="*/ 349983 h 828155"/>
              <a:gd name="connsiteX1" fmla="*/ 163585 w 1145097"/>
              <a:gd name="connsiteY1" fmla="*/ 429678 h 828155"/>
              <a:gd name="connsiteX2" fmla="*/ 205530 w 1145097"/>
              <a:gd name="connsiteY2" fmla="*/ 438067 h 828155"/>
              <a:gd name="connsiteX3" fmla="*/ 331365 w 1145097"/>
              <a:gd name="connsiteY3" fmla="*/ 513568 h 828155"/>
              <a:gd name="connsiteX4" fmla="*/ 327171 w 1145097"/>
              <a:gd name="connsiteY4" fmla="*/ 488401 h 828155"/>
              <a:gd name="connsiteX5" fmla="*/ 306198 w 1145097"/>
              <a:gd name="connsiteY5" fmla="*/ 31201 h 828155"/>
              <a:gd name="connsiteX6" fmla="*/ 322976 w 1145097"/>
              <a:gd name="connsiteY6" fmla="*/ 39590 h 828155"/>
              <a:gd name="connsiteX7" fmla="*/ 700481 w 1145097"/>
              <a:gd name="connsiteY7" fmla="*/ 161231 h 828155"/>
              <a:gd name="connsiteX8" fmla="*/ 704675 w 1145097"/>
              <a:gd name="connsiteY8" fmla="*/ 169620 h 828155"/>
              <a:gd name="connsiteX9" fmla="*/ 734037 w 1145097"/>
              <a:gd name="connsiteY9" fmla="*/ 693932 h 828155"/>
              <a:gd name="connsiteX10" fmla="*/ 734037 w 1145097"/>
              <a:gd name="connsiteY10" fmla="*/ 689737 h 828155"/>
              <a:gd name="connsiteX11" fmla="*/ 801149 w 1145097"/>
              <a:gd name="connsiteY11" fmla="*/ 689737 h 828155"/>
              <a:gd name="connsiteX12" fmla="*/ 939567 w 1145097"/>
              <a:gd name="connsiteY12" fmla="*/ 748460 h 828155"/>
              <a:gd name="connsiteX13" fmla="*/ 1145097 w 1145097"/>
              <a:gd name="connsiteY13" fmla="*/ 828155 h 828155"/>
              <a:gd name="connsiteX14" fmla="*/ 1145097 w 1145097"/>
              <a:gd name="connsiteY14" fmla="*/ 828155 h 828155"/>
              <a:gd name="connsiteX15" fmla="*/ 1140903 w 1145097"/>
              <a:gd name="connsiteY15" fmla="*/ 828155 h 828155"/>
              <a:gd name="connsiteX0" fmla="*/ 0 w 1145097"/>
              <a:gd name="connsiteY0" fmla="*/ 349983 h 828155"/>
              <a:gd name="connsiteX1" fmla="*/ 163585 w 1145097"/>
              <a:gd name="connsiteY1" fmla="*/ 429678 h 828155"/>
              <a:gd name="connsiteX2" fmla="*/ 205530 w 1145097"/>
              <a:gd name="connsiteY2" fmla="*/ 438067 h 828155"/>
              <a:gd name="connsiteX3" fmla="*/ 331365 w 1145097"/>
              <a:gd name="connsiteY3" fmla="*/ 513568 h 828155"/>
              <a:gd name="connsiteX4" fmla="*/ 327171 w 1145097"/>
              <a:gd name="connsiteY4" fmla="*/ 488401 h 828155"/>
              <a:gd name="connsiteX5" fmla="*/ 306198 w 1145097"/>
              <a:gd name="connsiteY5" fmla="*/ 31201 h 828155"/>
              <a:gd name="connsiteX6" fmla="*/ 322976 w 1145097"/>
              <a:gd name="connsiteY6" fmla="*/ 39590 h 828155"/>
              <a:gd name="connsiteX7" fmla="*/ 700481 w 1145097"/>
              <a:gd name="connsiteY7" fmla="*/ 161231 h 828155"/>
              <a:gd name="connsiteX8" fmla="*/ 704675 w 1145097"/>
              <a:gd name="connsiteY8" fmla="*/ 169620 h 828155"/>
              <a:gd name="connsiteX9" fmla="*/ 734037 w 1145097"/>
              <a:gd name="connsiteY9" fmla="*/ 693932 h 828155"/>
              <a:gd name="connsiteX10" fmla="*/ 734037 w 1145097"/>
              <a:gd name="connsiteY10" fmla="*/ 689737 h 828155"/>
              <a:gd name="connsiteX11" fmla="*/ 801149 w 1145097"/>
              <a:gd name="connsiteY11" fmla="*/ 689737 h 828155"/>
              <a:gd name="connsiteX12" fmla="*/ 939567 w 1145097"/>
              <a:gd name="connsiteY12" fmla="*/ 748460 h 828155"/>
              <a:gd name="connsiteX13" fmla="*/ 1145097 w 1145097"/>
              <a:gd name="connsiteY13" fmla="*/ 828155 h 828155"/>
              <a:gd name="connsiteX14" fmla="*/ 1145097 w 1145097"/>
              <a:gd name="connsiteY14" fmla="*/ 828155 h 828155"/>
              <a:gd name="connsiteX15" fmla="*/ 1140903 w 1145097"/>
              <a:gd name="connsiteY15" fmla="*/ 828155 h 828155"/>
              <a:gd name="connsiteX0" fmla="*/ 0 w 1145097"/>
              <a:gd name="connsiteY0" fmla="*/ 349983 h 828155"/>
              <a:gd name="connsiteX1" fmla="*/ 163585 w 1145097"/>
              <a:gd name="connsiteY1" fmla="*/ 429678 h 828155"/>
              <a:gd name="connsiteX2" fmla="*/ 205530 w 1145097"/>
              <a:gd name="connsiteY2" fmla="*/ 438067 h 828155"/>
              <a:gd name="connsiteX3" fmla="*/ 331365 w 1145097"/>
              <a:gd name="connsiteY3" fmla="*/ 513568 h 828155"/>
              <a:gd name="connsiteX4" fmla="*/ 327171 w 1145097"/>
              <a:gd name="connsiteY4" fmla="*/ 488401 h 828155"/>
              <a:gd name="connsiteX5" fmla="*/ 306198 w 1145097"/>
              <a:gd name="connsiteY5" fmla="*/ 31201 h 828155"/>
              <a:gd name="connsiteX6" fmla="*/ 322976 w 1145097"/>
              <a:gd name="connsiteY6" fmla="*/ 39590 h 828155"/>
              <a:gd name="connsiteX7" fmla="*/ 700481 w 1145097"/>
              <a:gd name="connsiteY7" fmla="*/ 161231 h 828155"/>
              <a:gd name="connsiteX8" fmla="*/ 704675 w 1145097"/>
              <a:gd name="connsiteY8" fmla="*/ 169620 h 828155"/>
              <a:gd name="connsiteX9" fmla="*/ 734037 w 1145097"/>
              <a:gd name="connsiteY9" fmla="*/ 693932 h 828155"/>
              <a:gd name="connsiteX10" fmla="*/ 734037 w 1145097"/>
              <a:gd name="connsiteY10" fmla="*/ 689737 h 828155"/>
              <a:gd name="connsiteX11" fmla="*/ 801149 w 1145097"/>
              <a:gd name="connsiteY11" fmla="*/ 689737 h 828155"/>
              <a:gd name="connsiteX12" fmla="*/ 939567 w 1145097"/>
              <a:gd name="connsiteY12" fmla="*/ 748460 h 828155"/>
              <a:gd name="connsiteX13" fmla="*/ 1145097 w 1145097"/>
              <a:gd name="connsiteY13" fmla="*/ 828155 h 828155"/>
              <a:gd name="connsiteX14" fmla="*/ 1145097 w 1145097"/>
              <a:gd name="connsiteY14" fmla="*/ 828155 h 828155"/>
              <a:gd name="connsiteX15" fmla="*/ 1140903 w 1145097"/>
              <a:gd name="connsiteY15" fmla="*/ 828155 h 828155"/>
              <a:gd name="connsiteX0" fmla="*/ 0 w 1145097"/>
              <a:gd name="connsiteY0" fmla="*/ 349983 h 828155"/>
              <a:gd name="connsiteX1" fmla="*/ 163585 w 1145097"/>
              <a:gd name="connsiteY1" fmla="*/ 429678 h 828155"/>
              <a:gd name="connsiteX2" fmla="*/ 205530 w 1145097"/>
              <a:gd name="connsiteY2" fmla="*/ 438067 h 828155"/>
              <a:gd name="connsiteX3" fmla="*/ 331365 w 1145097"/>
              <a:gd name="connsiteY3" fmla="*/ 513568 h 828155"/>
              <a:gd name="connsiteX4" fmla="*/ 327171 w 1145097"/>
              <a:gd name="connsiteY4" fmla="*/ 488401 h 828155"/>
              <a:gd name="connsiteX5" fmla="*/ 306198 w 1145097"/>
              <a:gd name="connsiteY5" fmla="*/ 31201 h 828155"/>
              <a:gd name="connsiteX6" fmla="*/ 322976 w 1145097"/>
              <a:gd name="connsiteY6" fmla="*/ 39590 h 828155"/>
              <a:gd name="connsiteX7" fmla="*/ 700481 w 1145097"/>
              <a:gd name="connsiteY7" fmla="*/ 161231 h 828155"/>
              <a:gd name="connsiteX8" fmla="*/ 704675 w 1145097"/>
              <a:gd name="connsiteY8" fmla="*/ 169620 h 828155"/>
              <a:gd name="connsiteX9" fmla="*/ 734037 w 1145097"/>
              <a:gd name="connsiteY9" fmla="*/ 693932 h 828155"/>
              <a:gd name="connsiteX10" fmla="*/ 737326 w 1145097"/>
              <a:gd name="connsiteY10" fmla="*/ 689737 h 828155"/>
              <a:gd name="connsiteX11" fmla="*/ 801149 w 1145097"/>
              <a:gd name="connsiteY11" fmla="*/ 689737 h 828155"/>
              <a:gd name="connsiteX12" fmla="*/ 939567 w 1145097"/>
              <a:gd name="connsiteY12" fmla="*/ 748460 h 828155"/>
              <a:gd name="connsiteX13" fmla="*/ 1145097 w 1145097"/>
              <a:gd name="connsiteY13" fmla="*/ 828155 h 828155"/>
              <a:gd name="connsiteX14" fmla="*/ 1145097 w 1145097"/>
              <a:gd name="connsiteY14" fmla="*/ 828155 h 828155"/>
              <a:gd name="connsiteX15" fmla="*/ 1140903 w 1145097"/>
              <a:gd name="connsiteY15" fmla="*/ 828155 h 828155"/>
              <a:gd name="connsiteX0" fmla="*/ 0 w 1145097"/>
              <a:gd name="connsiteY0" fmla="*/ 349983 h 828155"/>
              <a:gd name="connsiteX1" fmla="*/ 163585 w 1145097"/>
              <a:gd name="connsiteY1" fmla="*/ 429678 h 828155"/>
              <a:gd name="connsiteX2" fmla="*/ 205530 w 1145097"/>
              <a:gd name="connsiteY2" fmla="*/ 438067 h 828155"/>
              <a:gd name="connsiteX3" fmla="*/ 331365 w 1145097"/>
              <a:gd name="connsiteY3" fmla="*/ 513568 h 828155"/>
              <a:gd name="connsiteX4" fmla="*/ 327171 w 1145097"/>
              <a:gd name="connsiteY4" fmla="*/ 488401 h 828155"/>
              <a:gd name="connsiteX5" fmla="*/ 306198 w 1145097"/>
              <a:gd name="connsiteY5" fmla="*/ 31201 h 828155"/>
              <a:gd name="connsiteX6" fmla="*/ 322976 w 1145097"/>
              <a:gd name="connsiteY6" fmla="*/ 39590 h 828155"/>
              <a:gd name="connsiteX7" fmla="*/ 700481 w 1145097"/>
              <a:gd name="connsiteY7" fmla="*/ 161231 h 828155"/>
              <a:gd name="connsiteX8" fmla="*/ 704675 w 1145097"/>
              <a:gd name="connsiteY8" fmla="*/ 169620 h 828155"/>
              <a:gd name="connsiteX9" fmla="*/ 734037 w 1145097"/>
              <a:gd name="connsiteY9" fmla="*/ 693932 h 828155"/>
              <a:gd name="connsiteX10" fmla="*/ 734037 w 1145097"/>
              <a:gd name="connsiteY10" fmla="*/ 673290 h 828155"/>
              <a:gd name="connsiteX11" fmla="*/ 801149 w 1145097"/>
              <a:gd name="connsiteY11" fmla="*/ 689737 h 828155"/>
              <a:gd name="connsiteX12" fmla="*/ 939567 w 1145097"/>
              <a:gd name="connsiteY12" fmla="*/ 748460 h 828155"/>
              <a:gd name="connsiteX13" fmla="*/ 1145097 w 1145097"/>
              <a:gd name="connsiteY13" fmla="*/ 828155 h 828155"/>
              <a:gd name="connsiteX14" fmla="*/ 1145097 w 1145097"/>
              <a:gd name="connsiteY14" fmla="*/ 828155 h 828155"/>
              <a:gd name="connsiteX15" fmla="*/ 1140903 w 1145097"/>
              <a:gd name="connsiteY15" fmla="*/ 828155 h 828155"/>
              <a:gd name="connsiteX0" fmla="*/ 0 w 1145097"/>
              <a:gd name="connsiteY0" fmla="*/ 349983 h 828155"/>
              <a:gd name="connsiteX1" fmla="*/ 163585 w 1145097"/>
              <a:gd name="connsiteY1" fmla="*/ 429678 h 828155"/>
              <a:gd name="connsiteX2" fmla="*/ 205530 w 1145097"/>
              <a:gd name="connsiteY2" fmla="*/ 438067 h 828155"/>
              <a:gd name="connsiteX3" fmla="*/ 331365 w 1145097"/>
              <a:gd name="connsiteY3" fmla="*/ 513568 h 828155"/>
              <a:gd name="connsiteX4" fmla="*/ 327171 w 1145097"/>
              <a:gd name="connsiteY4" fmla="*/ 488401 h 828155"/>
              <a:gd name="connsiteX5" fmla="*/ 306198 w 1145097"/>
              <a:gd name="connsiteY5" fmla="*/ 31201 h 828155"/>
              <a:gd name="connsiteX6" fmla="*/ 322976 w 1145097"/>
              <a:gd name="connsiteY6" fmla="*/ 39590 h 828155"/>
              <a:gd name="connsiteX7" fmla="*/ 700481 w 1145097"/>
              <a:gd name="connsiteY7" fmla="*/ 161231 h 828155"/>
              <a:gd name="connsiteX8" fmla="*/ 704675 w 1145097"/>
              <a:gd name="connsiteY8" fmla="*/ 169620 h 828155"/>
              <a:gd name="connsiteX9" fmla="*/ 734037 w 1145097"/>
              <a:gd name="connsiteY9" fmla="*/ 693932 h 828155"/>
              <a:gd name="connsiteX10" fmla="*/ 730748 w 1145097"/>
              <a:gd name="connsiteY10" fmla="*/ 610796 h 828155"/>
              <a:gd name="connsiteX11" fmla="*/ 801149 w 1145097"/>
              <a:gd name="connsiteY11" fmla="*/ 689737 h 828155"/>
              <a:gd name="connsiteX12" fmla="*/ 939567 w 1145097"/>
              <a:gd name="connsiteY12" fmla="*/ 748460 h 828155"/>
              <a:gd name="connsiteX13" fmla="*/ 1145097 w 1145097"/>
              <a:gd name="connsiteY13" fmla="*/ 828155 h 828155"/>
              <a:gd name="connsiteX14" fmla="*/ 1145097 w 1145097"/>
              <a:gd name="connsiteY14" fmla="*/ 828155 h 828155"/>
              <a:gd name="connsiteX15" fmla="*/ 1140903 w 1145097"/>
              <a:gd name="connsiteY15" fmla="*/ 828155 h 828155"/>
              <a:gd name="connsiteX0" fmla="*/ 0 w 1145097"/>
              <a:gd name="connsiteY0" fmla="*/ 349983 h 828155"/>
              <a:gd name="connsiteX1" fmla="*/ 163585 w 1145097"/>
              <a:gd name="connsiteY1" fmla="*/ 429678 h 828155"/>
              <a:gd name="connsiteX2" fmla="*/ 205530 w 1145097"/>
              <a:gd name="connsiteY2" fmla="*/ 438067 h 828155"/>
              <a:gd name="connsiteX3" fmla="*/ 331365 w 1145097"/>
              <a:gd name="connsiteY3" fmla="*/ 513568 h 828155"/>
              <a:gd name="connsiteX4" fmla="*/ 327171 w 1145097"/>
              <a:gd name="connsiteY4" fmla="*/ 488401 h 828155"/>
              <a:gd name="connsiteX5" fmla="*/ 306198 w 1145097"/>
              <a:gd name="connsiteY5" fmla="*/ 31201 h 828155"/>
              <a:gd name="connsiteX6" fmla="*/ 322976 w 1145097"/>
              <a:gd name="connsiteY6" fmla="*/ 39590 h 828155"/>
              <a:gd name="connsiteX7" fmla="*/ 700481 w 1145097"/>
              <a:gd name="connsiteY7" fmla="*/ 161231 h 828155"/>
              <a:gd name="connsiteX8" fmla="*/ 704675 w 1145097"/>
              <a:gd name="connsiteY8" fmla="*/ 169620 h 828155"/>
              <a:gd name="connsiteX9" fmla="*/ 734037 w 1145097"/>
              <a:gd name="connsiteY9" fmla="*/ 693932 h 828155"/>
              <a:gd name="connsiteX10" fmla="*/ 801149 w 1145097"/>
              <a:gd name="connsiteY10" fmla="*/ 689737 h 828155"/>
              <a:gd name="connsiteX11" fmla="*/ 939567 w 1145097"/>
              <a:gd name="connsiteY11" fmla="*/ 748460 h 828155"/>
              <a:gd name="connsiteX12" fmla="*/ 1145097 w 1145097"/>
              <a:gd name="connsiteY12" fmla="*/ 828155 h 828155"/>
              <a:gd name="connsiteX13" fmla="*/ 1145097 w 1145097"/>
              <a:gd name="connsiteY13" fmla="*/ 828155 h 828155"/>
              <a:gd name="connsiteX14" fmla="*/ 1140903 w 1145097"/>
              <a:gd name="connsiteY14" fmla="*/ 828155 h 828155"/>
              <a:gd name="connsiteX0" fmla="*/ 0 w 1145097"/>
              <a:gd name="connsiteY0" fmla="*/ 349983 h 828155"/>
              <a:gd name="connsiteX1" fmla="*/ 163585 w 1145097"/>
              <a:gd name="connsiteY1" fmla="*/ 429678 h 828155"/>
              <a:gd name="connsiteX2" fmla="*/ 205530 w 1145097"/>
              <a:gd name="connsiteY2" fmla="*/ 438067 h 828155"/>
              <a:gd name="connsiteX3" fmla="*/ 331365 w 1145097"/>
              <a:gd name="connsiteY3" fmla="*/ 513568 h 828155"/>
              <a:gd name="connsiteX4" fmla="*/ 327171 w 1145097"/>
              <a:gd name="connsiteY4" fmla="*/ 488401 h 828155"/>
              <a:gd name="connsiteX5" fmla="*/ 306198 w 1145097"/>
              <a:gd name="connsiteY5" fmla="*/ 31201 h 828155"/>
              <a:gd name="connsiteX6" fmla="*/ 322976 w 1145097"/>
              <a:gd name="connsiteY6" fmla="*/ 39590 h 828155"/>
              <a:gd name="connsiteX7" fmla="*/ 700481 w 1145097"/>
              <a:gd name="connsiteY7" fmla="*/ 161231 h 828155"/>
              <a:gd name="connsiteX8" fmla="*/ 704675 w 1145097"/>
              <a:gd name="connsiteY8" fmla="*/ 169620 h 828155"/>
              <a:gd name="connsiteX9" fmla="*/ 734037 w 1145097"/>
              <a:gd name="connsiteY9" fmla="*/ 693932 h 828155"/>
              <a:gd name="connsiteX10" fmla="*/ 801149 w 1145097"/>
              <a:gd name="connsiteY10" fmla="*/ 689737 h 828155"/>
              <a:gd name="connsiteX11" fmla="*/ 939567 w 1145097"/>
              <a:gd name="connsiteY11" fmla="*/ 748460 h 828155"/>
              <a:gd name="connsiteX12" fmla="*/ 1145097 w 1145097"/>
              <a:gd name="connsiteY12" fmla="*/ 828155 h 828155"/>
              <a:gd name="connsiteX13" fmla="*/ 1145097 w 1145097"/>
              <a:gd name="connsiteY13" fmla="*/ 828155 h 828155"/>
              <a:gd name="connsiteX14" fmla="*/ 1140903 w 1145097"/>
              <a:gd name="connsiteY14" fmla="*/ 828155 h 828155"/>
              <a:gd name="connsiteX0" fmla="*/ 0 w 1145097"/>
              <a:gd name="connsiteY0" fmla="*/ 349983 h 828155"/>
              <a:gd name="connsiteX1" fmla="*/ 163585 w 1145097"/>
              <a:gd name="connsiteY1" fmla="*/ 429678 h 828155"/>
              <a:gd name="connsiteX2" fmla="*/ 205530 w 1145097"/>
              <a:gd name="connsiteY2" fmla="*/ 438067 h 828155"/>
              <a:gd name="connsiteX3" fmla="*/ 331365 w 1145097"/>
              <a:gd name="connsiteY3" fmla="*/ 513568 h 828155"/>
              <a:gd name="connsiteX4" fmla="*/ 327171 w 1145097"/>
              <a:gd name="connsiteY4" fmla="*/ 488401 h 828155"/>
              <a:gd name="connsiteX5" fmla="*/ 306198 w 1145097"/>
              <a:gd name="connsiteY5" fmla="*/ 31201 h 828155"/>
              <a:gd name="connsiteX6" fmla="*/ 322976 w 1145097"/>
              <a:gd name="connsiteY6" fmla="*/ 39590 h 828155"/>
              <a:gd name="connsiteX7" fmla="*/ 700481 w 1145097"/>
              <a:gd name="connsiteY7" fmla="*/ 161231 h 828155"/>
              <a:gd name="connsiteX8" fmla="*/ 704675 w 1145097"/>
              <a:gd name="connsiteY8" fmla="*/ 169620 h 828155"/>
              <a:gd name="connsiteX9" fmla="*/ 734037 w 1145097"/>
              <a:gd name="connsiteY9" fmla="*/ 693932 h 828155"/>
              <a:gd name="connsiteX10" fmla="*/ 801149 w 1145097"/>
              <a:gd name="connsiteY10" fmla="*/ 689737 h 828155"/>
              <a:gd name="connsiteX11" fmla="*/ 939567 w 1145097"/>
              <a:gd name="connsiteY11" fmla="*/ 748460 h 828155"/>
              <a:gd name="connsiteX12" fmla="*/ 1145097 w 1145097"/>
              <a:gd name="connsiteY12" fmla="*/ 828155 h 828155"/>
              <a:gd name="connsiteX13" fmla="*/ 1145097 w 1145097"/>
              <a:gd name="connsiteY13" fmla="*/ 828155 h 828155"/>
              <a:gd name="connsiteX14" fmla="*/ 1140903 w 1145097"/>
              <a:gd name="connsiteY14" fmla="*/ 828155 h 828155"/>
              <a:gd name="connsiteX0" fmla="*/ 0 w 1145097"/>
              <a:gd name="connsiteY0" fmla="*/ 318782 h 796954"/>
              <a:gd name="connsiteX1" fmla="*/ 163585 w 1145097"/>
              <a:gd name="connsiteY1" fmla="*/ 398477 h 796954"/>
              <a:gd name="connsiteX2" fmla="*/ 205530 w 1145097"/>
              <a:gd name="connsiteY2" fmla="*/ 406866 h 796954"/>
              <a:gd name="connsiteX3" fmla="*/ 331365 w 1145097"/>
              <a:gd name="connsiteY3" fmla="*/ 482367 h 796954"/>
              <a:gd name="connsiteX4" fmla="*/ 327171 w 1145097"/>
              <a:gd name="connsiteY4" fmla="*/ 457200 h 796954"/>
              <a:gd name="connsiteX5" fmla="*/ 306198 w 1145097"/>
              <a:gd name="connsiteY5" fmla="*/ 0 h 796954"/>
              <a:gd name="connsiteX6" fmla="*/ 322976 w 1145097"/>
              <a:gd name="connsiteY6" fmla="*/ 8389 h 796954"/>
              <a:gd name="connsiteX7" fmla="*/ 700481 w 1145097"/>
              <a:gd name="connsiteY7" fmla="*/ 130030 h 796954"/>
              <a:gd name="connsiteX8" fmla="*/ 704675 w 1145097"/>
              <a:gd name="connsiteY8" fmla="*/ 138419 h 796954"/>
              <a:gd name="connsiteX9" fmla="*/ 734037 w 1145097"/>
              <a:gd name="connsiteY9" fmla="*/ 662731 h 796954"/>
              <a:gd name="connsiteX10" fmla="*/ 801149 w 1145097"/>
              <a:gd name="connsiteY10" fmla="*/ 658536 h 796954"/>
              <a:gd name="connsiteX11" fmla="*/ 939567 w 1145097"/>
              <a:gd name="connsiteY11" fmla="*/ 717259 h 796954"/>
              <a:gd name="connsiteX12" fmla="*/ 1145097 w 1145097"/>
              <a:gd name="connsiteY12" fmla="*/ 796954 h 796954"/>
              <a:gd name="connsiteX13" fmla="*/ 1145097 w 1145097"/>
              <a:gd name="connsiteY13" fmla="*/ 796954 h 796954"/>
              <a:gd name="connsiteX14" fmla="*/ 1140903 w 1145097"/>
              <a:gd name="connsiteY14" fmla="*/ 796954 h 79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45097" h="796954">
                <a:moveTo>
                  <a:pt x="0" y="318782"/>
                </a:moveTo>
                <a:cubicBezTo>
                  <a:pt x="64665" y="351289"/>
                  <a:pt x="129330" y="383796"/>
                  <a:pt x="163585" y="398477"/>
                </a:cubicBezTo>
                <a:cubicBezTo>
                  <a:pt x="197840" y="413158"/>
                  <a:pt x="177567" y="392884"/>
                  <a:pt x="205530" y="406866"/>
                </a:cubicBezTo>
                <a:cubicBezTo>
                  <a:pt x="233493" y="420848"/>
                  <a:pt x="334116" y="483846"/>
                  <a:pt x="331365" y="482367"/>
                </a:cubicBezTo>
                <a:cubicBezTo>
                  <a:pt x="328614" y="480888"/>
                  <a:pt x="331365" y="537594"/>
                  <a:pt x="327171" y="457200"/>
                </a:cubicBezTo>
                <a:cubicBezTo>
                  <a:pt x="322977" y="376806"/>
                  <a:pt x="306198" y="0"/>
                  <a:pt x="306198" y="0"/>
                </a:cubicBezTo>
                <a:cubicBezTo>
                  <a:pt x="308788" y="850"/>
                  <a:pt x="322976" y="8389"/>
                  <a:pt x="322976" y="8389"/>
                </a:cubicBezTo>
                <a:lnTo>
                  <a:pt x="700481" y="130030"/>
                </a:lnTo>
                <a:cubicBezTo>
                  <a:pt x="764097" y="151702"/>
                  <a:pt x="699082" y="145023"/>
                  <a:pt x="704675" y="138419"/>
                </a:cubicBezTo>
                <a:cubicBezTo>
                  <a:pt x="710268" y="131815"/>
                  <a:pt x="711380" y="658275"/>
                  <a:pt x="734037" y="662731"/>
                </a:cubicBezTo>
                <a:cubicBezTo>
                  <a:pt x="756694" y="667187"/>
                  <a:pt x="766894" y="649448"/>
                  <a:pt x="801149" y="658536"/>
                </a:cubicBezTo>
                <a:cubicBezTo>
                  <a:pt x="835404" y="667624"/>
                  <a:pt x="882242" y="694189"/>
                  <a:pt x="939567" y="717259"/>
                </a:cubicBezTo>
                <a:cubicBezTo>
                  <a:pt x="996892" y="740329"/>
                  <a:pt x="1145097" y="796954"/>
                  <a:pt x="1145097" y="796954"/>
                </a:cubicBezTo>
                <a:lnTo>
                  <a:pt x="1145097" y="796954"/>
                </a:lnTo>
                <a:lnTo>
                  <a:pt x="1140903" y="796954"/>
                </a:lnTo>
              </a:path>
            </a:pathLst>
          </a:cu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Math1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0A043D8-D93C-370C-CE1C-00CEAF3DAD97}"/>
              </a:ext>
            </a:extLst>
          </p:cNvPr>
          <p:cNvSpPr>
            <a:spLocks/>
          </p:cNvSpPr>
          <p:nvPr/>
        </p:nvSpPr>
        <p:spPr bwMode="auto">
          <a:xfrm>
            <a:off x="3605213" y="5297488"/>
            <a:ext cx="1028700" cy="593725"/>
          </a:xfrm>
          <a:custGeom>
            <a:avLst/>
            <a:gdLst>
              <a:gd name="T0" fmla="*/ 0 w 1029522"/>
              <a:gd name="T1" fmla="*/ 274250 h 593913"/>
              <a:gd name="T2" fmla="*/ 104666 w 1029522"/>
              <a:gd name="T3" fmla="*/ 257839 h 593913"/>
              <a:gd name="T4" fmla="*/ 186440 w 1029522"/>
              <a:gd name="T5" fmla="*/ 195484 h 593913"/>
              <a:gd name="T6" fmla="*/ 317273 w 1029522"/>
              <a:gd name="T7" fmla="*/ 74057 h 593913"/>
              <a:gd name="T8" fmla="*/ 376149 w 1029522"/>
              <a:gd name="T9" fmla="*/ 14977 h 593913"/>
              <a:gd name="T10" fmla="*/ 428484 w 1029522"/>
              <a:gd name="T11" fmla="*/ 1848 h 593913"/>
              <a:gd name="T12" fmla="*/ 484089 w 1029522"/>
              <a:gd name="T13" fmla="*/ 1848 h 593913"/>
              <a:gd name="T14" fmla="*/ 549507 w 1029522"/>
              <a:gd name="T15" fmla="*/ 18259 h 593913"/>
              <a:gd name="T16" fmla="*/ 608381 w 1029522"/>
              <a:gd name="T17" fmla="*/ 67492 h 593913"/>
              <a:gd name="T18" fmla="*/ 690154 w 1029522"/>
              <a:gd name="T19" fmla="*/ 169227 h 593913"/>
              <a:gd name="T20" fmla="*/ 755570 w 1029522"/>
              <a:gd name="T21" fmla="*/ 280815 h 593913"/>
              <a:gd name="T22" fmla="*/ 834071 w 1029522"/>
              <a:gd name="T23" fmla="*/ 398965 h 593913"/>
              <a:gd name="T24" fmla="*/ 912572 w 1029522"/>
              <a:gd name="T25" fmla="*/ 523677 h 593913"/>
              <a:gd name="T26" fmla="*/ 948551 w 1029522"/>
              <a:gd name="T27" fmla="*/ 549935 h 593913"/>
              <a:gd name="T28" fmla="*/ 991073 w 1029522"/>
              <a:gd name="T29" fmla="*/ 576187 h 593913"/>
              <a:gd name="T30" fmla="*/ 1023782 w 1029522"/>
              <a:gd name="T31" fmla="*/ 592597 h 59391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29522" h="593913">
                <a:moveTo>
                  <a:pt x="0" y="274859"/>
                </a:moveTo>
                <a:cubicBezTo>
                  <a:pt x="37003" y="273214"/>
                  <a:pt x="74007" y="271570"/>
                  <a:pt x="105254" y="258413"/>
                </a:cubicBezTo>
                <a:cubicBezTo>
                  <a:pt x="136501" y="245256"/>
                  <a:pt x="151852" y="226617"/>
                  <a:pt x="187485" y="195918"/>
                </a:cubicBezTo>
                <a:cubicBezTo>
                  <a:pt x="223118" y="165219"/>
                  <a:pt x="287257" y="104369"/>
                  <a:pt x="319053" y="74218"/>
                </a:cubicBezTo>
                <a:cubicBezTo>
                  <a:pt x="350849" y="44067"/>
                  <a:pt x="359620" y="27072"/>
                  <a:pt x="378259" y="15012"/>
                </a:cubicBezTo>
                <a:cubicBezTo>
                  <a:pt x="396898" y="2952"/>
                  <a:pt x="412795" y="4048"/>
                  <a:pt x="430886" y="1855"/>
                </a:cubicBezTo>
                <a:cubicBezTo>
                  <a:pt x="448977" y="-338"/>
                  <a:pt x="466520" y="-886"/>
                  <a:pt x="486803" y="1855"/>
                </a:cubicBezTo>
                <a:cubicBezTo>
                  <a:pt x="507086" y="4596"/>
                  <a:pt x="531756" y="7337"/>
                  <a:pt x="552587" y="18301"/>
                </a:cubicBezTo>
                <a:cubicBezTo>
                  <a:pt x="573419" y="29265"/>
                  <a:pt x="588219" y="42422"/>
                  <a:pt x="611792" y="67639"/>
                </a:cubicBezTo>
                <a:cubicBezTo>
                  <a:pt x="635365" y="92856"/>
                  <a:pt x="669354" y="133972"/>
                  <a:pt x="694023" y="169605"/>
                </a:cubicBezTo>
                <a:cubicBezTo>
                  <a:pt x="718692" y="205238"/>
                  <a:pt x="735686" y="243064"/>
                  <a:pt x="759807" y="281438"/>
                </a:cubicBezTo>
                <a:cubicBezTo>
                  <a:pt x="783928" y="319812"/>
                  <a:pt x="812434" y="359282"/>
                  <a:pt x="838748" y="399849"/>
                </a:cubicBezTo>
                <a:cubicBezTo>
                  <a:pt x="865062" y="440416"/>
                  <a:pt x="898502" y="499622"/>
                  <a:pt x="917689" y="524839"/>
                </a:cubicBezTo>
                <a:cubicBezTo>
                  <a:pt x="936876" y="550056"/>
                  <a:pt x="940713" y="542382"/>
                  <a:pt x="953870" y="551153"/>
                </a:cubicBezTo>
                <a:cubicBezTo>
                  <a:pt x="967027" y="559924"/>
                  <a:pt x="984021" y="570340"/>
                  <a:pt x="996630" y="577467"/>
                </a:cubicBezTo>
                <a:cubicBezTo>
                  <a:pt x="1009239" y="584594"/>
                  <a:pt x="1019380" y="589253"/>
                  <a:pt x="1029522" y="593913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629A29-0CFC-2E76-7C1C-1D41C9D7C2E1}"/>
              </a:ext>
            </a:extLst>
          </p:cNvPr>
          <p:cNvSpPr txBox="1"/>
          <p:nvPr/>
        </p:nvSpPr>
        <p:spPr>
          <a:xfrm>
            <a:off x="1231900" y="73025"/>
            <a:ext cx="8566150" cy="13239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Filling out the world sheet between symbolic (score)</a:t>
            </a:r>
            <a:b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 physical (performance) movements</a:t>
            </a:r>
          </a:p>
          <a:p>
            <a:pPr algn="ctr">
              <a:defRPr/>
            </a:pP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by minimizing the Lagrange function S = V – U, </a:t>
            </a:r>
            <a:b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 = kinetic energy, U = potential energy </a:t>
            </a:r>
            <a:endParaRPr lang="en-US" altLang="en-US" sz="1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E9F5AF-E6D9-A66E-3202-A9359CF0E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1458913"/>
            <a:ext cx="3903663" cy="226060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01B184-00EB-703C-86F0-2CA267A3D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350" y="4041775"/>
            <a:ext cx="3881438" cy="2563813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17F8A7-051A-63F5-D033-DACCAE3AFAA5}"/>
              </a:ext>
            </a:extLst>
          </p:cNvPr>
          <p:cNvSpPr txBox="1"/>
          <p:nvPr/>
        </p:nvSpPr>
        <p:spPr>
          <a:xfrm>
            <a:off x="1114425" y="2219325"/>
            <a:ext cx="12160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simple</a:t>
            </a:r>
            <a:br>
              <a:rPr lang="en-US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en-US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U potential</a:t>
            </a: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64A565-11A6-406D-1DB1-2B8EAC5D79D4}"/>
              </a:ext>
            </a:extLst>
          </p:cNvPr>
          <p:cNvSpPr txBox="1"/>
          <p:nvPr/>
        </p:nvSpPr>
        <p:spPr>
          <a:xfrm>
            <a:off x="1017588" y="4954588"/>
            <a:ext cx="131286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complicated</a:t>
            </a:r>
            <a:br>
              <a:rPr lang="en-US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en-US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U potential</a:t>
            </a: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0E9185-6A1F-AEE8-F7CC-419A0F3421CE}"/>
              </a:ext>
            </a:extLst>
          </p:cNvPr>
          <p:cNvSpPr txBox="1"/>
          <p:nvPr/>
        </p:nvSpPr>
        <p:spPr>
          <a:xfrm>
            <a:off x="6840538" y="2971800"/>
            <a:ext cx="3062287" cy="1630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 problem here </a:t>
            </a:r>
          </a:p>
          <a:p>
            <a:pPr algn="r">
              <a:defRPr/>
            </a:pP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 that the </a:t>
            </a:r>
          </a:p>
          <a:p>
            <a:pPr algn="r">
              <a:defRPr/>
            </a:pP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performance curve (red) </a:t>
            </a:r>
          </a:p>
          <a:p>
            <a:pPr algn="r">
              <a:defRPr/>
            </a:pP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 to be determined: </a:t>
            </a:r>
          </a:p>
          <a:p>
            <a:pPr algn="r">
              <a:defRPr/>
            </a:pP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this is the performance task.</a:t>
            </a:r>
            <a:endParaRPr lang="en-US" sz="20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DD657C-01DC-31E4-9DF7-74EA35B06D8D}"/>
              </a:ext>
            </a:extLst>
          </p:cNvPr>
          <p:cNvGrpSpPr>
            <a:grpSpLocks/>
          </p:cNvGrpSpPr>
          <p:nvPr/>
        </p:nvGrpSpPr>
        <p:grpSpPr bwMode="auto">
          <a:xfrm>
            <a:off x="4960938" y="2105025"/>
            <a:ext cx="2289175" cy="1614488"/>
            <a:chOff x="4961206" y="2104804"/>
            <a:chExt cx="2288345" cy="1615305"/>
          </a:xfrm>
        </p:grpSpPr>
        <p:sp>
          <p:nvSpPr>
            <p:cNvPr id="19464" name="Freeform 13">
              <a:extLst>
                <a:ext uri="{FF2B5EF4-FFF2-40B4-BE49-F238E27FC236}">
                  <a16:creationId xmlns:a16="http://schemas.microsoft.com/office/drawing/2014/main" id="{21F2F09A-B496-596C-06E2-5136EB138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206" y="2104804"/>
              <a:ext cx="1284849" cy="790221"/>
            </a:xfrm>
            <a:custGeom>
              <a:avLst/>
              <a:gdLst>
                <a:gd name="T0" fmla="*/ 0 w 1284849"/>
                <a:gd name="T1" fmla="*/ 755626 h 790221"/>
                <a:gd name="T2" fmla="*/ 196948 w 1284849"/>
                <a:gd name="T3" fmla="*/ 774383 h 790221"/>
                <a:gd name="T4" fmla="*/ 286043 w 1284849"/>
                <a:gd name="T5" fmla="*/ 788450 h 790221"/>
                <a:gd name="T6" fmla="*/ 350245 w 1284849"/>
                <a:gd name="T7" fmla="*/ 783968 h 790221"/>
                <a:gd name="T8" fmla="*/ 366656 w 1284849"/>
                <a:gd name="T9" fmla="*/ 734182 h 790221"/>
                <a:gd name="T10" fmla="*/ 445477 w 1284849"/>
                <a:gd name="T11" fmla="*/ 478961 h 790221"/>
                <a:gd name="T12" fmla="*/ 529883 w 1284849"/>
                <a:gd name="T13" fmla="*/ 230432 h 790221"/>
                <a:gd name="T14" fmla="*/ 600222 w 1284849"/>
                <a:gd name="T15" fmla="*/ 94444 h 790221"/>
                <a:gd name="T16" fmla="*/ 661182 w 1284849"/>
                <a:gd name="T17" fmla="*/ 14727 h 790221"/>
                <a:gd name="T18" fmla="*/ 731520 w 1284849"/>
                <a:gd name="T19" fmla="*/ 660 h 790221"/>
                <a:gd name="T20" fmla="*/ 792480 w 1284849"/>
                <a:gd name="T21" fmla="*/ 24106 h 790221"/>
                <a:gd name="T22" fmla="*/ 881576 w 1284849"/>
                <a:gd name="T23" fmla="*/ 160093 h 790221"/>
                <a:gd name="T24" fmla="*/ 989428 w 1284849"/>
                <a:gd name="T25" fmla="*/ 333595 h 790221"/>
                <a:gd name="T26" fmla="*/ 1092591 w 1284849"/>
                <a:gd name="T27" fmla="*/ 460204 h 790221"/>
                <a:gd name="T28" fmla="*/ 1162929 w 1284849"/>
                <a:gd name="T29" fmla="*/ 511786 h 790221"/>
                <a:gd name="T30" fmla="*/ 1228579 w 1284849"/>
                <a:gd name="T31" fmla="*/ 516475 h 790221"/>
                <a:gd name="T32" fmla="*/ 1284849 w 1284849"/>
                <a:gd name="T33" fmla="*/ 493029 h 790221"/>
                <a:gd name="T34" fmla="*/ 1284849 w 1284849"/>
                <a:gd name="T35" fmla="*/ 493029 h 790221"/>
                <a:gd name="T36" fmla="*/ 1270782 w 1284849"/>
                <a:gd name="T37" fmla="*/ 493029 h 790221"/>
                <a:gd name="T38" fmla="*/ 1270782 w 1284849"/>
                <a:gd name="T39" fmla="*/ 493029 h 7902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84849" h="790221">
                  <a:moveTo>
                    <a:pt x="0" y="755626"/>
                  </a:moveTo>
                  <a:lnTo>
                    <a:pt x="196948" y="774383"/>
                  </a:lnTo>
                  <a:cubicBezTo>
                    <a:pt x="244622" y="779854"/>
                    <a:pt x="260494" y="786853"/>
                    <a:pt x="286043" y="788450"/>
                  </a:cubicBezTo>
                  <a:cubicBezTo>
                    <a:pt x="311593" y="790048"/>
                    <a:pt x="336810" y="793013"/>
                    <a:pt x="350245" y="783968"/>
                  </a:cubicBezTo>
                  <a:cubicBezTo>
                    <a:pt x="363681" y="774923"/>
                    <a:pt x="350784" y="785016"/>
                    <a:pt x="366656" y="734182"/>
                  </a:cubicBezTo>
                  <a:cubicBezTo>
                    <a:pt x="382528" y="683348"/>
                    <a:pt x="418272" y="562919"/>
                    <a:pt x="445477" y="478961"/>
                  </a:cubicBezTo>
                  <a:cubicBezTo>
                    <a:pt x="472682" y="395003"/>
                    <a:pt x="504092" y="294518"/>
                    <a:pt x="529883" y="230432"/>
                  </a:cubicBezTo>
                  <a:cubicBezTo>
                    <a:pt x="555674" y="166346"/>
                    <a:pt x="578339" y="130395"/>
                    <a:pt x="600222" y="94444"/>
                  </a:cubicBezTo>
                  <a:cubicBezTo>
                    <a:pt x="622105" y="58493"/>
                    <a:pt x="639299" y="30358"/>
                    <a:pt x="661182" y="14727"/>
                  </a:cubicBezTo>
                  <a:cubicBezTo>
                    <a:pt x="683065" y="-904"/>
                    <a:pt x="709637" y="-903"/>
                    <a:pt x="731520" y="660"/>
                  </a:cubicBezTo>
                  <a:cubicBezTo>
                    <a:pt x="753403" y="2223"/>
                    <a:pt x="767471" y="-2466"/>
                    <a:pt x="792480" y="24106"/>
                  </a:cubicBezTo>
                  <a:cubicBezTo>
                    <a:pt x="817489" y="50678"/>
                    <a:pt x="848751" y="108512"/>
                    <a:pt x="881576" y="160093"/>
                  </a:cubicBezTo>
                  <a:cubicBezTo>
                    <a:pt x="914401" y="211674"/>
                    <a:pt x="954259" y="283577"/>
                    <a:pt x="989428" y="333595"/>
                  </a:cubicBezTo>
                  <a:cubicBezTo>
                    <a:pt x="1024597" y="383613"/>
                    <a:pt x="1063674" y="430505"/>
                    <a:pt x="1092591" y="460204"/>
                  </a:cubicBezTo>
                  <a:cubicBezTo>
                    <a:pt x="1121508" y="489902"/>
                    <a:pt x="1140264" y="502407"/>
                    <a:pt x="1162929" y="511786"/>
                  </a:cubicBezTo>
                  <a:cubicBezTo>
                    <a:pt x="1185594" y="521164"/>
                    <a:pt x="1208259" y="519601"/>
                    <a:pt x="1228579" y="516475"/>
                  </a:cubicBezTo>
                  <a:cubicBezTo>
                    <a:pt x="1248899" y="513349"/>
                    <a:pt x="1284849" y="493029"/>
                    <a:pt x="1284849" y="493029"/>
                  </a:cubicBezTo>
                  <a:lnTo>
                    <a:pt x="1270782" y="493029"/>
                  </a:ln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9465" name="Straight Arrow Connector 15">
              <a:extLst>
                <a:ext uri="{FF2B5EF4-FFF2-40B4-BE49-F238E27FC236}">
                  <a16:creationId xmlns:a16="http://schemas.microsoft.com/office/drawing/2014/main" id="{005A05AA-9D7A-0531-60F0-2086AD2EED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6199163" y="2654105"/>
              <a:ext cx="1050388" cy="1066004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8D9ACD-6D40-48C4-00BC-89261D1BD6E5}"/>
              </a:ext>
            </a:extLst>
          </p:cNvPr>
          <p:cNvSpPr txBox="1"/>
          <p:nvPr/>
        </p:nvSpPr>
        <p:spPr>
          <a:xfrm>
            <a:off x="939800" y="109538"/>
            <a:ext cx="9051925" cy="70802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We have this connection between </a:t>
            </a:r>
            <a:b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potential U, performance curve s</a:t>
            </a:r>
            <a:r>
              <a:rPr lang="en-US" altLang="en-US" sz="20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and Lagrange function S</a:t>
            </a:r>
            <a:endParaRPr lang="en-US" altLang="en-US" sz="1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703EB2-4D84-7735-C3E7-0A4448382F58}"/>
              </a:ext>
            </a:extLst>
          </p:cNvPr>
          <p:cNvGrpSpPr>
            <a:grpSpLocks/>
          </p:cNvGrpSpPr>
          <p:nvPr/>
        </p:nvGrpSpPr>
        <p:grpSpPr bwMode="auto">
          <a:xfrm>
            <a:off x="1746250" y="3922713"/>
            <a:ext cx="5992813" cy="2816225"/>
            <a:chOff x="1747030" y="3922375"/>
            <a:chExt cx="5991982" cy="281666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ACA77F-CDFC-BBA8-1BE4-05E48720FBE0}"/>
                </a:ext>
              </a:extLst>
            </p:cNvPr>
            <p:cNvSpPr txBox="1"/>
            <p:nvPr/>
          </p:nvSpPr>
          <p:spPr>
            <a:xfrm>
              <a:off x="1747030" y="4694021"/>
              <a:ext cx="1601566" cy="9240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altLang="en-US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performance as</a:t>
              </a:r>
              <a:br>
                <a:rPr lang="en-US" altLang="en-US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</a:br>
              <a:r>
                <a:rPr lang="en-US" altLang="en-US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function of</a:t>
              </a:r>
            </a:p>
            <a:p>
              <a:pPr algn="r">
                <a:defRPr/>
              </a:pPr>
              <a:r>
                <a:rPr lang="en-US" sz="1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Potential U</a:t>
              </a:r>
              <a:endParaRPr lang="en-US" sz="1800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888CAB6-DE10-7590-CBDB-CABEC29C8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547" y="3922375"/>
              <a:ext cx="4309465" cy="2816666"/>
            </a:xfrm>
            <a:prstGeom prst="rect">
              <a:avLst/>
            </a:prstGeom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F095EC4-924D-34D0-3069-F5F1F6F5A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363" y="1143000"/>
            <a:ext cx="4330700" cy="262890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42A045BD-DA2C-100C-4027-1A8416A9C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303213"/>
            <a:ext cx="864235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V.1.2 Paul Valéry,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Especially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Dance Theory</a:t>
            </a:r>
          </a:p>
          <a:p>
            <a:pPr marL="0">
              <a:spcBef>
                <a:spcPct val="50000"/>
              </a:spcBef>
              <a:defRPr/>
            </a:pP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not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surprising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Valéry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wrote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essay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on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philosophy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dance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in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which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he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concludes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not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with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scholarly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description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dance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but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suggesting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start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dancing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our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thoughts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instead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thinking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about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dance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96634F0-B1CB-629E-A592-5A6DADC60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b="4906"/>
          <a:stretch>
            <a:fillRect/>
          </a:stretch>
        </p:blipFill>
        <p:spPr bwMode="auto">
          <a:xfrm>
            <a:off x="3755181" y="2765425"/>
            <a:ext cx="2593833" cy="3564751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Text Box 2">
            <a:extLst>
              <a:ext uri="{FF2B5EF4-FFF2-40B4-BE49-F238E27FC236}">
                <a16:creationId xmlns:a16="http://schemas.microsoft.com/office/drawing/2014/main" id="{BECD3017-E278-6D31-FFA0-3780BBB3F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128588"/>
            <a:ext cx="3986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de-DE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Paul Valéry (1871-1945)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15295F13-37F2-F221-1CA4-7C889B34C46A}"/>
              </a:ext>
            </a:extLst>
          </p:cNvPr>
          <p:cNvGrpSpPr>
            <a:grpSpLocks/>
          </p:cNvGrpSpPr>
          <p:nvPr/>
        </p:nvGrpSpPr>
        <p:grpSpPr bwMode="auto">
          <a:xfrm>
            <a:off x="1412875" y="155575"/>
            <a:ext cx="3783013" cy="6372225"/>
            <a:chOff x="1038" y="98"/>
            <a:chExt cx="2383" cy="4014"/>
          </a:xfrm>
        </p:grpSpPr>
        <p:sp>
          <p:nvSpPr>
            <p:cNvPr id="875525" name="Text Box 5">
              <a:extLst>
                <a:ext uri="{FF2B5EF4-FFF2-40B4-BE49-F238E27FC236}">
                  <a16:creationId xmlns:a16="http://schemas.microsoft.com/office/drawing/2014/main" id="{89FA52D8-921C-0154-3E4C-871C8467AD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8" y="98"/>
              <a:ext cx="2377" cy="748"/>
            </a:xfrm>
            <a:prstGeom prst="rect">
              <a:avLst/>
            </a:prstGeom>
            <a:gradFill rotWithShape="0">
              <a:gsLst>
                <a:gs pos="0">
                  <a:srgbClr val="110D05"/>
                </a:gs>
                <a:gs pos="100000">
                  <a:srgbClr val="372A2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de-DE" altLang="en-US" sz="1200" b="1">
                  <a:solidFill>
                    <a:srgbClr val="E5C29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2" charset="0"/>
                </a:rPr>
                <a:t>DANS CES MURS VOUÉS AUX MERVEILLES </a:t>
              </a:r>
            </a:p>
            <a:p>
              <a:pPr algn="ctr">
                <a:defRPr/>
              </a:pPr>
              <a:r>
                <a:rPr lang="de-DE" altLang="en-US" sz="1200" b="1">
                  <a:solidFill>
                    <a:srgbClr val="E5C29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2" charset="0"/>
                </a:rPr>
                <a:t>J’ACCUEILLE ET GARDE LES OUVRAGES </a:t>
              </a:r>
            </a:p>
            <a:p>
              <a:pPr algn="ctr">
                <a:defRPr/>
              </a:pPr>
              <a:r>
                <a:rPr lang="de-DE" altLang="en-US" sz="1200" b="1">
                  <a:solidFill>
                    <a:srgbClr val="E5C29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2" charset="0"/>
                </a:rPr>
                <a:t>DE LA MAIN PRODIGIEUSE DE L’ARTISTE </a:t>
              </a:r>
            </a:p>
            <a:p>
              <a:pPr algn="ctr">
                <a:defRPr/>
              </a:pPr>
              <a:r>
                <a:rPr lang="de-DE" altLang="en-US" sz="1200" b="1">
                  <a:solidFill>
                    <a:srgbClr val="E5C29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2" charset="0"/>
                </a:rPr>
                <a:t>ÉGALE ET RIVALE DE SA PENSÉE </a:t>
              </a:r>
            </a:p>
            <a:p>
              <a:pPr algn="ctr">
                <a:defRPr/>
              </a:pPr>
              <a:r>
                <a:rPr lang="de-DE" altLang="en-US" sz="1200" b="1">
                  <a:solidFill>
                    <a:srgbClr val="E5C29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2" charset="0"/>
                </a:rPr>
                <a:t>L’UNE N’EST RIEN SANS L’AUTRE</a:t>
              </a:r>
            </a:p>
            <a:p>
              <a:pPr algn="ctr">
                <a:defRPr/>
              </a:pPr>
              <a:r>
                <a:rPr lang="de-DE" altLang="en-US" sz="1200" b="1">
                  <a:solidFill>
                    <a:srgbClr val="E5C29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2" charset="0"/>
                </a:rPr>
                <a:t>(Paul Valéry, Palais Chaillot)</a:t>
              </a:r>
              <a:endParaRPr lang="de-DE" altLang="en-US" sz="1200">
                <a:solidFill>
                  <a:srgbClr val="E5C2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endParaRPr>
            </a:p>
          </p:txBody>
        </p:sp>
        <p:pic>
          <p:nvPicPr>
            <p:cNvPr id="875526" name="Picture 6">
              <a:extLst>
                <a:ext uri="{FF2B5EF4-FFF2-40B4-BE49-F238E27FC236}">
                  <a16:creationId xmlns:a16="http://schemas.microsoft.com/office/drawing/2014/main" id="{E91593D5-885A-B03D-5069-77E9205F8F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b="4906"/>
            <a:stretch>
              <a:fillRect/>
            </a:stretch>
          </p:blipFill>
          <p:spPr bwMode="auto">
            <a:xfrm>
              <a:off x="1038" y="837"/>
              <a:ext cx="2383" cy="3275"/>
            </a:xfrm>
            <a:prstGeom prst="rect">
              <a:avLst/>
            </a:prstGeom>
            <a:noFill/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</p:pic>
      </p:grpSp>
      <p:pic>
        <p:nvPicPr>
          <p:cNvPr id="875527" name="Picture 7">
            <a:extLst>
              <a:ext uri="{FF2B5EF4-FFF2-40B4-BE49-F238E27FC236}">
                <a16:creationId xmlns:a16="http://schemas.microsoft.com/office/drawing/2014/main" id="{C1A90280-1169-9688-F6FD-FE953E754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2429" r="14856" b="2550"/>
          <a:stretch>
            <a:fillRect/>
          </a:stretch>
        </p:blipFill>
        <p:spPr bwMode="auto">
          <a:xfrm>
            <a:off x="3957638" y="2274888"/>
            <a:ext cx="534511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5528" name="Text Box 8">
            <a:extLst>
              <a:ext uri="{FF2B5EF4-FFF2-40B4-BE49-F238E27FC236}">
                <a16:creationId xmlns:a16="http://schemas.microsoft.com/office/drawing/2014/main" id="{CC8B9AFA-6E4D-6F97-4097-392B1E1E7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338" y="165100"/>
            <a:ext cx="3783012" cy="1200150"/>
          </a:xfrm>
          <a:prstGeom prst="rect">
            <a:avLst/>
          </a:prstGeom>
          <a:solidFill>
            <a:srgbClr val="35231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de-DE" altLang="en-US" sz="1200" b="1">
                <a:solidFill>
                  <a:srgbClr val="E5C2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IN THESE WALLS DEVOTED TO THE MARVELS</a:t>
            </a:r>
            <a:br>
              <a:rPr lang="de-DE" altLang="en-US" sz="1200" b="1">
                <a:solidFill>
                  <a:srgbClr val="E5C2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</a:br>
            <a:r>
              <a:rPr lang="de-DE" altLang="en-US" sz="1200" b="1">
                <a:solidFill>
                  <a:srgbClr val="E5C2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I RECEIVE AND KEEP THE WORKS</a:t>
            </a:r>
          </a:p>
          <a:p>
            <a:pPr algn="ctr">
              <a:defRPr/>
            </a:pPr>
            <a:r>
              <a:rPr lang="de-DE" altLang="en-US" sz="1200" b="1">
                <a:solidFill>
                  <a:srgbClr val="E5C2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OF THE PRODIGIOUS HAND OF THE ARTIST</a:t>
            </a:r>
          </a:p>
          <a:p>
            <a:pPr algn="ctr">
              <a:defRPr/>
            </a:pPr>
            <a:r>
              <a:rPr lang="de-DE" altLang="en-US" sz="1200" b="1">
                <a:solidFill>
                  <a:srgbClr val="E5C2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EQUAL AND RIVAL OF HIS THOUGHT</a:t>
            </a:r>
          </a:p>
          <a:p>
            <a:pPr algn="ctr">
              <a:defRPr/>
            </a:pPr>
            <a:r>
              <a:rPr lang="de-DE" altLang="en-US" sz="1200" b="1">
                <a:solidFill>
                  <a:srgbClr val="E5C2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ONE IS NOTHING WITHOUT THE OTHER</a:t>
            </a:r>
          </a:p>
          <a:p>
            <a:pPr algn="ctr">
              <a:defRPr/>
            </a:pPr>
            <a:endParaRPr lang="de-DE" altLang="en-US" sz="1200" b="1">
              <a:solidFill>
                <a:srgbClr val="E5C29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7365EF-6E46-C938-0390-58E6390366A0}"/>
              </a:ext>
            </a:extLst>
          </p:cNvPr>
          <p:cNvSpPr txBox="1"/>
          <p:nvPr/>
        </p:nvSpPr>
        <p:spPr>
          <a:xfrm>
            <a:off x="5353050" y="506413"/>
            <a:ext cx="4654550" cy="1477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800" b="1" i="1">
                <a:solidFill>
                  <a:srgbClr val="4D5A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C'est l'execution du poème qui est le poème.</a:t>
            </a:r>
            <a:br>
              <a:rPr lang="en-US" altLang="en-US" sz="1800" b="1" i="1">
                <a:solidFill>
                  <a:srgbClr val="4D5A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</a:br>
            <a:r>
              <a:rPr lang="en-US" altLang="en-US" sz="18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It’s the rendition of a poem which is the poem.</a:t>
            </a:r>
          </a:p>
          <a:p>
            <a:pPr>
              <a:defRPr/>
            </a:pPr>
            <a:br>
              <a:rPr lang="en-US" altLang="en-US" sz="18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en-US" altLang="en-US" sz="18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 interest of science lies in the art of </a:t>
            </a:r>
            <a:br>
              <a:rPr lang="en-US" altLang="en-US" sz="18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en-US" altLang="en-US" sz="18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doing science.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5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5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5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5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7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7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22" grpId="0" autoUpdateAnimBg="0"/>
      <p:bldP spid="875528" grpId="0" animBg="1" autoUpdateAnimBg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C280DFDF-086F-026E-EFE9-05E9872B5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303213"/>
            <a:ext cx="8642350" cy="855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Palais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Chaillot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 </a:t>
            </a:r>
          </a:p>
          <a:p>
            <a:pPr algn="ctr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Dans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ces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murs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voués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aux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merveilles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b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J’accueille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et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garde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les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ouvrages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b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 la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main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prodigieuse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de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l’artiste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b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égale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et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rivale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de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sa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pensée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b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L’une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n’est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rien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sans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l’autre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b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(In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these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walls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devoted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marvels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receive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keep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works</a:t>
            </a:r>
            <a:b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artist’s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prodigious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equal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rival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thought</a:t>
            </a:r>
            <a:b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one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nothing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without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other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.) </a:t>
            </a:r>
          </a:p>
          <a:p>
            <a:pPr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	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2400" dirty="0">
              <a:latin typeface="Times-Rom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2A728FE2-A361-C958-E388-2570656FA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280988"/>
            <a:ext cx="8642350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V.1.3 Jonathan Kramer,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Especially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Vertical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Times </a:t>
            </a:r>
          </a:p>
          <a:p>
            <a:pPr marL="0">
              <a:spcBef>
                <a:spcPct val="50000"/>
              </a:spcBef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 Jonathan D.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Kramer’s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impressive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account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on time in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[72],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are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given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rich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spectrum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different time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concepts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Kramer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however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stresses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he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does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not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present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strict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definitions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he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states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</a:t>
            </a:r>
          </a:p>
          <a:p>
            <a:pPr marL="0">
              <a:spcBef>
                <a:spcPct val="50000"/>
              </a:spcBef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“ Time must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ultimately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taken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undefinable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.” </a:t>
            </a:r>
          </a:p>
          <a:p>
            <a:pPr marL="0">
              <a:spcBef>
                <a:spcPct val="50000"/>
              </a:spcBef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concludes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:</a:t>
            </a:r>
          </a:p>
          <a:p>
            <a:pPr marL="0">
              <a:spcBef>
                <a:spcPct val="50000"/>
              </a:spcBef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“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(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categories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time)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are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more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suggestions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listening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rigorous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theoretical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formulations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.”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Nevertheless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Kramer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proposes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quite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precise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conceptualizations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</a:t>
            </a:r>
            <a:endParaRPr lang="de-DE" altLang="en-US" sz="2400" dirty="0">
              <a:latin typeface="Times-Roman" pitchFamily="2" charset="0"/>
            </a:endParaRPr>
          </a:p>
        </p:txBody>
      </p:sp>
      <p:pic>
        <p:nvPicPr>
          <p:cNvPr id="3" name="Picture 2" descr="A picture containing person, person, glasses, staring&#10;&#10;Description automatically generated">
            <a:extLst>
              <a:ext uri="{FF2B5EF4-FFF2-40B4-BE49-F238E27FC236}">
                <a16:creationId xmlns:a16="http://schemas.microsoft.com/office/drawing/2014/main" id="{21A48DFE-D980-C4BA-27B5-167352B2A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150" y="2957513"/>
            <a:ext cx="2713038" cy="3619500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E9E2196E-3591-FB00-F20E-96287C2D3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049338"/>
            <a:ext cx="72358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V.1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Theories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Musical Time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Constructions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 Fundamental Situation</a:t>
            </a:r>
          </a:p>
          <a:p>
            <a:pPr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Paul Valéry</a:t>
            </a:r>
          </a:p>
          <a:p>
            <a:pPr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Nathan Kramer</a:t>
            </a:r>
          </a:p>
          <a:p>
            <a:pPr>
              <a:spcBef>
                <a:spcPct val="50000"/>
              </a:spcBef>
              <a:buFont typeface="+mj-lt"/>
              <a:buAutoNum type="arabicPeriod"/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	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2400" dirty="0">
              <a:latin typeface="Times-Rom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01D0F1F7-7470-D102-F7D0-DE3AF5F40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280988"/>
            <a:ext cx="864235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Before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delve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into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Kramer’s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categories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important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understand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how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he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positions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ontological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locus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He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write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</a:t>
            </a:r>
          </a:p>
          <a:p>
            <a:pPr marL="0">
              <a:spcBef>
                <a:spcPct val="50000"/>
              </a:spcBef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“In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following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chapters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postulate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many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types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time.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do so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becomes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possible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once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accept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notion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creates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time. (...) Time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-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self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can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(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made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move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or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refuse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move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in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more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one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‘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direction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’: not an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objective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 out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there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beyond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ourselves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but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very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personal time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created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within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us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listen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deeply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.” </a:t>
            </a:r>
          </a:p>
          <a:p>
            <a:pPr marL="0">
              <a:spcBef>
                <a:spcPct val="50000"/>
              </a:spcBef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This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constructivist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position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essential in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our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approach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too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Kramer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distinguishes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“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ordinary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”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physical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from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its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counterpart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 </a:t>
            </a:r>
          </a:p>
          <a:p>
            <a:pPr marL="0">
              <a:spcBef>
                <a:spcPct val="50000"/>
              </a:spcBef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“The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difference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between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ordinary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lived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according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Clifton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difference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«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between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 a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piece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takes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which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piece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presents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or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evokes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.» (...) All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species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discussed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this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book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are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experienced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understood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simultaneously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with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ordinary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C79A1417-C203-F89B-E100-1F9AD4981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280988"/>
            <a:ext cx="86423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Kramer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proposes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four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categories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time: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Multiply-directed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moment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vertical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Here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are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definitions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his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glossary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 </a:t>
            </a:r>
          </a:p>
          <a:p>
            <a:pPr marL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gestural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species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multiply-directed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 in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which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conventional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meaning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(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beginnings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endings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structural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upbeats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etc.),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rather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literal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successions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events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determine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logic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continuity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</a:t>
            </a:r>
          </a:p>
          <a:p>
            <a:pPr marL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moment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 temporal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continuum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moment-form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composition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</a:p>
          <a:p>
            <a:pPr marL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multiply-directed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(linear) time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 temporal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continuum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which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progression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seemingly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several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directions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at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once</a:t>
            </a: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vertical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 temporal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continuum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unchanging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in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which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there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are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no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separate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events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which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everything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seems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part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eternal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present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179D2512-BE95-824E-CE12-B4134BB1F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280988"/>
            <a:ext cx="864235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Vertical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 par excellence,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very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difficult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conceive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but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type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want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interpret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mathematical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theory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Let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us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give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some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references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Kramer’s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conceptual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sketches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Two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citations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seem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central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</a:t>
            </a:r>
          </a:p>
          <a:p>
            <a:pPr marL="0">
              <a:spcBef>
                <a:spcPct val="50000"/>
              </a:spcBef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First: </a:t>
            </a:r>
          </a:p>
          <a:p>
            <a:pPr marL="0">
              <a:spcBef>
                <a:spcPct val="50000"/>
              </a:spcBef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“But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some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new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works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show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phrase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structure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not a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necessary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component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The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result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single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present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stretched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out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into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enormous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duration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a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potentially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infinite ‘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now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’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nonetheless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feels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like an instant. In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without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phrases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without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temporal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articulation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with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total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consistency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whatever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structure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exists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between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simultaneous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layers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sound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not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between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successive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Thus, I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call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 sense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invoked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such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vertical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5CD1372E-1268-A15E-2D9E-17BC19E88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280988"/>
            <a:ext cx="86423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second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citation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describes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way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one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listens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vertical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 </a:t>
            </a:r>
          </a:p>
          <a:p>
            <a:pPr marL="0">
              <a:spcBef>
                <a:spcPct val="50000"/>
              </a:spcBef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“Listening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vertical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musical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composition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can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like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looking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at a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piece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sculpture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When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view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sculpture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determine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ourselves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pacing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our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experience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are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free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walk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around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piece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view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from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many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angles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back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view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whole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contemplate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relationship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between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piece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space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which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see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close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our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eyes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remember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leave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room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when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wish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return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further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viewings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89A9385E-6740-C423-FA67-2787A28BA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280988"/>
            <a:ext cx="86423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Example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1: Bill Evans „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Autumn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Leaves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“</a:t>
            </a:r>
          </a:p>
          <a:p>
            <a:pPr marL="0">
              <a:spcBef>
                <a:spcPct val="50000"/>
              </a:spcBef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Example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2: John Coltrane „Ascension“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33" name="Text Box 9">
            <a:extLst>
              <a:ext uri="{FF2B5EF4-FFF2-40B4-BE49-F238E27FC236}">
                <a16:creationId xmlns:a16="http://schemas.microsoft.com/office/drawing/2014/main" id="{BD891291-90BC-BC5D-0B36-648ADA4A6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8" y="600075"/>
            <a:ext cx="25701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Bill Evans p</a:t>
            </a:r>
          </a:p>
          <a:p>
            <a:pPr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Scott LaFaro b</a:t>
            </a:r>
          </a:p>
          <a:p>
            <a:pPr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Paul Motian ds</a:t>
            </a:r>
          </a:p>
          <a:p>
            <a:pPr>
              <a:defRPr/>
            </a:pPr>
            <a:b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Joseph Kosma‘s </a:t>
            </a:r>
          </a:p>
          <a:p>
            <a:pPr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Autumn Leaves 	  5:59</a:t>
            </a:r>
          </a:p>
          <a:p>
            <a:pPr>
              <a:defRPr/>
            </a:pPr>
            <a:endParaRPr lang="de-DE" altLang="en-US" sz="18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defRPr/>
            </a:pPr>
            <a:b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Riverside</a:t>
            </a:r>
            <a:b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Dec 28 1959, NYC</a:t>
            </a:r>
          </a:p>
        </p:txBody>
      </p:sp>
      <p:pic>
        <p:nvPicPr>
          <p:cNvPr id="871435" name="Picture 11">
            <a:extLst>
              <a:ext uri="{FF2B5EF4-FFF2-40B4-BE49-F238E27FC236}">
                <a16:creationId xmlns:a16="http://schemas.microsoft.com/office/drawing/2014/main" id="{FE7E4603-D7F4-81AB-E31A-4D5C67C32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3988" y="5726113"/>
            <a:ext cx="75723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871438" name="Picture 14">
            <a:extLst>
              <a:ext uri="{FF2B5EF4-FFF2-40B4-BE49-F238E27FC236}">
                <a16:creationId xmlns:a16="http://schemas.microsoft.com/office/drawing/2014/main" id="{F0793B30-A639-91D4-9F83-236D18145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25626"/>
          <a:stretch>
            <a:fillRect/>
          </a:stretch>
        </p:blipFill>
        <p:spPr bwMode="auto">
          <a:xfrm>
            <a:off x="8683625" y="5726113"/>
            <a:ext cx="741363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grpSp>
        <p:nvGrpSpPr>
          <p:cNvPr id="2" name="Group 7">
            <a:extLst>
              <a:ext uri="{FF2B5EF4-FFF2-40B4-BE49-F238E27FC236}">
                <a16:creationId xmlns:a16="http://schemas.microsoft.com/office/drawing/2014/main" id="{2843D038-6CEE-751C-A1E1-420105CCC234}"/>
              </a:ext>
            </a:extLst>
          </p:cNvPr>
          <p:cNvGrpSpPr>
            <a:grpSpLocks/>
          </p:cNvGrpSpPr>
          <p:nvPr/>
        </p:nvGrpSpPr>
        <p:grpSpPr bwMode="auto">
          <a:xfrm>
            <a:off x="4400550" y="600075"/>
            <a:ext cx="4983163" cy="5411788"/>
            <a:chOff x="4400550" y="600075"/>
            <a:chExt cx="4983163" cy="5412353"/>
          </a:xfrm>
        </p:grpSpPr>
        <p:pic>
          <p:nvPicPr>
            <p:cNvPr id="871434" name="Picture 10">
              <a:extLst>
                <a:ext uri="{FF2B5EF4-FFF2-40B4-BE49-F238E27FC236}">
                  <a16:creationId xmlns:a16="http://schemas.microsoft.com/office/drawing/2014/main" id="{F70F5FF1-B5A8-1514-C34D-B7ADF2561D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l="11833" t="6223" r="972" b="6084"/>
            <a:stretch>
              <a:fillRect/>
            </a:stretch>
          </p:blipFill>
          <p:spPr bwMode="auto">
            <a:xfrm>
              <a:off x="4400550" y="600075"/>
              <a:ext cx="4983163" cy="5012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B3C981-460E-3DA5-DE0A-40E1FA12D18D}"/>
                </a:ext>
              </a:extLst>
            </p:cNvPr>
            <p:cNvSpPr txBox="1"/>
            <p:nvPr/>
          </p:nvSpPr>
          <p:spPr>
            <a:xfrm>
              <a:off x="4445000" y="5642501"/>
              <a:ext cx="1184275" cy="3699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DE" alt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1929-1980</a:t>
              </a:r>
              <a:endParaRPr lang="en-US" altLang="en-US"/>
            </a:p>
          </p:txBody>
        </p:sp>
      </p:grpSp>
      <p:pic>
        <p:nvPicPr>
          <p:cNvPr id="3" name="Bill Evans Trio - Autumn Leaves [Take 1].m4a" descr="Bill Evans Trio - Autumn Leaves [Take 1].m4a">
            <a:hlinkClick r:id="" action="ppaction://media"/>
            <a:extLst>
              <a:ext uri="{FF2B5EF4-FFF2-40B4-BE49-F238E27FC236}">
                <a16:creationId xmlns:a16="http://schemas.microsoft.com/office/drawing/2014/main" id="{81282F45-8379-B508-D2F5-290E9390C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9243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43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9" name="Picture 49" descr="leaves1.tiff                                                   00085F94Macintosh HD                   C2BB404B:">
            <a:extLst>
              <a:ext uri="{FF2B5EF4-FFF2-40B4-BE49-F238E27FC236}">
                <a16:creationId xmlns:a16="http://schemas.microsoft.com/office/drawing/2014/main" id="{5974B1F5-7F2B-BDBE-FB43-90F390B21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9563" y="141288"/>
            <a:ext cx="5175250" cy="6569075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80691" name="Text Box 51">
            <a:extLst>
              <a:ext uri="{FF2B5EF4-FFF2-40B4-BE49-F238E27FC236}">
                <a16:creationId xmlns:a16="http://schemas.microsoft.com/office/drawing/2014/main" id="{2B8EFD89-35CD-BBE6-F25C-A7FD78E9E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475" y="96838"/>
            <a:ext cx="2711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Robert Hodson:</a:t>
            </a:r>
          </a:p>
          <a:p>
            <a:pPr>
              <a:defRPr/>
            </a:pPr>
            <a:r>
              <a:rPr lang="de-DE" altLang="en-US" sz="1800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Interaction, Improvisation, </a:t>
            </a:r>
            <a:br>
              <a:rPr lang="de-DE" altLang="en-US" sz="1800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1800" i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 Interplay in Jazz</a:t>
            </a:r>
            <a:b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Routledge NY 2007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4">
            <a:extLst>
              <a:ext uri="{FF2B5EF4-FFF2-40B4-BE49-F238E27FC236}">
                <a16:creationId xmlns:a16="http://schemas.microsoft.com/office/drawing/2014/main" id="{2179678B-E38D-EBE1-1A44-04FD8FFF9997}"/>
              </a:ext>
            </a:extLst>
          </p:cNvPr>
          <p:cNvGrpSpPr>
            <a:grpSpLocks/>
          </p:cNvGrpSpPr>
          <p:nvPr/>
        </p:nvGrpSpPr>
        <p:grpSpPr bwMode="auto">
          <a:xfrm>
            <a:off x="1579563" y="455613"/>
            <a:ext cx="8104187" cy="1176337"/>
            <a:chOff x="995" y="287"/>
            <a:chExt cx="5105" cy="741"/>
          </a:xfrm>
        </p:grpSpPr>
        <p:pic>
          <p:nvPicPr>
            <p:cNvPr id="886788" name="Picture 4" descr="leaves2.tiff                                                   00085F94Macintosh HD                   C2BB404B:">
              <a:extLst>
                <a:ext uri="{FF2B5EF4-FFF2-40B4-BE49-F238E27FC236}">
                  <a16:creationId xmlns:a16="http://schemas.microsoft.com/office/drawing/2014/main" id="{DF192844-777A-D8A5-A54D-964A0DB170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t="740" r="45572" b="81580"/>
            <a:stretch>
              <a:fillRect/>
            </a:stretch>
          </p:blipFill>
          <p:spPr bwMode="auto">
            <a:xfrm>
              <a:off x="4330" y="287"/>
              <a:ext cx="1770" cy="741"/>
            </a:xfrm>
            <a:prstGeom prst="rect">
              <a:avLst/>
            </a:prstGeom>
            <a:noFill/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</p:pic>
        <p:pic>
          <p:nvPicPr>
            <p:cNvPr id="886789" name="Picture 5" descr="leaves1.tiff                                                   00085F94Macintosh HD                   C2BB404B:">
              <a:extLst>
                <a:ext uri="{FF2B5EF4-FFF2-40B4-BE49-F238E27FC236}">
                  <a16:creationId xmlns:a16="http://schemas.microsoft.com/office/drawing/2014/main" id="{8C79AFF3-88A0-9741-A356-D254A77F95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t="69792" b="12639"/>
            <a:stretch>
              <a:fillRect/>
            </a:stretch>
          </p:blipFill>
          <p:spPr bwMode="auto">
            <a:xfrm>
              <a:off x="995" y="291"/>
              <a:ext cx="3260" cy="727"/>
            </a:xfrm>
            <a:prstGeom prst="rect">
              <a:avLst/>
            </a:prstGeom>
            <a:noFill/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</p:pic>
      </p:grpSp>
      <p:grpSp>
        <p:nvGrpSpPr>
          <p:cNvPr id="3" name="Group 257">
            <a:extLst>
              <a:ext uri="{FF2B5EF4-FFF2-40B4-BE49-F238E27FC236}">
                <a16:creationId xmlns:a16="http://schemas.microsoft.com/office/drawing/2014/main" id="{D7C678BC-B101-A88D-768C-155B0144322C}"/>
              </a:ext>
            </a:extLst>
          </p:cNvPr>
          <p:cNvGrpSpPr>
            <a:grpSpLocks/>
          </p:cNvGrpSpPr>
          <p:nvPr/>
        </p:nvGrpSpPr>
        <p:grpSpPr bwMode="auto">
          <a:xfrm>
            <a:off x="2647950" y="2246313"/>
            <a:ext cx="6838950" cy="2128837"/>
            <a:chOff x="1668" y="1415"/>
            <a:chExt cx="4308" cy="1341"/>
          </a:xfrm>
        </p:grpSpPr>
        <p:grpSp>
          <p:nvGrpSpPr>
            <p:cNvPr id="32859" name="Group 48">
              <a:extLst>
                <a:ext uri="{FF2B5EF4-FFF2-40B4-BE49-F238E27FC236}">
                  <a16:creationId xmlns:a16="http://schemas.microsoft.com/office/drawing/2014/main" id="{59F1A90F-DB4B-05A0-D9E6-B32FD7A2FF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8" y="1415"/>
              <a:ext cx="1342" cy="1341"/>
              <a:chOff x="1360" y="2057"/>
              <a:chExt cx="1342" cy="1341"/>
            </a:xfrm>
          </p:grpSpPr>
          <p:grpSp>
            <p:nvGrpSpPr>
              <p:cNvPr id="32938" name="Group 49">
                <a:extLst>
                  <a:ext uri="{FF2B5EF4-FFF2-40B4-BE49-F238E27FC236}">
                    <a16:creationId xmlns:a16="http://schemas.microsoft.com/office/drawing/2014/main" id="{4EB9D7CA-9B9C-B259-4216-DAECEF1EFD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0" y="2057"/>
                <a:ext cx="1340" cy="1341"/>
                <a:chOff x="2078" y="1662"/>
                <a:chExt cx="1327" cy="1632"/>
              </a:xfrm>
            </p:grpSpPr>
            <p:sp>
              <p:nvSpPr>
                <p:cNvPr id="32958" name="Line 50">
                  <a:extLst>
                    <a:ext uri="{FF2B5EF4-FFF2-40B4-BE49-F238E27FC236}">
                      <a16:creationId xmlns:a16="http://schemas.microsoft.com/office/drawing/2014/main" id="{2EC1322D-A3C0-2AAD-B8F6-C269C56268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1662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59" name="Line 51">
                  <a:extLst>
                    <a:ext uri="{FF2B5EF4-FFF2-40B4-BE49-F238E27FC236}">
                      <a16:creationId xmlns:a16="http://schemas.microsoft.com/office/drawing/2014/main" id="{40F6B401-7B86-E431-DD00-2E7EF3BD05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1758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60" name="Line 52">
                  <a:extLst>
                    <a:ext uri="{FF2B5EF4-FFF2-40B4-BE49-F238E27FC236}">
                      <a16:creationId xmlns:a16="http://schemas.microsoft.com/office/drawing/2014/main" id="{4D573A21-FBA1-9B16-5BAC-F8AA06E4E6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1854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61" name="Line 53">
                  <a:extLst>
                    <a:ext uri="{FF2B5EF4-FFF2-40B4-BE49-F238E27FC236}">
                      <a16:creationId xmlns:a16="http://schemas.microsoft.com/office/drawing/2014/main" id="{895CBD95-5E37-0F9F-D365-F97BD34265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1950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62" name="Line 54">
                  <a:extLst>
                    <a:ext uri="{FF2B5EF4-FFF2-40B4-BE49-F238E27FC236}">
                      <a16:creationId xmlns:a16="http://schemas.microsoft.com/office/drawing/2014/main" id="{473215E2-C739-F974-F75F-F50111898B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046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63" name="Line 55">
                  <a:extLst>
                    <a:ext uri="{FF2B5EF4-FFF2-40B4-BE49-F238E27FC236}">
                      <a16:creationId xmlns:a16="http://schemas.microsoft.com/office/drawing/2014/main" id="{F0D0427E-3E8C-F709-E469-EB1A7443C4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142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64" name="Line 56">
                  <a:extLst>
                    <a:ext uri="{FF2B5EF4-FFF2-40B4-BE49-F238E27FC236}">
                      <a16:creationId xmlns:a16="http://schemas.microsoft.com/office/drawing/2014/main" id="{9D071EFD-FB5C-827D-4555-64F19F44DD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238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65" name="Line 57">
                  <a:extLst>
                    <a:ext uri="{FF2B5EF4-FFF2-40B4-BE49-F238E27FC236}">
                      <a16:creationId xmlns:a16="http://schemas.microsoft.com/office/drawing/2014/main" id="{F12E1471-AF0C-2E5D-127C-B8FF462414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334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66" name="Line 58">
                  <a:extLst>
                    <a:ext uri="{FF2B5EF4-FFF2-40B4-BE49-F238E27FC236}">
                      <a16:creationId xmlns:a16="http://schemas.microsoft.com/office/drawing/2014/main" id="{C590F478-4DBE-0FD1-4AD1-E1B2133861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430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67" name="Line 59">
                  <a:extLst>
                    <a:ext uri="{FF2B5EF4-FFF2-40B4-BE49-F238E27FC236}">
                      <a16:creationId xmlns:a16="http://schemas.microsoft.com/office/drawing/2014/main" id="{6A6EF84A-00BA-DB74-0E33-DFE8BF3370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526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68" name="Line 60">
                  <a:extLst>
                    <a:ext uri="{FF2B5EF4-FFF2-40B4-BE49-F238E27FC236}">
                      <a16:creationId xmlns:a16="http://schemas.microsoft.com/office/drawing/2014/main" id="{24462364-3CE5-E258-8A65-5289CD5361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622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69" name="Line 61">
                  <a:extLst>
                    <a:ext uri="{FF2B5EF4-FFF2-40B4-BE49-F238E27FC236}">
                      <a16:creationId xmlns:a16="http://schemas.microsoft.com/office/drawing/2014/main" id="{1D9E57A2-5C59-EAD4-0350-CBD0E46B0B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718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70" name="Line 62">
                  <a:extLst>
                    <a:ext uri="{FF2B5EF4-FFF2-40B4-BE49-F238E27FC236}">
                      <a16:creationId xmlns:a16="http://schemas.microsoft.com/office/drawing/2014/main" id="{28E249BA-BC75-DC06-70D0-E7CC460869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814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71" name="Line 63">
                  <a:extLst>
                    <a:ext uri="{FF2B5EF4-FFF2-40B4-BE49-F238E27FC236}">
                      <a16:creationId xmlns:a16="http://schemas.microsoft.com/office/drawing/2014/main" id="{739226D5-80CA-F789-BBC4-2EB537273D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910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72" name="Line 64">
                  <a:extLst>
                    <a:ext uri="{FF2B5EF4-FFF2-40B4-BE49-F238E27FC236}">
                      <a16:creationId xmlns:a16="http://schemas.microsoft.com/office/drawing/2014/main" id="{46F56CA4-A7EF-6783-D51A-6E6615B75A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3006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73" name="Line 65">
                  <a:extLst>
                    <a:ext uri="{FF2B5EF4-FFF2-40B4-BE49-F238E27FC236}">
                      <a16:creationId xmlns:a16="http://schemas.microsoft.com/office/drawing/2014/main" id="{DAA87310-5A4B-D8C2-9B89-71FEDE8206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3102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74" name="Line 66">
                  <a:extLst>
                    <a:ext uri="{FF2B5EF4-FFF2-40B4-BE49-F238E27FC236}">
                      <a16:creationId xmlns:a16="http://schemas.microsoft.com/office/drawing/2014/main" id="{8BCC2641-1A54-3C99-A58D-31DF2C5AD7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3198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75" name="Line 67">
                  <a:extLst>
                    <a:ext uri="{FF2B5EF4-FFF2-40B4-BE49-F238E27FC236}">
                      <a16:creationId xmlns:a16="http://schemas.microsoft.com/office/drawing/2014/main" id="{5AE94311-2EEF-FB15-E184-CAA87E3A6F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3294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939" name="Group 68">
                <a:extLst>
                  <a:ext uri="{FF2B5EF4-FFF2-40B4-BE49-F238E27FC236}">
                    <a16:creationId xmlns:a16="http://schemas.microsoft.com/office/drawing/2014/main" id="{7EDF4930-CB57-DD2D-FC8D-96B819CAF8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363" y="2057"/>
                <a:ext cx="1336" cy="1342"/>
                <a:chOff x="2078" y="1662"/>
                <a:chExt cx="1327" cy="1632"/>
              </a:xfrm>
            </p:grpSpPr>
            <p:sp>
              <p:nvSpPr>
                <p:cNvPr id="32940" name="Line 69">
                  <a:extLst>
                    <a:ext uri="{FF2B5EF4-FFF2-40B4-BE49-F238E27FC236}">
                      <a16:creationId xmlns:a16="http://schemas.microsoft.com/office/drawing/2014/main" id="{76C1D8D1-4F22-88E7-1EDF-22D2C9F4B3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1662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41" name="Line 70">
                  <a:extLst>
                    <a:ext uri="{FF2B5EF4-FFF2-40B4-BE49-F238E27FC236}">
                      <a16:creationId xmlns:a16="http://schemas.microsoft.com/office/drawing/2014/main" id="{DB4EE42A-A31F-E5E7-CAED-A35B00BB63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1758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42" name="Line 71">
                  <a:extLst>
                    <a:ext uri="{FF2B5EF4-FFF2-40B4-BE49-F238E27FC236}">
                      <a16:creationId xmlns:a16="http://schemas.microsoft.com/office/drawing/2014/main" id="{DC6F14B3-C80C-AE25-6442-791952E503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1854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43" name="Line 72">
                  <a:extLst>
                    <a:ext uri="{FF2B5EF4-FFF2-40B4-BE49-F238E27FC236}">
                      <a16:creationId xmlns:a16="http://schemas.microsoft.com/office/drawing/2014/main" id="{F42F09EE-2769-D61E-8F4B-3C9718D0ED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1950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44" name="Line 73">
                  <a:extLst>
                    <a:ext uri="{FF2B5EF4-FFF2-40B4-BE49-F238E27FC236}">
                      <a16:creationId xmlns:a16="http://schemas.microsoft.com/office/drawing/2014/main" id="{4CE468E6-22B2-9EDB-C662-97D2CFEE17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046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45" name="Line 74">
                  <a:extLst>
                    <a:ext uri="{FF2B5EF4-FFF2-40B4-BE49-F238E27FC236}">
                      <a16:creationId xmlns:a16="http://schemas.microsoft.com/office/drawing/2014/main" id="{9FB24B50-FA01-1426-B7B2-46D4AAA300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142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46" name="Line 75">
                  <a:extLst>
                    <a:ext uri="{FF2B5EF4-FFF2-40B4-BE49-F238E27FC236}">
                      <a16:creationId xmlns:a16="http://schemas.microsoft.com/office/drawing/2014/main" id="{BEA51A79-699D-C389-3CB1-5558DE7EC5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238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47" name="Line 76">
                  <a:extLst>
                    <a:ext uri="{FF2B5EF4-FFF2-40B4-BE49-F238E27FC236}">
                      <a16:creationId xmlns:a16="http://schemas.microsoft.com/office/drawing/2014/main" id="{3DF20CF3-E89C-BD96-03EC-493D1AD9D8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334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48" name="Line 77">
                  <a:extLst>
                    <a:ext uri="{FF2B5EF4-FFF2-40B4-BE49-F238E27FC236}">
                      <a16:creationId xmlns:a16="http://schemas.microsoft.com/office/drawing/2014/main" id="{22CE51FF-2D77-22D4-6A35-1DE7D5EA7E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430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49" name="Line 78">
                  <a:extLst>
                    <a:ext uri="{FF2B5EF4-FFF2-40B4-BE49-F238E27FC236}">
                      <a16:creationId xmlns:a16="http://schemas.microsoft.com/office/drawing/2014/main" id="{02277E49-29F8-4A40-CF25-CC5C920CF2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526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50" name="Line 79">
                  <a:extLst>
                    <a:ext uri="{FF2B5EF4-FFF2-40B4-BE49-F238E27FC236}">
                      <a16:creationId xmlns:a16="http://schemas.microsoft.com/office/drawing/2014/main" id="{93CD21EE-9D30-F337-25CD-6A8EEA2EA4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622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51" name="Line 80">
                  <a:extLst>
                    <a:ext uri="{FF2B5EF4-FFF2-40B4-BE49-F238E27FC236}">
                      <a16:creationId xmlns:a16="http://schemas.microsoft.com/office/drawing/2014/main" id="{CB9A145C-3476-F808-E060-6CF613C9A2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718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52" name="Line 81">
                  <a:extLst>
                    <a:ext uri="{FF2B5EF4-FFF2-40B4-BE49-F238E27FC236}">
                      <a16:creationId xmlns:a16="http://schemas.microsoft.com/office/drawing/2014/main" id="{1A830ACE-E44C-3EA1-2456-92DC6D88D8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814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53" name="Line 82">
                  <a:extLst>
                    <a:ext uri="{FF2B5EF4-FFF2-40B4-BE49-F238E27FC236}">
                      <a16:creationId xmlns:a16="http://schemas.microsoft.com/office/drawing/2014/main" id="{4AB6DEDD-CF55-4221-9352-EFC448DED0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910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54" name="Line 83">
                  <a:extLst>
                    <a:ext uri="{FF2B5EF4-FFF2-40B4-BE49-F238E27FC236}">
                      <a16:creationId xmlns:a16="http://schemas.microsoft.com/office/drawing/2014/main" id="{83628023-54AC-1064-838C-470C6C88F6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3006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55" name="Line 84">
                  <a:extLst>
                    <a:ext uri="{FF2B5EF4-FFF2-40B4-BE49-F238E27FC236}">
                      <a16:creationId xmlns:a16="http://schemas.microsoft.com/office/drawing/2014/main" id="{E46A9D28-08B8-5FFF-515B-1F8C4B753A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3102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56" name="Line 85">
                  <a:extLst>
                    <a:ext uri="{FF2B5EF4-FFF2-40B4-BE49-F238E27FC236}">
                      <a16:creationId xmlns:a16="http://schemas.microsoft.com/office/drawing/2014/main" id="{089931AC-A222-CF03-B5A6-583BB61301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3198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57" name="Line 86">
                  <a:extLst>
                    <a:ext uri="{FF2B5EF4-FFF2-40B4-BE49-F238E27FC236}">
                      <a16:creationId xmlns:a16="http://schemas.microsoft.com/office/drawing/2014/main" id="{B938FE37-CF6C-D806-A9DC-E2BBDD796E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3294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860" name="Group 91">
              <a:extLst>
                <a:ext uri="{FF2B5EF4-FFF2-40B4-BE49-F238E27FC236}">
                  <a16:creationId xmlns:a16="http://schemas.microsoft.com/office/drawing/2014/main" id="{03FDF325-2B36-BF09-6719-159B84B5F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6" y="1415"/>
              <a:ext cx="1342" cy="1341"/>
              <a:chOff x="1360" y="2057"/>
              <a:chExt cx="1342" cy="1341"/>
            </a:xfrm>
          </p:grpSpPr>
          <p:grpSp>
            <p:nvGrpSpPr>
              <p:cNvPr id="32900" name="Group 92">
                <a:extLst>
                  <a:ext uri="{FF2B5EF4-FFF2-40B4-BE49-F238E27FC236}">
                    <a16:creationId xmlns:a16="http://schemas.microsoft.com/office/drawing/2014/main" id="{74290F8D-29FA-0589-D4BB-DF95481F00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0" y="2057"/>
                <a:ext cx="1340" cy="1341"/>
                <a:chOff x="2078" y="1662"/>
                <a:chExt cx="1327" cy="1632"/>
              </a:xfrm>
            </p:grpSpPr>
            <p:sp>
              <p:nvSpPr>
                <p:cNvPr id="32920" name="Line 93">
                  <a:extLst>
                    <a:ext uri="{FF2B5EF4-FFF2-40B4-BE49-F238E27FC236}">
                      <a16:creationId xmlns:a16="http://schemas.microsoft.com/office/drawing/2014/main" id="{CC3BEAF2-40E2-E271-AC49-28D944DD7A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1662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1" name="Line 94">
                  <a:extLst>
                    <a:ext uri="{FF2B5EF4-FFF2-40B4-BE49-F238E27FC236}">
                      <a16:creationId xmlns:a16="http://schemas.microsoft.com/office/drawing/2014/main" id="{8FC5C6A8-16D0-FDBA-D3DA-F4696E1F10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1758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2" name="Line 95">
                  <a:extLst>
                    <a:ext uri="{FF2B5EF4-FFF2-40B4-BE49-F238E27FC236}">
                      <a16:creationId xmlns:a16="http://schemas.microsoft.com/office/drawing/2014/main" id="{50C76EB8-1AA0-B8EF-1478-1632D7B6D6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1854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3" name="Line 96">
                  <a:extLst>
                    <a:ext uri="{FF2B5EF4-FFF2-40B4-BE49-F238E27FC236}">
                      <a16:creationId xmlns:a16="http://schemas.microsoft.com/office/drawing/2014/main" id="{05BF0AFB-2FF7-42D5-ADF8-9839675DF3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1950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4" name="Line 97">
                  <a:extLst>
                    <a:ext uri="{FF2B5EF4-FFF2-40B4-BE49-F238E27FC236}">
                      <a16:creationId xmlns:a16="http://schemas.microsoft.com/office/drawing/2014/main" id="{5FCCCF09-0A07-A778-A59A-3A1FBEDAAA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046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5" name="Line 98">
                  <a:extLst>
                    <a:ext uri="{FF2B5EF4-FFF2-40B4-BE49-F238E27FC236}">
                      <a16:creationId xmlns:a16="http://schemas.microsoft.com/office/drawing/2014/main" id="{247939A1-13D8-5125-9025-E4454D4E74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142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6" name="Line 99">
                  <a:extLst>
                    <a:ext uri="{FF2B5EF4-FFF2-40B4-BE49-F238E27FC236}">
                      <a16:creationId xmlns:a16="http://schemas.microsoft.com/office/drawing/2014/main" id="{0A871C5D-E2DE-EAB3-978F-DF510B7FAE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238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7" name="Line 100">
                  <a:extLst>
                    <a:ext uri="{FF2B5EF4-FFF2-40B4-BE49-F238E27FC236}">
                      <a16:creationId xmlns:a16="http://schemas.microsoft.com/office/drawing/2014/main" id="{0B69E37C-364A-1C10-921D-678C3A90AF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334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8" name="Line 101">
                  <a:extLst>
                    <a:ext uri="{FF2B5EF4-FFF2-40B4-BE49-F238E27FC236}">
                      <a16:creationId xmlns:a16="http://schemas.microsoft.com/office/drawing/2014/main" id="{1F5BDFE2-E05A-A9B2-F50B-A21F54E627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430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9" name="Line 102">
                  <a:extLst>
                    <a:ext uri="{FF2B5EF4-FFF2-40B4-BE49-F238E27FC236}">
                      <a16:creationId xmlns:a16="http://schemas.microsoft.com/office/drawing/2014/main" id="{DBD1E2A0-7214-8837-40D7-CE0DC82EC2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526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30" name="Line 103">
                  <a:extLst>
                    <a:ext uri="{FF2B5EF4-FFF2-40B4-BE49-F238E27FC236}">
                      <a16:creationId xmlns:a16="http://schemas.microsoft.com/office/drawing/2014/main" id="{E736562D-F0F3-869B-40AA-CB9E5D7795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622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31" name="Line 104">
                  <a:extLst>
                    <a:ext uri="{FF2B5EF4-FFF2-40B4-BE49-F238E27FC236}">
                      <a16:creationId xmlns:a16="http://schemas.microsoft.com/office/drawing/2014/main" id="{B6E3F343-9738-AB91-FFB5-41AE28F53B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718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32" name="Line 105">
                  <a:extLst>
                    <a:ext uri="{FF2B5EF4-FFF2-40B4-BE49-F238E27FC236}">
                      <a16:creationId xmlns:a16="http://schemas.microsoft.com/office/drawing/2014/main" id="{E3C1D0F2-4778-B82E-D502-4525065BF2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814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33" name="Line 106">
                  <a:extLst>
                    <a:ext uri="{FF2B5EF4-FFF2-40B4-BE49-F238E27FC236}">
                      <a16:creationId xmlns:a16="http://schemas.microsoft.com/office/drawing/2014/main" id="{18EC08C3-569B-1F5F-DD46-B70ACD430C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910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34" name="Line 107">
                  <a:extLst>
                    <a:ext uri="{FF2B5EF4-FFF2-40B4-BE49-F238E27FC236}">
                      <a16:creationId xmlns:a16="http://schemas.microsoft.com/office/drawing/2014/main" id="{9F4B9D3F-9319-33A5-004B-E316BF417B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3006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35" name="Line 108">
                  <a:extLst>
                    <a:ext uri="{FF2B5EF4-FFF2-40B4-BE49-F238E27FC236}">
                      <a16:creationId xmlns:a16="http://schemas.microsoft.com/office/drawing/2014/main" id="{0FAAA519-3E43-09F6-90FF-4FBED7E38F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3102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36" name="Line 109">
                  <a:extLst>
                    <a:ext uri="{FF2B5EF4-FFF2-40B4-BE49-F238E27FC236}">
                      <a16:creationId xmlns:a16="http://schemas.microsoft.com/office/drawing/2014/main" id="{CFFC57E9-21E1-D917-5961-499414BF2D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3198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37" name="Line 110">
                  <a:extLst>
                    <a:ext uri="{FF2B5EF4-FFF2-40B4-BE49-F238E27FC236}">
                      <a16:creationId xmlns:a16="http://schemas.microsoft.com/office/drawing/2014/main" id="{1FF4AF59-BB5B-E77B-B5C3-0B338F9702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3294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901" name="Group 111">
                <a:extLst>
                  <a:ext uri="{FF2B5EF4-FFF2-40B4-BE49-F238E27FC236}">
                    <a16:creationId xmlns:a16="http://schemas.microsoft.com/office/drawing/2014/main" id="{089F1381-D9B5-F3CE-5278-2596D19499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363" y="2057"/>
                <a:ext cx="1336" cy="1342"/>
                <a:chOff x="2078" y="1662"/>
                <a:chExt cx="1327" cy="1632"/>
              </a:xfrm>
            </p:grpSpPr>
            <p:sp>
              <p:nvSpPr>
                <p:cNvPr id="32902" name="Line 112">
                  <a:extLst>
                    <a:ext uri="{FF2B5EF4-FFF2-40B4-BE49-F238E27FC236}">
                      <a16:creationId xmlns:a16="http://schemas.microsoft.com/office/drawing/2014/main" id="{64CA5C5B-1500-A992-CCC2-A6EA731666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1662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03" name="Line 113">
                  <a:extLst>
                    <a:ext uri="{FF2B5EF4-FFF2-40B4-BE49-F238E27FC236}">
                      <a16:creationId xmlns:a16="http://schemas.microsoft.com/office/drawing/2014/main" id="{00D19D56-F9B5-F368-BF52-6F19A97538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1758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04" name="Line 114">
                  <a:extLst>
                    <a:ext uri="{FF2B5EF4-FFF2-40B4-BE49-F238E27FC236}">
                      <a16:creationId xmlns:a16="http://schemas.microsoft.com/office/drawing/2014/main" id="{30FD7C95-9E26-F59F-BE55-0D8AECBD33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1854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05" name="Line 115">
                  <a:extLst>
                    <a:ext uri="{FF2B5EF4-FFF2-40B4-BE49-F238E27FC236}">
                      <a16:creationId xmlns:a16="http://schemas.microsoft.com/office/drawing/2014/main" id="{F9A8A0A3-2233-8B07-528C-DFCEC27422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1950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06" name="Line 116">
                  <a:extLst>
                    <a:ext uri="{FF2B5EF4-FFF2-40B4-BE49-F238E27FC236}">
                      <a16:creationId xmlns:a16="http://schemas.microsoft.com/office/drawing/2014/main" id="{DC8A047C-5165-3741-EF20-7E34B96F50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046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07" name="Line 117">
                  <a:extLst>
                    <a:ext uri="{FF2B5EF4-FFF2-40B4-BE49-F238E27FC236}">
                      <a16:creationId xmlns:a16="http://schemas.microsoft.com/office/drawing/2014/main" id="{4FEE899C-AC08-13CB-8D4B-A9A4BFEB6D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142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08" name="Line 118">
                  <a:extLst>
                    <a:ext uri="{FF2B5EF4-FFF2-40B4-BE49-F238E27FC236}">
                      <a16:creationId xmlns:a16="http://schemas.microsoft.com/office/drawing/2014/main" id="{3DEE0CFF-8E35-95C9-72F5-673000AF27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238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09" name="Line 119">
                  <a:extLst>
                    <a:ext uri="{FF2B5EF4-FFF2-40B4-BE49-F238E27FC236}">
                      <a16:creationId xmlns:a16="http://schemas.microsoft.com/office/drawing/2014/main" id="{9D54B08B-CE15-78B6-A85E-16840FAE75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334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10" name="Line 120">
                  <a:extLst>
                    <a:ext uri="{FF2B5EF4-FFF2-40B4-BE49-F238E27FC236}">
                      <a16:creationId xmlns:a16="http://schemas.microsoft.com/office/drawing/2014/main" id="{9CA8428C-60BA-6FFC-49B3-BBD2B6F201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430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11" name="Line 121">
                  <a:extLst>
                    <a:ext uri="{FF2B5EF4-FFF2-40B4-BE49-F238E27FC236}">
                      <a16:creationId xmlns:a16="http://schemas.microsoft.com/office/drawing/2014/main" id="{02EBE8BA-08DA-D212-491F-57087F48B6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526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12" name="Line 122">
                  <a:extLst>
                    <a:ext uri="{FF2B5EF4-FFF2-40B4-BE49-F238E27FC236}">
                      <a16:creationId xmlns:a16="http://schemas.microsoft.com/office/drawing/2014/main" id="{CC577F91-3F9E-186C-C4C7-ADA2C00CC8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622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13" name="Line 123">
                  <a:extLst>
                    <a:ext uri="{FF2B5EF4-FFF2-40B4-BE49-F238E27FC236}">
                      <a16:creationId xmlns:a16="http://schemas.microsoft.com/office/drawing/2014/main" id="{FEE5A40E-DD65-DE40-3C73-6BDF71C861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718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14" name="Line 124">
                  <a:extLst>
                    <a:ext uri="{FF2B5EF4-FFF2-40B4-BE49-F238E27FC236}">
                      <a16:creationId xmlns:a16="http://schemas.microsoft.com/office/drawing/2014/main" id="{EC8B743D-8301-07A0-47E7-4C25B06FF9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814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15" name="Line 125">
                  <a:extLst>
                    <a:ext uri="{FF2B5EF4-FFF2-40B4-BE49-F238E27FC236}">
                      <a16:creationId xmlns:a16="http://schemas.microsoft.com/office/drawing/2014/main" id="{662DA174-F73B-B3BE-91AC-C1C701C3CE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910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16" name="Line 126">
                  <a:extLst>
                    <a:ext uri="{FF2B5EF4-FFF2-40B4-BE49-F238E27FC236}">
                      <a16:creationId xmlns:a16="http://schemas.microsoft.com/office/drawing/2014/main" id="{47B73877-FBDF-5559-1935-8465578043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3006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17" name="Line 127">
                  <a:extLst>
                    <a:ext uri="{FF2B5EF4-FFF2-40B4-BE49-F238E27FC236}">
                      <a16:creationId xmlns:a16="http://schemas.microsoft.com/office/drawing/2014/main" id="{B42063E9-80D2-CF76-6262-CC6717C88B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3102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18" name="Line 128">
                  <a:extLst>
                    <a:ext uri="{FF2B5EF4-FFF2-40B4-BE49-F238E27FC236}">
                      <a16:creationId xmlns:a16="http://schemas.microsoft.com/office/drawing/2014/main" id="{FDCC5497-A9E6-3B54-7264-A682C8084C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3198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19" name="Line 129">
                  <a:extLst>
                    <a:ext uri="{FF2B5EF4-FFF2-40B4-BE49-F238E27FC236}">
                      <a16:creationId xmlns:a16="http://schemas.microsoft.com/office/drawing/2014/main" id="{30638C81-BC24-C60E-7D52-6F213D3599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3294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861" name="Group 134">
              <a:extLst>
                <a:ext uri="{FF2B5EF4-FFF2-40B4-BE49-F238E27FC236}">
                  <a16:creationId xmlns:a16="http://schemas.microsoft.com/office/drawing/2014/main" id="{85399EBB-8A0F-F11D-FECE-3C0C3D9EB7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4" y="1415"/>
              <a:ext cx="1342" cy="1341"/>
              <a:chOff x="1360" y="2057"/>
              <a:chExt cx="1342" cy="1341"/>
            </a:xfrm>
          </p:grpSpPr>
          <p:grpSp>
            <p:nvGrpSpPr>
              <p:cNvPr id="32862" name="Group 135">
                <a:extLst>
                  <a:ext uri="{FF2B5EF4-FFF2-40B4-BE49-F238E27FC236}">
                    <a16:creationId xmlns:a16="http://schemas.microsoft.com/office/drawing/2014/main" id="{B7516E96-2131-6188-E630-D5095DA17C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0" y="2057"/>
                <a:ext cx="1340" cy="1341"/>
                <a:chOff x="2078" y="1662"/>
                <a:chExt cx="1327" cy="1632"/>
              </a:xfrm>
            </p:grpSpPr>
            <p:sp>
              <p:nvSpPr>
                <p:cNvPr id="32882" name="Line 136">
                  <a:extLst>
                    <a:ext uri="{FF2B5EF4-FFF2-40B4-BE49-F238E27FC236}">
                      <a16:creationId xmlns:a16="http://schemas.microsoft.com/office/drawing/2014/main" id="{3BE0122C-7A4B-0494-6A58-45278B53A6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1662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83" name="Line 137">
                  <a:extLst>
                    <a:ext uri="{FF2B5EF4-FFF2-40B4-BE49-F238E27FC236}">
                      <a16:creationId xmlns:a16="http://schemas.microsoft.com/office/drawing/2014/main" id="{BEDF4755-E189-0891-9FC5-CCBDC8399A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1758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84" name="Line 138">
                  <a:extLst>
                    <a:ext uri="{FF2B5EF4-FFF2-40B4-BE49-F238E27FC236}">
                      <a16:creationId xmlns:a16="http://schemas.microsoft.com/office/drawing/2014/main" id="{4DBBFC33-DEA0-93B1-0B6C-4457F9D5FB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1854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85" name="Line 139">
                  <a:extLst>
                    <a:ext uri="{FF2B5EF4-FFF2-40B4-BE49-F238E27FC236}">
                      <a16:creationId xmlns:a16="http://schemas.microsoft.com/office/drawing/2014/main" id="{7BBD93AD-382B-46D8-EF35-21C8E4BE33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1950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86" name="Line 140">
                  <a:extLst>
                    <a:ext uri="{FF2B5EF4-FFF2-40B4-BE49-F238E27FC236}">
                      <a16:creationId xmlns:a16="http://schemas.microsoft.com/office/drawing/2014/main" id="{7EFDEE44-04B7-1168-D645-0160F159BC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046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87" name="Line 141">
                  <a:extLst>
                    <a:ext uri="{FF2B5EF4-FFF2-40B4-BE49-F238E27FC236}">
                      <a16:creationId xmlns:a16="http://schemas.microsoft.com/office/drawing/2014/main" id="{DAEEBF98-E564-6F77-6D70-3D3F10988E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142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88" name="Line 142">
                  <a:extLst>
                    <a:ext uri="{FF2B5EF4-FFF2-40B4-BE49-F238E27FC236}">
                      <a16:creationId xmlns:a16="http://schemas.microsoft.com/office/drawing/2014/main" id="{F2893E9C-8D8F-F387-3998-CE052429D3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238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89" name="Line 143">
                  <a:extLst>
                    <a:ext uri="{FF2B5EF4-FFF2-40B4-BE49-F238E27FC236}">
                      <a16:creationId xmlns:a16="http://schemas.microsoft.com/office/drawing/2014/main" id="{1D594CF9-6BB4-C093-9722-50B267CC0A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334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0" name="Line 144">
                  <a:extLst>
                    <a:ext uri="{FF2B5EF4-FFF2-40B4-BE49-F238E27FC236}">
                      <a16:creationId xmlns:a16="http://schemas.microsoft.com/office/drawing/2014/main" id="{F1277C2C-AE29-D118-AC13-7D9016F911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430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1" name="Line 145">
                  <a:extLst>
                    <a:ext uri="{FF2B5EF4-FFF2-40B4-BE49-F238E27FC236}">
                      <a16:creationId xmlns:a16="http://schemas.microsoft.com/office/drawing/2014/main" id="{5F1EC084-C368-ABC4-8DB4-B0F8CB086D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526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2" name="Line 146">
                  <a:extLst>
                    <a:ext uri="{FF2B5EF4-FFF2-40B4-BE49-F238E27FC236}">
                      <a16:creationId xmlns:a16="http://schemas.microsoft.com/office/drawing/2014/main" id="{EEC54A34-AE01-3264-B1DC-2E8AF18948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622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3" name="Line 147">
                  <a:extLst>
                    <a:ext uri="{FF2B5EF4-FFF2-40B4-BE49-F238E27FC236}">
                      <a16:creationId xmlns:a16="http://schemas.microsoft.com/office/drawing/2014/main" id="{91EDD8F3-AE51-7DA6-3A86-BCE04939F9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718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4" name="Line 148">
                  <a:extLst>
                    <a:ext uri="{FF2B5EF4-FFF2-40B4-BE49-F238E27FC236}">
                      <a16:creationId xmlns:a16="http://schemas.microsoft.com/office/drawing/2014/main" id="{6111ABBA-27CB-C459-7B18-9353BB4602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814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5" name="Line 149">
                  <a:extLst>
                    <a:ext uri="{FF2B5EF4-FFF2-40B4-BE49-F238E27FC236}">
                      <a16:creationId xmlns:a16="http://schemas.microsoft.com/office/drawing/2014/main" id="{3CC4F281-05DA-1B5A-1223-DF97770399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910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6" name="Line 150">
                  <a:extLst>
                    <a:ext uri="{FF2B5EF4-FFF2-40B4-BE49-F238E27FC236}">
                      <a16:creationId xmlns:a16="http://schemas.microsoft.com/office/drawing/2014/main" id="{4158E89A-5F65-9021-D956-5EAF5AE753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3006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7" name="Line 151">
                  <a:extLst>
                    <a:ext uri="{FF2B5EF4-FFF2-40B4-BE49-F238E27FC236}">
                      <a16:creationId xmlns:a16="http://schemas.microsoft.com/office/drawing/2014/main" id="{DDF07B86-2DCB-EBF8-F40C-DBF6191274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3102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8" name="Line 152">
                  <a:extLst>
                    <a:ext uri="{FF2B5EF4-FFF2-40B4-BE49-F238E27FC236}">
                      <a16:creationId xmlns:a16="http://schemas.microsoft.com/office/drawing/2014/main" id="{4D29E26E-37B5-051E-BD8F-5B6DACB167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3198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9" name="Line 153">
                  <a:extLst>
                    <a:ext uri="{FF2B5EF4-FFF2-40B4-BE49-F238E27FC236}">
                      <a16:creationId xmlns:a16="http://schemas.microsoft.com/office/drawing/2014/main" id="{119C7540-F253-6984-C31F-0A45CC92B1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3294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63" name="Group 154">
                <a:extLst>
                  <a:ext uri="{FF2B5EF4-FFF2-40B4-BE49-F238E27FC236}">
                    <a16:creationId xmlns:a16="http://schemas.microsoft.com/office/drawing/2014/main" id="{FD3B8BC8-B10A-00AF-38BD-F20AAE3C4B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363" y="2057"/>
                <a:ext cx="1336" cy="1342"/>
                <a:chOff x="2078" y="1662"/>
                <a:chExt cx="1327" cy="1632"/>
              </a:xfrm>
            </p:grpSpPr>
            <p:sp>
              <p:nvSpPr>
                <p:cNvPr id="32864" name="Line 155">
                  <a:extLst>
                    <a:ext uri="{FF2B5EF4-FFF2-40B4-BE49-F238E27FC236}">
                      <a16:creationId xmlns:a16="http://schemas.microsoft.com/office/drawing/2014/main" id="{2BE85249-3431-B520-4E0D-23E37DE9F9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1662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65" name="Line 156">
                  <a:extLst>
                    <a:ext uri="{FF2B5EF4-FFF2-40B4-BE49-F238E27FC236}">
                      <a16:creationId xmlns:a16="http://schemas.microsoft.com/office/drawing/2014/main" id="{A2493713-A8D0-36A9-DD13-72388DE542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1758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66" name="Line 157">
                  <a:extLst>
                    <a:ext uri="{FF2B5EF4-FFF2-40B4-BE49-F238E27FC236}">
                      <a16:creationId xmlns:a16="http://schemas.microsoft.com/office/drawing/2014/main" id="{F14B3723-A9A7-A4A7-EF33-0706DA612F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1854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67" name="Line 158">
                  <a:extLst>
                    <a:ext uri="{FF2B5EF4-FFF2-40B4-BE49-F238E27FC236}">
                      <a16:creationId xmlns:a16="http://schemas.microsoft.com/office/drawing/2014/main" id="{72700A59-5940-9991-6C89-565881A3C3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1950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68" name="Line 159">
                  <a:extLst>
                    <a:ext uri="{FF2B5EF4-FFF2-40B4-BE49-F238E27FC236}">
                      <a16:creationId xmlns:a16="http://schemas.microsoft.com/office/drawing/2014/main" id="{7FC6C398-9167-DD3D-C0B7-5261455BA7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046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69" name="Line 160">
                  <a:extLst>
                    <a:ext uri="{FF2B5EF4-FFF2-40B4-BE49-F238E27FC236}">
                      <a16:creationId xmlns:a16="http://schemas.microsoft.com/office/drawing/2014/main" id="{EC10CF3D-9EDF-CBE3-EEF8-7C26682F52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142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0" name="Line 161">
                  <a:extLst>
                    <a:ext uri="{FF2B5EF4-FFF2-40B4-BE49-F238E27FC236}">
                      <a16:creationId xmlns:a16="http://schemas.microsoft.com/office/drawing/2014/main" id="{7D6F03BB-36AC-1B42-DE07-B03DB4BF6D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238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1" name="Line 162">
                  <a:extLst>
                    <a:ext uri="{FF2B5EF4-FFF2-40B4-BE49-F238E27FC236}">
                      <a16:creationId xmlns:a16="http://schemas.microsoft.com/office/drawing/2014/main" id="{D806657D-028D-D7DC-0C78-CD7A16B68D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334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2" name="Line 163">
                  <a:extLst>
                    <a:ext uri="{FF2B5EF4-FFF2-40B4-BE49-F238E27FC236}">
                      <a16:creationId xmlns:a16="http://schemas.microsoft.com/office/drawing/2014/main" id="{562F3ACA-04D9-84A6-782F-7155F40450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430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3" name="Line 164">
                  <a:extLst>
                    <a:ext uri="{FF2B5EF4-FFF2-40B4-BE49-F238E27FC236}">
                      <a16:creationId xmlns:a16="http://schemas.microsoft.com/office/drawing/2014/main" id="{D3513991-3F16-98E8-3559-30ED537EBA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526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4" name="Line 165">
                  <a:extLst>
                    <a:ext uri="{FF2B5EF4-FFF2-40B4-BE49-F238E27FC236}">
                      <a16:creationId xmlns:a16="http://schemas.microsoft.com/office/drawing/2014/main" id="{72EDF021-29A4-9282-7147-71466C7268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622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5" name="Line 166">
                  <a:extLst>
                    <a:ext uri="{FF2B5EF4-FFF2-40B4-BE49-F238E27FC236}">
                      <a16:creationId xmlns:a16="http://schemas.microsoft.com/office/drawing/2014/main" id="{F9B8CEC6-BAD1-EED1-DF02-376B135FB8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718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6" name="Line 167">
                  <a:extLst>
                    <a:ext uri="{FF2B5EF4-FFF2-40B4-BE49-F238E27FC236}">
                      <a16:creationId xmlns:a16="http://schemas.microsoft.com/office/drawing/2014/main" id="{78D8C71B-4D78-497B-326B-D275C70559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814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7" name="Line 168">
                  <a:extLst>
                    <a:ext uri="{FF2B5EF4-FFF2-40B4-BE49-F238E27FC236}">
                      <a16:creationId xmlns:a16="http://schemas.microsoft.com/office/drawing/2014/main" id="{307609B5-DC62-F69A-E73A-1F5B61A7F1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910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8" name="Line 169">
                  <a:extLst>
                    <a:ext uri="{FF2B5EF4-FFF2-40B4-BE49-F238E27FC236}">
                      <a16:creationId xmlns:a16="http://schemas.microsoft.com/office/drawing/2014/main" id="{516E890C-ED18-D5A5-483D-651150653A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3006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9" name="Line 170">
                  <a:extLst>
                    <a:ext uri="{FF2B5EF4-FFF2-40B4-BE49-F238E27FC236}">
                      <a16:creationId xmlns:a16="http://schemas.microsoft.com/office/drawing/2014/main" id="{151385E9-4209-F396-8481-60E7CB4C6F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3102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80" name="Line 171">
                  <a:extLst>
                    <a:ext uri="{FF2B5EF4-FFF2-40B4-BE49-F238E27FC236}">
                      <a16:creationId xmlns:a16="http://schemas.microsoft.com/office/drawing/2014/main" id="{5517E521-1D3C-986D-CF6D-7D9AC74038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3198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81" name="Line 172">
                  <a:extLst>
                    <a:ext uri="{FF2B5EF4-FFF2-40B4-BE49-F238E27FC236}">
                      <a16:creationId xmlns:a16="http://schemas.microsoft.com/office/drawing/2014/main" id="{949F7C85-B8A1-23BD-8358-8055D1B477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3294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" name="Group 260">
            <a:extLst>
              <a:ext uri="{FF2B5EF4-FFF2-40B4-BE49-F238E27FC236}">
                <a16:creationId xmlns:a16="http://schemas.microsoft.com/office/drawing/2014/main" id="{27EBFD42-92FA-825C-06AD-643B79891EC3}"/>
              </a:ext>
            </a:extLst>
          </p:cNvPr>
          <p:cNvGrpSpPr>
            <a:grpSpLocks/>
          </p:cNvGrpSpPr>
          <p:nvPr/>
        </p:nvGrpSpPr>
        <p:grpSpPr bwMode="auto">
          <a:xfrm>
            <a:off x="4940300" y="4527550"/>
            <a:ext cx="2170113" cy="2128838"/>
            <a:chOff x="3112" y="2852"/>
            <a:chExt cx="1367" cy="1341"/>
          </a:xfrm>
        </p:grpSpPr>
        <p:grpSp>
          <p:nvGrpSpPr>
            <p:cNvPr id="32799" name="Group 180">
              <a:extLst>
                <a:ext uri="{FF2B5EF4-FFF2-40B4-BE49-F238E27FC236}">
                  <a16:creationId xmlns:a16="http://schemas.microsoft.com/office/drawing/2014/main" id="{988877DF-0175-9313-9D8C-55E411F73D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7" y="2852"/>
              <a:ext cx="1342" cy="1341"/>
              <a:chOff x="1360" y="2057"/>
              <a:chExt cx="1342" cy="1341"/>
            </a:xfrm>
          </p:grpSpPr>
          <p:grpSp>
            <p:nvGrpSpPr>
              <p:cNvPr id="32821" name="Group 181">
                <a:extLst>
                  <a:ext uri="{FF2B5EF4-FFF2-40B4-BE49-F238E27FC236}">
                    <a16:creationId xmlns:a16="http://schemas.microsoft.com/office/drawing/2014/main" id="{AB7B55D8-4033-E46E-A31B-D52344F97F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0" y="2057"/>
                <a:ext cx="1340" cy="1341"/>
                <a:chOff x="2078" y="1662"/>
                <a:chExt cx="1327" cy="1632"/>
              </a:xfrm>
            </p:grpSpPr>
            <p:sp>
              <p:nvSpPr>
                <p:cNvPr id="32841" name="Line 182">
                  <a:extLst>
                    <a:ext uri="{FF2B5EF4-FFF2-40B4-BE49-F238E27FC236}">
                      <a16:creationId xmlns:a16="http://schemas.microsoft.com/office/drawing/2014/main" id="{0C23D0F3-9293-27CB-3ABE-CF6790599F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1662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42" name="Line 183">
                  <a:extLst>
                    <a:ext uri="{FF2B5EF4-FFF2-40B4-BE49-F238E27FC236}">
                      <a16:creationId xmlns:a16="http://schemas.microsoft.com/office/drawing/2014/main" id="{6452384B-DF59-8C4B-381B-B41FAAC22C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1758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43" name="Line 184">
                  <a:extLst>
                    <a:ext uri="{FF2B5EF4-FFF2-40B4-BE49-F238E27FC236}">
                      <a16:creationId xmlns:a16="http://schemas.microsoft.com/office/drawing/2014/main" id="{AD5A7B02-B40E-504D-51A2-F0378FA7A9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1854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44" name="Line 185">
                  <a:extLst>
                    <a:ext uri="{FF2B5EF4-FFF2-40B4-BE49-F238E27FC236}">
                      <a16:creationId xmlns:a16="http://schemas.microsoft.com/office/drawing/2014/main" id="{B7F33D31-D5DF-4DFA-69AA-9254A65BDF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1950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45" name="Line 186">
                  <a:extLst>
                    <a:ext uri="{FF2B5EF4-FFF2-40B4-BE49-F238E27FC236}">
                      <a16:creationId xmlns:a16="http://schemas.microsoft.com/office/drawing/2014/main" id="{7562C9D2-543F-F7BC-384E-1D50495CC3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046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46" name="Line 187">
                  <a:extLst>
                    <a:ext uri="{FF2B5EF4-FFF2-40B4-BE49-F238E27FC236}">
                      <a16:creationId xmlns:a16="http://schemas.microsoft.com/office/drawing/2014/main" id="{FCB4E82E-A64D-0434-8580-0930F1CB02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142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47" name="Line 188">
                  <a:extLst>
                    <a:ext uri="{FF2B5EF4-FFF2-40B4-BE49-F238E27FC236}">
                      <a16:creationId xmlns:a16="http://schemas.microsoft.com/office/drawing/2014/main" id="{6E42C0E8-485D-78B1-64F6-2D56CA5798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238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48" name="Line 189">
                  <a:extLst>
                    <a:ext uri="{FF2B5EF4-FFF2-40B4-BE49-F238E27FC236}">
                      <a16:creationId xmlns:a16="http://schemas.microsoft.com/office/drawing/2014/main" id="{9ECB461F-EAA4-4F17-36A0-C297B2A4AB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334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49" name="Line 190">
                  <a:extLst>
                    <a:ext uri="{FF2B5EF4-FFF2-40B4-BE49-F238E27FC236}">
                      <a16:creationId xmlns:a16="http://schemas.microsoft.com/office/drawing/2014/main" id="{15626626-BB13-86FB-C473-1C79EADCB7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430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0" name="Line 191">
                  <a:extLst>
                    <a:ext uri="{FF2B5EF4-FFF2-40B4-BE49-F238E27FC236}">
                      <a16:creationId xmlns:a16="http://schemas.microsoft.com/office/drawing/2014/main" id="{1A8EB7A1-42FA-E461-802C-063370D78D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526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1" name="Line 192">
                  <a:extLst>
                    <a:ext uri="{FF2B5EF4-FFF2-40B4-BE49-F238E27FC236}">
                      <a16:creationId xmlns:a16="http://schemas.microsoft.com/office/drawing/2014/main" id="{6477D881-A9BD-B940-9333-06211EC833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622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2" name="Line 193">
                  <a:extLst>
                    <a:ext uri="{FF2B5EF4-FFF2-40B4-BE49-F238E27FC236}">
                      <a16:creationId xmlns:a16="http://schemas.microsoft.com/office/drawing/2014/main" id="{14D95A6E-FC1E-38EB-A4F6-15DF60450C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718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3" name="Line 194">
                  <a:extLst>
                    <a:ext uri="{FF2B5EF4-FFF2-40B4-BE49-F238E27FC236}">
                      <a16:creationId xmlns:a16="http://schemas.microsoft.com/office/drawing/2014/main" id="{1E9161B6-016A-61A1-F6DF-D93E142975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814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4" name="Line 195">
                  <a:extLst>
                    <a:ext uri="{FF2B5EF4-FFF2-40B4-BE49-F238E27FC236}">
                      <a16:creationId xmlns:a16="http://schemas.microsoft.com/office/drawing/2014/main" id="{FDCC7DAC-6A06-6E6B-9BCC-6B7A89533B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910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5" name="Line 196">
                  <a:extLst>
                    <a:ext uri="{FF2B5EF4-FFF2-40B4-BE49-F238E27FC236}">
                      <a16:creationId xmlns:a16="http://schemas.microsoft.com/office/drawing/2014/main" id="{328227F4-508F-4761-FA50-F8C08E3175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3006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6" name="Line 197">
                  <a:extLst>
                    <a:ext uri="{FF2B5EF4-FFF2-40B4-BE49-F238E27FC236}">
                      <a16:creationId xmlns:a16="http://schemas.microsoft.com/office/drawing/2014/main" id="{5830243E-4614-A041-7EAE-EDE2E7C12B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3102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7" name="Line 198">
                  <a:extLst>
                    <a:ext uri="{FF2B5EF4-FFF2-40B4-BE49-F238E27FC236}">
                      <a16:creationId xmlns:a16="http://schemas.microsoft.com/office/drawing/2014/main" id="{97999589-DB8A-AEDC-4C36-1A02529EB9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3198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8" name="Line 199">
                  <a:extLst>
                    <a:ext uri="{FF2B5EF4-FFF2-40B4-BE49-F238E27FC236}">
                      <a16:creationId xmlns:a16="http://schemas.microsoft.com/office/drawing/2014/main" id="{2662393F-5623-BB4F-C554-5E169C820F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3294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22" name="Group 200">
                <a:extLst>
                  <a:ext uri="{FF2B5EF4-FFF2-40B4-BE49-F238E27FC236}">
                    <a16:creationId xmlns:a16="http://schemas.microsoft.com/office/drawing/2014/main" id="{65CD10E2-2AFE-E596-97D0-19F77D4E84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363" y="2057"/>
                <a:ext cx="1336" cy="1342"/>
                <a:chOff x="2078" y="1662"/>
                <a:chExt cx="1327" cy="1632"/>
              </a:xfrm>
            </p:grpSpPr>
            <p:sp>
              <p:nvSpPr>
                <p:cNvPr id="32823" name="Line 201">
                  <a:extLst>
                    <a:ext uri="{FF2B5EF4-FFF2-40B4-BE49-F238E27FC236}">
                      <a16:creationId xmlns:a16="http://schemas.microsoft.com/office/drawing/2014/main" id="{5F75B4F7-6921-B101-EBBD-77A29A8F8B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1662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4" name="Line 202">
                  <a:extLst>
                    <a:ext uri="{FF2B5EF4-FFF2-40B4-BE49-F238E27FC236}">
                      <a16:creationId xmlns:a16="http://schemas.microsoft.com/office/drawing/2014/main" id="{E918B161-795F-402A-03E1-FC67712E10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1758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5" name="Line 203">
                  <a:extLst>
                    <a:ext uri="{FF2B5EF4-FFF2-40B4-BE49-F238E27FC236}">
                      <a16:creationId xmlns:a16="http://schemas.microsoft.com/office/drawing/2014/main" id="{5FECA244-3002-CCCB-BC01-BF733B90D0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1854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6" name="Line 204">
                  <a:extLst>
                    <a:ext uri="{FF2B5EF4-FFF2-40B4-BE49-F238E27FC236}">
                      <a16:creationId xmlns:a16="http://schemas.microsoft.com/office/drawing/2014/main" id="{00CBAB20-3E3D-6156-1A2C-55E96407A0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1950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7" name="Line 205">
                  <a:extLst>
                    <a:ext uri="{FF2B5EF4-FFF2-40B4-BE49-F238E27FC236}">
                      <a16:creationId xmlns:a16="http://schemas.microsoft.com/office/drawing/2014/main" id="{24179A25-4403-B4C0-455E-6A2CBAB2FB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046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8" name="Line 206">
                  <a:extLst>
                    <a:ext uri="{FF2B5EF4-FFF2-40B4-BE49-F238E27FC236}">
                      <a16:creationId xmlns:a16="http://schemas.microsoft.com/office/drawing/2014/main" id="{FCC5A0B4-3811-A35D-83C6-1BD660B250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142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9" name="Line 207">
                  <a:extLst>
                    <a:ext uri="{FF2B5EF4-FFF2-40B4-BE49-F238E27FC236}">
                      <a16:creationId xmlns:a16="http://schemas.microsoft.com/office/drawing/2014/main" id="{67516CFC-8828-3F72-A2F3-784796D664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238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30" name="Line 208">
                  <a:extLst>
                    <a:ext uri="{FF2B5EF4-FFF2-40B4-BE49-F238E27FC236}">
                      <a16:creationId xmlns:a16="http://schemas.microsoft.com/office/drawing/2014/main" id="{3D0DCC82-A263-4F6E-14EE-8A93DD72D8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334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31" name="Line 209">
                  <a:extLst>
                    <a:ext uri="{FF2B5EF4-FFF2-40B4-BE49-F238E27FC236}">
                      <a16:creationId xmlns:a16="http://schemas.microsoft.com/office/drawing/2014/main" id="{CC989447-D417-736E-6613-986C893933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430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32" name="Line 210">
                  <a:extLst>
                    <a:ext uri="{FF2B5EF4-FFF2-40B4-BE49-F238E27FC236}">
                      <a16:creationId xmlns:a16="http://schemas.microsoft.com/office/drawing/2014/main" id="{7E40E551-82D3-784F-84F0-CE9EFAB600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526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33" name="Line 211">
                  <a:extLst>
                    <a:ext uri="{FF2B5EF4-FFF2-40B4-BE49-F238E27FC236}">
                      <a16:creationId xmlns:a16="http://schemas.microsoft.com/office/drawing/2014/main" id="{9A4BB841-DA90-A33A-01F5-34628C6645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622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34" name="Line 212">
                  <a:extLst>
                    <a:ext uri="{FF2B5EF4-FFF2-40B4-BE49-F238E27FC236}">
                      <a16:creationId xmlns:a16="http://schemas.microsoft.com/office/drawing/2014/main" id="{4DC669FB-70EA-6271-5EDA-78AB2CAAAA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718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35" name="Line 213">
                  <a:extLst>
                    <a:ext uri="{FF2B5EF4-FFF2-40B4-BE49-F238E27FC236}">
                      <a16:creationId xmlns:a16="http://schemas.microsoft.com/office/drawing/2014/main" id="{E5A45ABA-14F0-E131-4E46-7CAAB020B3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814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36" name="Line 214">
                  <a:extLst>
                    <a:ext uri="{FF2B5EF4-FFF2-40B4-BE49-F238E27FC236}">
                      <a16:creationId xmlns:a16="http://schemas.microsoft.com/office/drawing/2014/main" id="{53C9294A-FC2C-546A-79EC-24FA23C772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2910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37" name="Line 215">
                  <a:extLst>
                    <a:ext uri="{FF2B5EF4-FFF2-40B4-BE49-F238E27FC236}">
                      <a16:creationId xmlns:a16="http://schemas.microsoft.com/office/drawing/2014/main" id="{D89545A5-5D1B-3FDE-82FD-BEABB77B35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3006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38" name="Line 216">
                  <a:extLst>
                    <a:ext uri="{FF2B5EF4-FFF2-40B4-BE49-F238E27FC236}">
                      <a16:creationId xmlns:a16="http://schemas.microsoft.com/office/drawing/2014/main" id="{40DF448A-B6F1-C13E-3680-C3106FB5DC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3102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39" name="Line 217">
                  <a:extLst>
                    <a:ext uri="{FF2B5EF4-FFF2-40B4-BE49-F238E27FC236}">
                      <a16:creationId xmlns:a16="http://schemas.microsoft.com/office/drawing/2014/main" id="{94B64906-3DD8-9A65-A7BA-BD69CD8F20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3198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40" name="Line 218">
                  <a:extLst>
                    <a:ext uri="{FF2B5EF4-FFF2-40B4-BE49-F238E27FC236}">
                      <a16:creationId xmlns:a16="http://schemas.microsoft.com/office/drawing/2014/main" id="{50A94C88-01E5-8373-3880-94798AE148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8" y="3294"/>
                  <a:ext cx="132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800" name="Group 245">
              <a:extLst>
                <a:ext uri="{FF2B5EF4-FFF2-40B4-BE49-F238E27FC236}">
                  <a16:creationId xmlns:a16="http://schemas.microsoft.com/office/drawing/2014/main" id="{D87B1ACD-12EE-BC43-6609-9D8DB91143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2" y="3147"/>
              <a:ext cx="677" cy="910"/>
              <a:chOff x="3132" y="3147"/>
              <a:chExt cx="677" cy="910"/>
            </a:xfrm>
          </p:grpSpPr>
          <p:grpSp>
            <p:nvGrpSpPr>
              <p:cNvPr id="32815" name="Group 224">
                <a:extLst>
                  <a:ext uri="{FF2B5EF4-FFF2-40B4-BE49-F238E27FC236}">
                    <a16:creationId xmlns:a16="http://schemas.microsoft.com/office/drawing/2014/main" id="{29C896A7-B084-99E6-8283-F612701D79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32" y="3147"/>
                <a:ext cx="677" cy="910"/>
                <a:chOff x="953" y="2149"/>
                <a:chExt cx="677" cy="910"/>
              </a:xfrm>
            </p:grpSpPr>
            <p:sp>
              <p:nvSpPr>
                <p:cNvPr id="32817" name="Oval 225">
                  <a:extLst>
                    <a:ext uri="{FF2B5EF4-FFF2-40B4-BE49-F238E27FC236}">
                      <a16:creationId xmlns:a16="http://schemas.microsoft.com/office/drawing/2014/main" id="{9B6B9403-1E06-B036-4292-56C9B71B3E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3" y="2149"/>
                  <a:ext cx="44" cy="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2818" name="Oval 226">
                  <a:extLst>
                    <a:ext uri="{FF2B5EF4-FFF2-40B4-BE49-F238E27FC236}">
                      <a16:creationId xmlns:a16="http://schemas.microsoft.com/office/drawing/2014/main" id="{C71B3763-AACF-5EDB-3CBA-7DAD44793D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6" y="3015"/>
                  <a:ext cx="44" cy="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2819" name="Oval 227">
                  <a:extLst>
                    <a:ext uri="{FF2B5EF4-FFF2-40B4-BE49-F238E27FC236}">
                      <a16:creationId xmlns:a16="http://schemas.microsoft.com/office/drawing/2014/main" id="{288919D2-114F-4E98-1199-D346C0E031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4" y="2460"/>
                  <a:ext cx="44" cy="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2820" name="Oval 228">
                  <a:extLst>
                    <a:ext uri="{FF2B5EF4-FFF2-40B4-BE49-F238E27FC236}">
                      <a16:creationId xmlns:a16="http://schemas.microsoft.com/office/drawing/2014/main" id="{D756E36E-61E1-62A4-5909-A0738D6648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2" y="2697"/>
                  <a:ext cx="44" cy="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2816" name="Freeform 244">
                <a:extLst>
                  <a:ext uri="{FF2B5EF4-FFF2-40B4-BE49-F238E27FC236}">
                    <a16:creationId xmlns:a16="http://schemas.microsoft.com/office/drawing/2014/main" id="{F5128CA7-2B48-D191-8BB5-1ED89A472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2" y="3165"/>
                <a:ext cx="637" cy="870"/>
              </a:xfrm>
              <a:custGeom>
                <a:avLst/>
                <a:gdLst>
                  <a:gd name="T0" fmla="*/ 0 w 637"/>
                  <a:gd name="T1" fmla="*/ 0 h 870"/>
                  <a:gd name="T2" fmla="*/ 483 w 637"/>
                  <a:gd name="T3" fmla="*/ 316 h 870"/>
                  <a:gd name="T4" fmla="*/ 549 w 637"/>
                  <a:gd name="T5" fmla="*/ 554 h 870"/>
                  <a:gd name="T6" fmla="*/ 637 w 637"/>
                  <a:gd name="T7" fmla="*/ 870 h 8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7"/>
                  <a:gd name="T13" fmla="*/ 0 h 870"/>
                  <a:gd name="T14" fmla="*/ 637 w 637"/>
                  <a:gd name="T15" fmla="*/ 870 h 8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7" h="870">
                    <a:moveTo>
                      <a:pt x="0" y="0"/>
                    </a:moveTo>
                    <a:lnTo>
                      <a:pt x="483" y="316"/>
                    </a:lnTo>
                    <a:lnTo>
                      <a:pt x="549" y="554"/>
                    </a:lnTo>
                    <a:lnTo>
                      <a:pt x="637" y="87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01" name="Group 248">
              <a:extLst>
                <a:ext uri="{FF2B5EF4-FFF2-40B4-BE49-F238E27FC236}">
                  <a16:creationId xmlns:a16="http://schemas.microsoft.com/office/drawing/2014/main" id="{8D4F176B-DD69-4033-D388-9AB723D436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156"/>
              <a:ext cx="517" cy="742"/>
              <a:chOff x="2138" y="3201"/>
              <a:chExt cx="517" cy="742"/>
            </a:xfrm>
          </p:grpSpPr>
          <p:grpSp>
            <p:nvGrpSpPr>
              <p:cNvPr id="32809" name="Group 234">
                <a:extLst>
                  <a:ext uri="{FF2B5EF4-FFF2-40B4-BE49-F238E27FC236}">
                    <a16:creationId xmlns:a16="http://schemas.microsoft.com/office/drawing/2014/main" id="{A5F23F09-9FCC-9A90-5BB2-84516E87A0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38" y="3201"/>
                <a:ext cx="517" cy="742"/>
                <a:chOff x="3923" y="2077"/>
                <a:chExt cx="517" cy="742"/>
              </a:xfrm>
            </p:grpSpPr>
            <p:sp>
              <p:nvSpPr>
                <p:cNvPr id="32811" name="Oval 235">
                  <a:extLst>
                    <a:ext uri="{FF2B5EF4-FFF2-40B4-BE49-F238E27FC236}">
                      <a16:creationId xmlns:a16="http://schemas.microsoft.com/office/drawing/2014/main" id="{FC737E1F-9899-F439-5AA3-A20C0853AB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3" y="2077"/>
                  <a:ext cx="44" cy="44"/>
                </a:xfrm>
                <a:prstGeom prst="ellipse">
                  <a:avLst/>
                </a:prstGeom>
                <a:solidFill>
                  <a:srgbClr val="A6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2812" name="Oval 236">
                  <a:extLst>
                    <a:ext uri="{FF2B5EF4-FFF2-40B4-BE49-F238E27FC236}">
                      <a16:creationId xmlns:a16="http://schemas.microsoft.com/office/drawing/2014/main" id="{E6AB5BBE-29E9-B5F9-456A-1DFEF545C4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6" y="2775"/>
                  <a:ext cx="44" cy="44"/>
                </a:xfrm>
                <a:prstGeom prst="ellipse">
                  <a:avLst/>
                </a:prstGeom>
                <a:solidFill>
                  <a:srgbClr val="A6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2813" name="Oval 237">
                  <a:extLst>
                    <a:ext uri="{FF2B5EF4-FFF2-40B4-BE49-F238E27FC236}">
                      <a16:creationId xmlns:a16="http://schemas.microsoft.com/office/drawing/2014/main" id="{5ABD0A51-9F73-E226-8118-778C0BB4AF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3" y="2219"/>
                  <a:ext cx="44" cy="44"/>
                </a:xfrm>
                <a:prstGeom prst="ellipse">
                  <a:avLst/>
                </a:prstGeom>
                <a:solidFill>
                  <a:srgbClr val="A6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2814" name="Oval 238">
                  <a:extLst>
                    <a:ext uri="{FF2B5EF4-FFF2-40B4-BE49-F238E27FC236}">
                      <a16:creationId xmlns:a16="http://schemas.microsoft.com/office/drawing/2014/main" id="{1ABC82E3-4166-160F-93F0-929FC71B32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2" y="2459"/>
                  <a:ext cx="44" cy="44"/>
                </a:xfrm>
                <a:prstGeom prst="ellipse">
                  <a:avLst/>
                </a:prstGeom>
                <a:solidFill>
                  <a:srgbClr val="A6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2810" name="Freeform 247">
                <a:extLst>
                  <a:ext uri="{FF2B5EF4-FFF2-40B4-BE49-F238E27FC236}">
                    <a16:creationId xmlns:a16="http://schemas.microsoft.com/office/drawing/2014/main" id="{0627361B-EA50-043F-533B-C6AF06C8D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" y="3218"/>
                <a:ext cx="470" cy="703"/>
              </a:xfrm>
              <a:custGeom>
                <a:avLst/>
                <a:gdLst>
                  <a:gd name="T0" fmla="*/ 0 w 470"/>
                  <a:gd name="T1" fmla="*/ 0 h 703"/>
                  <a:gd name="T2" fmla="*/ 162 w 470"/>
                  <a:gd name="T3" fmla="*/ 145 h 703"/>
                  <a:gd name="T4" fmla="*/ 303 w 470"/>
                  <a:gd name="T5" fmla="*/ 387 h 703"/>
                  <a:gd name="T6" fmla="*/ 470 w 470"/>
                  <a:gd name="T7" fmla="*/ 703 h 7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0"/>
                  <a:gd name="T13" fmla="*/ 0 h 703"/>
                  <a:gd name="T14" fmla="*/ 470 w 470"/>
                  <a:gd name="T15" fmla="*/ 703 h 7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0" h="703">
                    <a:moveTo>
                      <a:pt x="0" y="0"/>
                    </a:moveTo>
                    <a:lnTo>
                      <a:pt x="162" y="145"/>
                    </a:lnTo>
                    <a:lnTo>
                      <a:pt x="303" y="387"/>
                    </a:lnTo>
                    <a:lnTo>
                      <a:pt x="470" y="703"/>
                    </a:lnTo>
                  </a:path>
                </a:pathLst>
              </a:custGeom>
              <a:noFill/>
              <a:ln w="9525">
                <a:solidFill>
                  <a:srgbClr val="A6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02" name="Group 250">
              <a:extLst>
                <a:ext uri="{FF2B5EF4-FFF2-40B4-BE49-F238E27FC236}">
                  <a16:creationId xmlns:a16="http://schemas.microsoft.com/office/drawing/2014/main" id="{5EC95355-DFAE-37CF-4C5C-84FDDD093C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147"/>
              <a:ext cx="407" cy="746"/>
              <a:chOff x="5114" y="3134"/>
              <a:chExt cx="407" cy="746"/>
            </a:xfrm>
          </p:grpSpPr>
          <p:grpSp>
            <p:nvGrpSpPr>
              <p:cNvPr id="32803" name="Group 229">
                <a:extLst>
                  <a:ext uri="{FF2B5EF4-FFF2-40B4-BE49-F238E27FC236}">
                    <a16:creationId xmlns:a16="http://schemas.microsoft.com/office/drawing/2014/main" id="{53CF1A0C-43B5-B108-03CF-9608727190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14" y="3134"/>
                <a:ext cx="407" cy="746"/>
                <a:chOff x="2421" y="1912"/>
                <a:chExt cx="407" cy="746"/>
              </a:xfrm>
            </p:grpSpPr>
            <p:sp>
              <p:nvSpPr>
                <p:cNvPr id="32805" name="Oval 230">
                  <a:extLst>
                    <a:ext uri="{FF2B5EF4-FFF2-40B4-BE49-F238E27FC236}">
                      <a16:creationId xmlns:a16="http://schemas.microsoft.com/office/drawing/2014/main" id="{0C4E13E1-FBB8-39DE-7B3B-B2A3F69EE1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1" y="1912"/>
                  <a:ext cx="44" cy="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2806" name="Oval 231">
                  <a:extLst>
                    <a:ext uri="{FF2B5EF4-FFF2-40B4-BE49-F238E27FC236}">
                      <a16:creationId xmlns:a16="http://schemas.microsoft.com/office/drawing/2014/main" id="{CB687F00-E05E-4303-82BA-2A8599E0CC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4" y="2614"/>
                  <a:ext cx="44" cy="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2807" name="Oval 232">
                  <a:extLst>
                    <a:ext uri="{FF2B5EF4-FFF2-40B4-BE49-F238E27FC236}">
                      <a16:creationId xmlns:a16="http://schemas.microsoft.com/office/drawing/2014/main" id="{AA00B0C3-89E6-411F-3325-79A7C7708E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6" y="2149"/>
                  <a:ext cx="44" cy="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2808" name="Oval 233">
                  <a:extLst>
                    <a:ext uri="{FF2B5EF4-FFF2-40B4-BE49-F238E27FC236}">
                      <a16:creationId xmlns:a16="http://schemas.microsoft.com/office/drawing/2014/main" id="{61218A81-FB8A-4154-4794-6B51552033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0" y="2385"/>
                  <a:ext cx="44" cy="44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2804" name="Freeform 249">
                <a:extLst>
                  <a:ext uri="{FF2B5EF4-FFF2-40B4-BE49-F238E27FC236}">
                    <a16:creationId xmlns:a16="http://schemas.microsoft.com/office/drawing/2014/main" id="{679F5B13-17BF-C829-B693-6D7BF25DD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5" y="3152"/>
                <a:ext cx="374" cy="708"/>
              </a:xfrm>
              <a:custGeom>
                <a:avLst/>
                <a:gdLst>
                  <a:gd name="T0" fmla="*/ 0 w 374"/>
                  <a:gd name="T1" fmla="*/ 0 h 708"/>
                  <a:gd name="T2" fmla="*/ 163 w 374"/>
                  <a:gd name="T3" fmla="*/ 242 h 708"/>
                  <a:gd name="T4" fmla="*/ 277 w 374"/>
                  <a:gd name="T5" fmla="*/ 479 h 708"/>
                  <a:gd name="T6" fmla="*/ 374 w 374"/>
                  <a:gd name="T7" fmla="*/ 708 h 7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4"/>
                  <a:gd name="T13" fmla="*/ 0 h 708"/>
                  <a:gd name="T14" fmla="*/ 374 w 374"/>
                  <a:gd name="T15" fmla="*/ 708 h 7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4" h="708">
                    <a:moveTo>
                      <a:pt x="0" y="0"/>
                    </a:moveTo>
                    <a:lnTo>
                      <a:pt x="163" y="242"/>
                    </a:lnTo>
                    <a:lnTo>
                      <a:pt x="277" y="479"/>
                    </a:lnTo>
                    <a:lnTo>
                      <a:pt x="374" y="708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" name="Group 259">
            <a:extLst>
              <a:ext uri="{FF2B5EF4-FFF2-40B4-BE49-F238E27FC236}">
                <a16:creationId xmlns:a16="http://schemas.microsoft.com/office/drawing/2014/main" id="{51AA20D3-6142-5F81-EFF7-B03A91F9A000}"/>
              </a:ext>
            </a:extLst>
          </p:cNvPr>
          <p:cNvGrpSpPr>
            <a:grpSpLocks/>
          </p:cNvGrpSpPr>
          <p:nvPr/>
        </p:nvGrpSpPr>
        <p:grpSpPr bwMode="auto">
          <a:xfrm>
            <a:off x="4938713" y="814388"/>
            <a:ext cx="1765300" cy="2714625"/>
            <a:chOff x="3111" y="513"/>
            <a:chExt cx="1112" cy="1710"/>
          </a:xfrm>
        </p:grpSpPr>
        <p:sp>
          <p:nvSpPr>
            <p:cNvPr id="32792" name="AutoShape 7">
              <a:extLst>
                <a:ext uri="{FF2B5EF4-FFF2-40B4-BE49-F238E27FC236}">
                  <a16:creationId xmlns:a16="http://schemas.microsoft.com/office/drawing/2014/main" id="{A0AB160E-BBD7-E523-F930-DA2CAF403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" y="513"/>
              <a:ext cx="496" cy="32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20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2793" name="Group 178">
              <a:extLst>
                <a:ext uri="{FF2B5EF4-FFF2-40B4-BE49-F238E27FC236}">
                  <a16:creationId xmlns:a16="http://schemas.microsoft.com/office/drawing/2014/main" id="{B49241FB-6231-7EBA-C417-8A46EBF2C0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1" y="1477"/>
              <a:ext cx="407" cy="746"/>
              <a:chOff x="2421" y="1912"/>
              <a:chExt cx="407" cy="746"/>
            </a:xfrm>
          </p:grpSpPr>
          <p:sp>
            <p:nvSpPr>
              <p:cNvPr id="32795" name="Oval 130">
                <a:extLst>
                  <a:ext uri="{FF2B5EF4-FFF2-40B4-BE49-F238E27FC236}">
                    <a16:creationId xmlns:a16="http://schemas.microsoft.com/office/drawing/2014/main" id="{B081D533-FCE5-5F63-1F21-88A1900EE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1" y="1912"/>
                <a:ext cx="44" cy="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796" name="Oval 131">
                <a:extLst>
                  <a:ext uri="{FF2B5EF4-FFF2-40B4-BE49-F238E27FC236}">
                    <a16:creationId xmlns:a16="http://schemas.microsoft.com/office/drawing/2014/main" id="{C0936B52-49B4-40CE-C148-61DE5BE296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2614"/>
                <a:ext cx="44" cy="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797" name="Oval 132">
                <a:extLst>
                  <a:ext uri="{FF2B5EF4-FFF2-40B4-BE49-F238E27FC236}">
                    <a16:creationId xmlns:a16="http://schemas.microsoft.com/office/drawing/2014/main" id="{57C55465-5B9C-B52C-4580-EC32F815FC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6" y="2149"/>
                <a:ext cx="44" cy="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798" name="Oval 133">
                <a:extLst>
                  <a:ext uri="{FF2B5EF4-FFF2-40B4-BE49-F238E27FC236}">
                    <a16:creationId xmlns:a16="http://schemas.microsoft.com/office/drawing/2014/main" id="{597788BB-CDF6-3DE2-F85C-17CFA8DB3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0" y="2385"/>
                <a:ext cx="44" cy="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2794" name="Line 252">
              <a:extLst>
                <a:ext uri="{FF2B5EF4-FFF2-40B4-BE49-F238E27FC236}">
                  <a16:creationId xmlns:a16="http://schemas.microsoft.com/office/drawing/2014/main" id="{83866477-CFE8-48BF-5FE4-CF12983017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9" y="830"/>
              <a:ext cx="589" cy="632"/>
            </a:xfrm>
            <a:prstGeom prst="line">
              <a:avLst/>
            </a:prstGeom>
            <a:noFill/>
            <a:ln w="9525">
              <a:solidFill>
                <a:srgbClr val="FF020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265">
            <a:extLst>
              <a:ext uri="{FF2B5EF4-FFF2-40B4-BE49-F238E27FC236}">
                <a16:creationId xmlns:a16="http://schemas.microsoft.com/office/drawing/2014/main" id="{B041B8C4-8ED6-0EB1-7447-65EF5ACF41C7}"/>
              </a:ext>
            </a:extLst>
          </p:cNvPr>
          <p:cNvGrpSpPr>
            <a:grpSpLocks/>
          </p:cNvGrpSpPr>
          <p:nvPr/>
        </p:nvGrpSpPr>
        <p:grpSpPr bwMode="auto">
          <a:xfrm>
            <a:off x="2608263" y="809625"/>
            <a:ext cx="2478087" cy="3355975"/>
            <a:chOff x="1643" y="510"/>
            <a:chExt cx="1561" cy="2114"/>
          </a:xfrm>
        </p:grpSpPr>
        <p:sp>
          <p:nvSpPr>
            <p:cNvPr id="32785" name="AutoShape 6">
              <a:extLst>
                <a:ext uri="{FF2B5EF4-FFF2-40B4-BE49-F238E27FC236}">
                  <a16:creationId xmlns:a16="http://schemas.microsoft.com/office/drawing/2014/main" id="{F131A677-094E-E6BD-BB07-B87339327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8" y="510"/>
              <a:ext cx="496" cy="25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20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2786" name="Group 177">
              <a:extLst>
                <a:ext uri="{FF2B5EF4-FFF2-40B4-BE49-F238E27FC236}">
                  <a16:creationId xmlns:a16="http://schemas.microsoft.com/office/drawing/2014/main" id="{753DC18A-2AD3-B3F3-AF36-AA5194C250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3" y="1714"/>
              <a:ext cx="677" cy="910"/>
              <a:chOff x="953" y="2149"/>
              <a:chExt cx="677" cy="910"/>
            </a:xfrm>
          </p:grpSpPr>
          <p:sp>
            <p:nvSpPr>
              <p:cNvPr id="32788" name="Oval 87">
                <a:extLst>
                  <a:ext uri="{FF2B5EF4-FFF2-40B4-BE49-F238E27FC236}">
                    <a16:creationId xmlns:a16="http://schemas.microsoft.com/office/drawing/2014/main" id="{5D78262D-58CC-1EBB-5DD7-E2E795CA1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3" y="2149"/>
                <a:ext cx="44" cy="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789" name="Oval 88">
                <a:extLst>
                  <a:ext uri="{FF2B5EF4-FFF2-40B4-BE49-F238E27FC236}">
                    <a16:creationId xmlns:a16="http://schemas.microsoft.com/office/drawing/2014/main" id="{7F81D44C-C817-00EC-7282-4121869EB0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6" y="3015"/>
                <a:ext cx="44" cy="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790" name="Oval 89">
                <a:extLst>
                  <a:ext uri="{FF2B5EF4-FFF2-40B4-BE49-F238E27FC236}">
                    <a16:creationId xmlns:a16="http://schemas.microsoft.com/office/drawing/2014/main" id="{15473D15-9C29-5120-D97A-C9AC83B85B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4" y="2460"/>
                <a:ext cx="44" cy="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791" name="Oval 90">
                <a:extLst>
                  <a:ext uri="{FF2B5EF4-FFF2-40B4-BE49-F238E27FC236}">
                    <a16:creationId xmlns:a16="http://schemas.microsoft.com/office/drawing/2014/main" id="{195733BE-7529-981E-962B-558B56F89D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2" y="2697"/>
                <a:ext cx="44" cy="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2787" name="Line 251">
              <a:extLst>
                <a:ext uri="{FF2B5EF4-FFF2-40B4-BE49-F238E27FC236}">
                  <a16:creationId xmlns:a16="http://schemas.microsoft.com/office/drawing/2014/main" id="{993D1CB9-ACE6-7B84-2F0F-9CC94886A9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06" y="756"/>
              <a:ext cx="1024" cy="936"/>
            </a:xfrm>
            <a:prstGeom prst="line">
              <a:avLst/>
            </a:prstGeom>
            <a:noFill/>
            <a:ln w="9525">
              <a:solidFill>
                <a:srgbClr val="FF020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266">
            <a:extLst>
              <a:ext uri="{FF2B5EF4-FFF2-40B4-BE49-F238E27FC236}">
                <a16:creationId xmlns:a16="http://schemas.microsoft.com/office/drawing/2014/main" id="{51B6C4B8-351F-0339-0A1F-5A3AD280B3A8}"/>
              </a:ext>
            </a:extLst>
          </p:cNvPr>
          <p:cNvGrpSpPr>
            <a:grpSpLocks/>
          </p:cNvGrpSpPr>
          <p:nvPr/>
        </p:nvGrpSpPr>
        <p:grpSpPr bwMode="auto">
          <a:xfrm>
            <a:off x="7248525" y="876300"/>
            <a:ext cx="895350" cy="2908300"/>
            <a:chOff x="4566" y="552"/>
            <a:chExt cx="564" cy="1832"/>
          </a:xfrm>
        </p:grpSpPr>
        <p:sp>
          <p:nvSpPr>
            <p:cNvPr id="32778" name="AutoShape 8">
              <a:extLst>
                <a:ext uri="{FF2B5EF4-FFF2-40B4-BE49-F238E27FC236}">
                  <a16:creationId xmlns:a16="http://schemas.microsoft.com/office/drawing/2014/main" id="{0BCF792C-F8EB-C9D6-97AF-E70AF14A9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6" y="552"/>
              <a:ext cx="417" cy="25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20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2779" name="Group 179">
              <a:extLst>
                <a:ext uri="{FF2B5EF4-FFF2-40B4-BE49-F238E27FC236}">
                  <a16:creationId xmlns:a16="http://schemas.microsoft.com/office/drawing/2014/main" id="{028068B4-C2DE-980E-B794-F8350A6255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3" y="1642"/>
              <a:ext cx="517" cy="742"/>
              <a:chOff x="3923" y="2077"/>
              <a:chExt cx="517" cy="742"/>
            </a:xfrm>
          </p:grpSpPr>
          <p:sp>
            <p:nvSpPr>
              <p:cNvPr id="32781" name="Oval 173">
                <a:extLst>
                  <a:ext uri="{FF2B5EF4-FFF2-40B4-BE49-F238E27FC236}">
                    <a16:creationId xmlns:a16="http://schemas.microsoft.com/office/drawing/2014/main" id="{18D76481-ED44-FC12-B346-7C50A6ABF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" y="2077"/>
                <a:ext cx="44" cy="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782" name="Oval 174">
                <a:extLst>
                  <a:ext uri="{FF2B5EF4-FFF2-40B4-BE49-F238E27FC236}">
                    <a16:creationId xmlns:a16="http://schemas.microsoft.com/office/drawing/2014/main" id="{247A29E9-3286-8F4A-63B0-FB233D9170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6" y="2775"/>
                <a:ext cx="44" cy="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783" name="Oval 175">
                <a:extLst>
                  <a:ext uri="{FF2B5EF4-FFF2-40B4-BE49-F238E27FC236}">
                    <a16:creationId xmlns:a16="http://schemas.microsoft.com/office/drawing/2014/main" id="{9C3A6FEC-877A-9612-DAF6-C21DD8292F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3" y="2219"/>
                <a:ext cx="44" cy="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784" name="Oval 176">
                <a:extLst>
                  <a:ext uri="{FF2B5EF4-FFF2-40B4-BE49-F238E27FC236}">
                    <a16:creationId xmlns:a16="http://schemas.microsoft.com/office/drawing/2014/main" id="{5CE69492-F48C-A4A3-0BA5-5C22C62BB1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2" y="2459"/>
                <a:ext cx="44" cy="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2780" name="Line 253">
              <a:extLst>
                <a:ext uri="{FF2B5EF4-FFF2-40B4-BE49-F238E27FC236}">
                  <a16:creationId xmlns:a16="http://schemas.microsoft.com/office/drawing/2014/main" id="{222273E6-24F4-9A81-73A1-C344E594F6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9" y="785"/>
              <a:ext cx="35" cy="852"/>
            </a:xfrm>
            <a:prstGeom prst="line">
              <a:avLst/>
            </a:prstGeom>
            <a:noFill/>
            <a:ln w="9525">
              <a:solidFill>
                <a:srgbClr val="FF020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7045" name="Rectangle 261">
            <a:extLst>
              <a:ext uri="{FF2B5EF4-FFF2-40B4-BE49-F238E27FC236}">
                <a16:creationId xmlns:a16="http://schemas.microsoft.com/office/drawing/2014/main" id="{84EDF833-70B4-6FAC-E2F8-EBA72EA7B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650" y="5045075"/>
            <a:ext cx="2387600" cy="11906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" charset="0"/>
              </a:rPr>
              <a:t>topological deformation</a:t>
            </a:r>
            <a:br>
              <a:rPr lang="de-DE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" charset="0"/>
              </a:rPr>
            </a:br>
            <a:r>
              <a:rPr lang="de-DE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" charset="0"/>
              </a:rPr>
              <a:t>of motives </a:t>
            </a:r>
            <a:r>
              <a:rPr lang="de-DE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" charset="0"/>
                <a:sym typeface="Symbol" pitchFamily="2" charset="2"/>
              </a:rPr>
              <a:t></a:t>
            </a:r>
          </a:p>
          <a:p>
            <a:pPr>
              <a:defRPr/>
            </a:pPr>
            <a:r>
              <a:rPr lang="de-DE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" charset="0"/>
                <a:sym typeface="Symbol" pitchFamily="2" charset="2"/>
              </a:rPr>
              <a:t>similar shapes </a:t>
            </a:r>
          </a:p>
          <a:p>
            <a:pPr>
              <a:defRPr/>
            </a:pPr>
            <a:r>
              <a:rPr lang="de-DE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2" charset="0"/>
                <a:sym typeface="Symbol" pitchFamily="2" charset="2"/>
              </a:rPr>
              <a:t>gestural utterances</a:t>
            </a:r>
          </a:p>
        </p:txBody>
      </p:sp>
      <p:pic>
        <p:nvPicPr>
          <p:cNvPr id="887046" name="Picture 262">
            <a:extLst>
              <a:ext uri="{FF2B5EF4-FFF2-40B4-BE49-F238E27FC236}">
                <a16:creationId xmlns:a16="http://schemas.microsoft.com/office/drawing/2014/main" id="{323BE94F-22AE-B0EC-0F87-DFA5AE1F3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" t="13867" r="12563" b="8559"/>
          <a:stretch>
            <a:fillRect/>
          </a:stretch>
        </p:blipFill>
        <p:spPr bwMode="auto">
          <a:xfrm>
            <a:off x="7354888" y="5045075"/>
            <a:ext cx="21336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7047" name="Rectangle 263">
            <a:extLst>
              <a:ext uri="{FF2B5EF4-FFF2-40B4-BE49-F238E27FC236}">
                <a16:creationId xmlns:a16="http://schemas.microsoft.com/office/drawing/2014/main" id="{06248385-49AA-7DAD-DA5E-88B1F2DD0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" y="6380163"/>
            <a:ext cx="3651250" cy="27463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Rudolph Reti, Chantal Buteau: math. theory of motives</a:t>
            </a:r>
            <a:endParaRPr lang="de-DE" altLang="en-US" sz="12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  <a:sym typeface="Symbol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0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70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70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8704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8704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8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8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8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8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8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8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87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045" grpId="0" build="p" animBg="1" autoUpdateAnimBg="0"/>
      <p:bldP spid="887047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2930" name="Picture 2" descr="leaves1.tiff                                                   00085F94Macintosh HD                   C2BB404B:">
            <a:extLst>
              <a:ext uri="{FF2B5EF4-FFF2-40B4-BE49-F238E27FC236}">
                <a16:creationId xmlns:a16="http://schemas.microsoft.com/office/drawing/2014/main" id="{BEDF9F8A-C0E1-B89C-807D-B084F9242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9563" y="141288"/>
            <a:ext cx="5175250" cy="6569075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grpSp>
        <p:nvGrpSpPr>
          <p:cNvPr id="2" name="Group 10">
            <a:extLst>
              <a:ext uri="{FF2B5EF4-FFF2-40B4-BE49-F238E27FC236}">
                <a16:creationId xmlns:a16="http://schemas.microsoft.com/office/drawing/2014/main" id="{91A2A778-41E3-4F23-0C8A-AB52A224D236}"/>
              </a:ext>
            </a:extLst>
          </p:cNvPr>
          <p:cNvGrpSpPr>
            <a:grpSpLocks/>
          </p:cNvGrpSpPr>
          <p:nvPr/>
        </p:nvGrpSpPr>
        <p:grpSpPr bwMode="auto">
          <a:xfrm>
            <a:off x="4556125" y="5310188"/>
            <a:ext cx="320675" cy="842962"/>
            <a:chOff x="2870" y="3345"/>
            <a:chExt cx="202" cy="531"/>
          </a:xfrm>
        </p:grpSpPr>
        <p:sp>
          <p:nvSpPr>
            <p:cNvPr id="33799" name="Line 3">
              <a:extLst>
                <a:ext uri="{FF2B5EF4-FFF2-40B4-BE49-F238E27FC236}">
                  <a16:creationId xmlns:a16="http://schemas.microsoft.com/office/drawing/2014/main" id="{F33E1AA3-21ED-3B08-6F9D-6761B70256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70" y="3345"/>
              <a:ext cx="123" cy="475"/>
            </a:xfrm>
            <a:prstGeom prst="line">
              <a:avLst/>
            </a:prstGeom>
            <a:noFill/>
            <a:ln w="9525">
              <a:solidFill>
                <a:srgbClr val="FF020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0" name="Line 4">
              <a:extLst>
                <a:ext uri="{FF2B5EF4-FFF2-40B4-BE49-F238E27FC236}">
                  <a16:creationId xmlns:a16="http://schemas.microsoft.com/office/drawing/2014/main" id="{C96CCA3D-56A1-09F1-BEB5-EE9A972D34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1" y="3379"/>
              <a:ext cx="71" cy="497"/>
            </a:xfrm>
            <a:prstGeom prst="line">
              <a:avLst/>
            </a:prstGeom>
            <a:noFill/>
            <a:ln w="9525">
              <a:solidFill>
                <a:srgbClr val="FF020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2934" name="Line 6">
            <a:extLst>
              <a:ext uri="{FF2B5EF4-FFF2-40B4-BE49-F238E27FC236}">
                <a16:creationId xmlns:a16="http://schemas.microsoft.com/office/drawing/2014/main" id="{6C52AF0B-F253-A38D-7218-B264CE6D5B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5225" y="5429250"/>
            <a:ext cx="0" cy="698500"/>
          </a:xfrm>
          <a:prstGeom prst="line">
            <a:avLst/>
          </a:prstGeom>
          <a:noFill/>
          <a:ln w="28575">
            <a:solidFill>
              <a:srgbClr val="FF020B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5" name="Text Box 7">
            <a:extLst>
              <a:ext uri="{FF2B5EF4-FFF2-40B4-BE49-F238E27FC236}">
                <a16:creationId xmlns:a16="http://schemas.microsoft.com/office/drawing/2014/main" id="{3EA0DAE3-14D1-5F65-E275-C062CC26F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325" y="247650"/>
            <a:ext cx="24320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Bill Evans (line notes):</a:t>
            </a:r>
          </a:p>
          <a:p>
            <a:pPr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„I‘m hoping the trio will</a:t>
            </a:r>
            <a:b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grow in the direction</a:t>
            </a:r>
            <a:b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 </a:t>
            </a:r>
            <a:r>
              <a:rPr lang="de-DE" altLang="en-US" sz="1800">
                <a:solidFill>
                  <a:srgbClr val="FF02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simultaneous</a:t>
            </a:r>
            <a:br>
              <a:rPr lang="de-DE" altLang="en-US" sz="1800">
                <a:solidFill>
                  <a:srgbClr val="FF02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</a:br>
            <a:r>
              <a:rPr lang="de-DE" altLang="en-US" sz="1800">
                <a:solidFill>
                  <a:srgbClr val="FF02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improvisation</a:t>
            </a: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rather</a:t>
            </a:r>
            <a:b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than just one guy </a:t>
            </a:r>
            <a:b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blowing followed by</a:t>
            </a:r>
            <a:b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another guy blowing.</a:t>
            </a:r>
            <a:b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If the bass player, for</a:t>
            </a:r>
            <a:b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example, hears an idea</a:t>
            </a:r>
            <a:b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that he wants to answer,</a:t>
            </a:r>
            <a:b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why should he just keep</a:t>
            </a:r>
            <a:b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playing a background?“</a:t>
            </a:r>
          </a:p>
          <a:p>
            <a:pPr>
              <a:defRPr/>
            </a:pPr>
            <a:endParaRPr lang="de-DE" altLang="en-US" sz="18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sp>
        <p:nvSpPr>
          <p:cNvPr id="892936" name="Text Box 8">
            <a:extLst>
              <a:ext uri="{FF2B5EF4-FFF2-40B4-BE49-F238E27FC236}">
                <a16:creationId xmlns:a16="http://schemas.microsoft.com/office/drawing/2014/main" id="{BA458C8E-FA17-1892-DAA8-CBA6E008B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" y="5713413"/>
            <a:ext cx="946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 sz="1800">
                <a:solidFill>
                  <a:srgbClr val="FFAE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45‘‘</a:t>
            </a:r>
          </a:p>
          <a:p>
            <a:pPr>
              <a:defRPr/>
            </a:pPr>
            <a:r>
              <a:rPr lang="de-DE" altLang="en-US" sz="1800">
                <a:solidFill>
                  <a:srgbClr val="FFAE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str110%</a:t>
            </a:r>
          </a:p>
          <a:p>
            <a:pPr>
              <a:defRPr/>
            </a:pPr>
            <a:r>
              <a:rPr lang="de-DE" altLang="en-US" sz="1800">
                <a:solidFill>
                  <a:srgbClr val="FFAE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ptch 2.5</a:t>
            </a:r>
          </a:p>
        </p:txBody>
      </p:sp>
      <p:sp>
        <p:nvSpPr>
          <p:cNvPr id="892937" name="Text Box 9">
            <a:extLst>
              <a:ext uri="{FF2B5EF4-FFF2-40B4-BE49-F238E27FC236}">
                <a16:creationId xmlns:a16="http://schemas.microsoft.com/office/drawing/2014/main" id="{BF985995-52B7-9EAE-5E03-0B5411466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325" y="4246563"/>
            <a:ext cx="20764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de-DE" sz="18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  <a:ea typeface="+mn-ea"/>
            </a:endParaRPr>
          </a:p>
          <a:p>
            <a:pPr>
              <a:defRPr/>
            </a:pPr>
            <a:r>
              <a:rPr lang="de-DE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Processes of motivic</a:t>
            </a:r>
            <a:br>
              <a:rPr lang="de-DE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</a:br>
            <a:r>
              <a:rPr lang="de-DE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and gestural </a:t>
            </a:r>
          </a:p>
          <a:p>
            <a:pPr>
              <a:buFontTx/>
              <a:buChar char="•"/>
              <a:defRPr/>
            </a:pPr>
            <a:r>
              <a:rPr lang="de-DE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 imitation,</a:t>
            </a:r>
          </a:p>
          <a:p>
            <a:pPr>
              <a:buFontTx/>
              <a:buChar char="•"/>
              <a:defRPr/>
            </a:pPr>
            <a:r>
              <a:rPr lang="de-DE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 transformation, </a:t>
            </a:r>
          </a:p>
          <a:p>
            <a:pPr>
              <a:buFontTx/>
              <a:buChar char="•"/>
              <a:defRPr/>
            </a:pPr>
            <a:r>
              <a:rPr lang="de-DE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 contrast, and</a:t>
            </a:r>
          </a:p>
          <a:p>
            <a:pPr>
              <a:buFontTx/>
              <a:buChar char="•"/>
              <a:defRPr/>
            </a:pPr>
            <a:r>
              <a:rPr lang="de-DE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 resonance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92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2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2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2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2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2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2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2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92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92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92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2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92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92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2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2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2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92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92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2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92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92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935" grpId="0" autoUpdateAnimBg="0"/>
      <p:bldP spid="89293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906" name="Picture 2" descr="leaves2.tiff                                                   00085F94Macintosh HD                   C2BB404B:">
            <a:extLst>
              <a:ext uri="{FF2B5EF4-FFF2-40B4-BE49-F238E27FC236}">
                <a16:creationId xmlns:a16="http://schemas.microsoft.com/office/drawing/2014/main" id="{934C2C46-31B3-9027-784B-219E6BD58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b="597"/>
          <a:stretch>
            <a:fillRect/>
          </a:stretch>
        </p:blipFill>
        <p:spPr bwMode="auto">
          <a:xfrm>
            <a:off x="1582738" y="141288"/>
            <a:ext cx="5162550" cy="6613525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grpSp>
        <p:nvGrpSpPr>
          <p:cNvPr id="2" name="Group 44">
            <a:extLst>
              <a:ext uri="{FF2B5EF4-FFF2-40B4-BE49-F238E27FC236}">
                <a16:creationId xmlns:a16="http://schemas.microsoft.com/office/drawing/2014/main" id="{13A8658D-D723-6274-A682-15D80D0DD47A}"/>
              </a:ext>
            </a:extLst>
          </p:cNvPr>
          <p:cNvGrpSpPr>
            <a:grpSpLocks/>
          </p:cNvGrpSpPr>
          <p:nvPr/>
        </p:nvGrpSpPr>
        <p:grpSpPr bwMode="auto">
          <a:xfrm>
            <a:off x="2560638" y="649288"/>
            <a:ext cx="1751012" cy="1130300"/>
            <a:chOff x="1613" y="409"/>
            <a:chExt cx="1103" cy="712"/>
          </a:xfrm>
        </p:grpSpPr>
        <p:sp>
          <p:nvSpPr>
            <p:cNvPr id="34859" name="Freeform 3">
              <a:extLst>
                <a:ext uri="{FF2B5EF4-FFF2-40B4-BE49-F238E27FC236}">
                  <a16:creationId xmlns:a16="http://schemas.microsoft.com/office/drawing/2014/main" id="{A3C4DE41-3705-E424-45FD-4B44BE757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" y="409"/>
              <a:ext cx="598" cy="171"/>
            </a:xfrm>
            <a:custGeom>
              <a:avLst/>
              <a:gdLst>
                <a:gd name="T0" fmla="*/ 5 w 598"/>
                <a:gd name="T1" fmla="*/ 0 h 171"/>
                <a:gd name="T2" fmla="*/ 275 w 598"/>
                <a:gd name="T3" fmla="*/ 12 h 171"/>
                <a:gd name="T4" fmla="*/ 436 w 598"/>
                <a:gd name="T5" fmla="*/ 38 h 171"/>
                <a:gd name="T6" fmla="*/ 598 w 598"/>
                <a:gd name="T7" fmla="*/ 91 h 171"/>
                <a:gd name="T8" fmla="*/ 550 w 598"/>
                <a:gd name="T9" fmla="*/ 171 h 171"/>
                <a:gd name="T10" fmla="*/ 369 w 598"/>
                <a:gd name="T11" fmla="*/ 101 h 171"/>
                <a:gd name="T12" fmla="*/ 211 w 598"/>
                <a:gd name="T13" fmla="*/ 70 h 171"/>
                <a:gd name="T14" fmla="*/ 163 w 598"/>
                <a:gd name="T15" fmla="*/ 83 h 171"/>
                <a:gd name="T16" fmla="*/ 9 w 598"/>
                <a:gd name="T17" fmla="*/ 123 h 171"/>
                <a:gd name="T18" fmla="*/ 0 w 598"/>
                <a:gd name="T19" fmla="*/ 0 h 1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8"/>
                <a:gd name="T31" fmla="*/ 0 h 171"/>
                <a:gd name="T32" fmla="*/ 598 w 598"/>
                <a:gd name="T33" fmla="*/ 171 h 1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8" h="171">
                  <a:moveTo>
                    <a:pt x="5" y="0"/>
                  </a:moveTo>
                  <a:lnTo>
                    <a:pt x="275" y="12"/>
                  </a:lnTo>
                  <a:lnTo>
                    <a:pt x="436" y="38"/>
                  </a:lnTo>
                  <a:lnTo>
                    <a:pt x="598" y="91"/>
                  </a:lnTo>
                  <a:lnTo>
                    <a:pt x="550" y="171"/>
                  </a:lnTo>
                  <a:lnTo>
                    <a:pt x="369" y="101"/>
                  </a:lnTo>
                  <a:lnTo>
                    <a:pt x="211" y="70"/>
                  </a:lnTo>
                  <a:lnTo>
                    <a:pt x="163" y="83"/>
                  </a:lnTo>
                  <a:lnTo>
                    <a:pt x="9" y="123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20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0" name="Freeform 4">
              <a:extLst>
                <a:ext uri="{FF2B5EF4-FFF2-40B4-BE49-F238E27FC236}">
                  <a16:creationId xmlns:a16="http://schemas.microsoft.com/office/drawing/2014/main" id="{AB96474D-B83F-7DB4-992C-FD8A4524C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" y="910"/>
              <a:ext cx="557" cy="211"/>
            </a:xfrm>
            <a:custGeom>
              <a:avLst/>
              <a:gdLst>
                <a:gd name="T0" fmla="*/ 0 w 360"/>
                <a:gd name="T1" fmla="*/ 0 h 211"/>
                <a:gd name="T2" fmla="*/ 35532 w 360"/>
                <a:gd name="T3" fmla="*/ 48 h 211"/>
                <a:gd name="T4" fmla="*/ 98724 w 360"/>
                <a:gd name="T5" fmla="*/ 70 h 211"/>
                <a:gd name="T6" fmla="*/ 162228 w 360"/>
                <a:gd name="T7" fmla="*/ 114 h 211"/>
                <a:gd name="T8" fmla="*/ 148290 w 360"/>
                <a:gd name="T9" fmla="*/ 211 h 211"/>
                <a:gd name="T10" fmla="*/ 96941 w 360"/>
                <a:gd name="T11" fmla="*/ 171 h 211"/>
                <a:gd name="T12" fmla="*/ 51170 w 360"/>
                <a:gd name="T13" fmla="*/ 158 h 211"/>
                <a:gd name="T14" fmla="*/ 5771 w 360"/>
                <a:gd name="T15" fmla="*/ 171 h 211"/>
                <a:gd name="T16" fmla="*/ 0 w 360"/>
                <a:gd name="T17" fmla="*/ 0 h 2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0"/>
                <a:gd name="T28" fmla="*/ 0 h 211"/>
                <a:gd name="T29" fmla="*/ 360 w 360"/>
                <a:gd name="T30" fmla="*/ 211 h 2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0" h="211">
                  <a:moveTo>
                    <a:pt x="0" y="0"/>
                  </a:moveTo>
                  <a:lnTo>
                    <a:pt x="79" y="48"/>
                  </a:lnTo>
                  <a:lnTo>
                    <a:pt x="219" y="70"/>
                  </a:lnTo>
                  <a:lnTo>
                    <a:pt x="360" y="114"/>
                  </a:lnTo>
                  <a:lnTo>
                    <a:pt x="329" y="211"/>
                  </a:lnTo>
                  <a:lnTo>
                    <a:pt x="215" y="171"/>
                  </a:lnTo>
                  <a:lnTo>
                    <a:pt x="114" y="158"/>
                  </a:lnTo>
                  <a:lnTo>
                    <a:pt x="13" y="171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20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1" name="Line 6">
              <a:extLst>
                <a:ext uri="{FF2B5EF4-FFF2-40B4-BE49-F238E27FC236}">
                  <a16:creationId xmlns:a16="http://schemas.microsoft.com/office/drawing/2014/main" id="{9ED57D7F-6F3B-5449-3647-5539251FF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6" y="571"/>
              <a:ext cx="184" cy="335"/>
            </a:xfrm>
            <a:prstGeom prst="line">
              <a:avLst/>
            </a:prstGeom>
            <a:noFill/>
            <a:ln w="9525">
              <a:solidFill>
                <a:srgbClr val="FF020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1933" name="Text Box 29">
            <a:extLst>
              <a:ext uri="{FF2B5EF4-FFF2-40B4-BE49-F238E27FC236}">
                <a16:creationId xmlns:a16="http://schemas.microsoft.com/office/drawing/2014/main" id="{7530A0C4-9299-FB15-ED2A-A10BFEDC3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450" y="423863"/>
            <a:ext cx="21399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contrast 1</a:t>
            </a:r>
            <a:endParaRPr lang="de-DE" altLang="en-US" sz="18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defRPr/>
            </a:pPr>
            <a:r>
              <a:rPr lang="de-DE" alt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imitation 1</a:t>
            </a:r>
            <a:endParaRPr lang="de-DE" altLang="en-US" sz="18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defRPr/>
            </a:pPr>
            <a:r>
              <a:rPr lang="de-DE" alt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imitation 2 (b-flat/g)</a:t>
            </a:r>
          </a:p>
          <a:p>
            <a:pPr>
              <a:defRPr/>
            </a:pPr>
            <a:r>
              <a:rPr lang="de-DE" altLang="en-US" sz="1800">
                <a:solidFill>
                  <a:srgbClr val="A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reson</a:t>
            </a:r>
            <a:r>
              <a:rPr lang="de-DE" alt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ance 1 (d/e-flat)</a:t>
            </a:r>
          </a:p>
          <a:p>
            <a:pPr>
              <a:defRPr/>
            </a:pPr>
            <a:r>
              <a:rPr lang="de-DE" alt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imitation 3 </a:t>
            </a:r>
          </a:p>
          <a:p>
            <a:pPr>
              <a:defRPr/>
            </a:pPr>
            <a:r>
              <a:rPr lang="de-DE" altLang="en-US" sz="1800">
                <a:solidFill>
                  <a:srgbClr val="A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imitation 4</a:t>
            </a:r>
          </a:p>
          <a:p>
            <a:pPr>
              <a:defRPr/>
            </a:pPr>
            <a:r>
              <a:rPr lang="de-DE" alt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contrast 2</a:t>
            </a:r>
            <a:endParaRPr lang="de-DE" altLang="en-US" sz="18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defRPr/>
            </a:pPr>
            <a:r>
              <a:rPr lang="de-DE" altLang="en-US" sz="1800">
                <a:solidFill>
                  <a:srgbClr val="A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imitation 5 (of ds!)</a:t>
            </a:r>
            <a:endParaRPr lang="de-DE" altLang="en-US" sz="18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defRPr/>
            </a:pPr>
            <a:r>
              <a:rPr lang="de-DE" altLang="en-US" sz="1800">
                <a:solidFill>
                  <a:srgbClr val="A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imitation 6</a:t>
            </a:r>
            <a:endParaRPr lang="de-DE" altLang="en-US" sz="18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grpSp>
        <p:nvGrpSpPr>
          <p:cNvPr id="3" name="Group 45">
            <a:extLst>
              <a:ext uri="{FF2B5EF4-FFF2-40B4-BE49-F238E27FC236}">
                <a16:creationId xmlns:a16="http://schemas.microsoft.com/office/drawing/2014/main" id="{EA767003-B05B-4A28-3975-B9100FED92AF}"/>
              </a:ext>
            </a:extLst>
          </p:cNvPr>
          <p:cNvGrpSpPr>
            <a:grpSpLocks/>
          </p:cNvGrpSpPr>
          <p:nvPr/>
        </p:nvGrpSpPr>
        <p:grpSpPr bwMode="auto">
          <a:xfrm>
            <a:off x="3286125" y="641350"/>
            <a:ext cx="3984625" cy="1782763"/>
            <a:chOff x="2070" y="404"/>
            <a:chExt cx="2510" cy="1123"/>
          </a:xfrm>
        </p:grpSpPr>
        <p:sp>
          <p:nvSpPr>
            <p:cNvPr id="34857" name="Freeform 8">
              <a:extLst>
                <a:ext uri="{FF2B5EF4-FFF2-40B4-BE49-F238E27FC236}">
                  <a16:creationId xmlns:a16="http://schemas.microsoft.com/office/drawing/2014/main" id="{A69146B6-50B1-D04F-3951-50ECB32D7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0" y="1143"/>
              <a:ext cx="563" cy="127"/>
            </a:xfrm>
            <a:custGeom>
              <a:avLst/>
              <a:gdLst>
                <a:gd name="T0" fmla="*/ 0 w 563"/>
                <a:gd name="T1" fmla="*/ 127 h 127"/>
                <a:gd name="T2" fmla="*/ 277 w 563"/>
                <a:gd name="T3" fmla="*/ 0 h 127"/>
                <a:gd name="T4" fmla="*/ 563 w 563"/>
                <a:gd name="T5" fmla="*/ 110 h 127"/>
                <a:gd name="T6" fmla="*/ 0 60000 65536"/>
                <a:gd name="T7" fmla="*/ 0 60000 65536"/>
                <a:gd name="T8" fmla="*/ 0 60000 65536"/>
                <a:gd name="T9" fmla="*/ 0 w 563"/>
                <a:gd name="T10" fmla="*/ 0 h 127"/>
                <a:gd name="T11" fmla="*/ 563 w 563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3" h="127">
                  <a:moveTo>
                    <a:pt x="0" y="127"/>
                  </a:moveTo>
                  <a:lnTo>
                    <a:pt x="277" y="0"/>
                  </a:lnTo>
                  <a:lnTo>
                    <a:pt x="563" y="110"/>
                  </a:lnTo>
                </a:path>
              </a:pathLst>
            </a:custGeom>
            <a:noFill/>
            <a:ln w="28575">
              <a:solidFill>
                <a:srgbClr val="FF020B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8" name="Freeform 31">
              <a:extLst>
                <a:ext uri="{FF2B5EF4-FFF2-40B4-BE49-F238E27FC236}">
                  <a16:creationId xmlns:a16="http://schemas.microsoft.com/office/drawing/2014/main" id="{2C9192A8-C5AC-57E3-B8B3-E49086171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" y="404"/>
              <a:ext cx="2365" cy="1123"/>
            </a:xfrm>
            <a:custGeom>
              <a:avLst/>
              <a:gdLst>
                <a:gd name="T0" fmla="*/ 2365 w 2365"/>
                <a:gd name="T1" fmla="*/ 0 h 1123"/>
                <a:gd name="T2" fmla="*/ 2203 w 2365"/>
                <a:gd name="T3" fmla="*/ 387 h 1123"/>
                <a:gd name="T4" fmla="*/ 1842 w 2365"/>
                <a:gd name="T5" fmla="*/ 1047 h 1123"/>
                <a:gd name="T6" fmla="*/ 0 w 2365"/>
                <a:gd name="T7" fmla="*/ 844 h 1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65"/>
                <a:gd name="T13" fmla="*/ 0 h 1123"/>
                <a:gd name="T14" fmla="*/ 2365 w 2365"/>
                <a:gd name="T15" fmla="*/ 1123 h 1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65" h="1123">
                  <a:moveTo>
                    <a:pt x="2365" y="0"/>
                  </a:moveTo>
                  <a:cubicBezTo>
                    <a:pt x="2338" y="64"/>
                    <a:pt x="2290" y="212"/>
                    <a:pt x="2203" y="387"/>
                  </a:cubicBezTo>
                  <a:cubicBezTo>
                    <a:pt x="2116" y="562"/>
                    <a:pt x="2209" y="971"/>
                    <a:pt x="1842" y="1047"/>
                  </a:cubicBezTo>
                  <a:cubicBezTo>
                    <a:pt x="1475" y="1123"/>
                    <a:pt x="384" y="886"/>
                    <a:pt x="0" y="844"/>
                  </a:cubicBezTo>
                </a:path>
              </a:pathLst>
            </a:custGeom>
            <a:noFill/>
            <a:ln w="9525">
              <a:solidFill>
                <a:srgbClr val="FF020B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1936" name="Freeform 32">
            <a:extLst>
              <a:ext uri="{FF2B5EF4-FFF2-40B4-BE49-F238E27FC236}">
                <a16:creationId xmlns:a16="http://schemas.microsoft.com/office/drawing/2014/main" id="{4687D54A-505D-CBAA-CF8D-851DE4CA0F2E}"/>
              </a:ext>
            </a:extLst>
          </p:cNvPr>
          <p:cNvSpPr>
            <a:spLocks/>
          </p:cNvSpPr>
          <p:nvPr/>
        </p:nvSpPr>
        <p:spPr bwMode="auto">
          <a:xfrm>
            <a:off x="3021013" y="109538"/>
            <a:ext cx="4305300" cy="796925"/>
          </a:xfrm>
          <a:custGeom>
            <a:avLst/>
            <a:gdLst>
              <a:gd name="T0" fmla="*/ 2147483646 w 2712"/>
              <a:gd name="T1" fmla="*/ 2147483646 h 502"/>
              <a:gd name="T2" fmla="*/ 2147483646 w 2712"/>
              <a:gd name="T3" fmla="*/ 2147483646 h 502"/>
              <a:gd name="T4" fmla="*/ 2147483646 w 2712"/>
              <a:gd name="T5" fmla="*/ 2147483646 h 502"/>
              <a:gd name="T6" fmla="*/ 0 w 2712"/>
              <a:gd name="T7" fmla="*/ 2147483646 h 502"/>
              <a:gd name="T8" fmla="*/ 0 60000 65536"/>
              <a:gd name="T9" fmla="*/ 0 60000 65536"/>
              <a:gd name="T10" fmla="*/ 0 60000 65536"/>
              <a:gd name="T11" fmla="*/ 0 60000 65536"/>
              <a:gd name="T12" fmla="*/ 0 w 2712"/>
              <a:gd name="T13" fmla="*/ 0 h 502"/>
              <a:gd name="T14" fmla="*/ 2712 w 2712"/>
              <a:gd name="T15" fmla="*/ 502 h 5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12" h="502">
                <a:moveTo>
                  <a:pt x="2712" y="502"/>
                </a:moveTo>
                <a:cubicBezTo>
                  <a:pt x="2460" y="429"/>
                  <a:pt x="1548" y="134"/>
                  <a:pt x="1200" y="67"/>
                </a:cubicBezTo>
                <a:cubicBezTo>
                  <a:pt x="852" y="0"/>
                  <a:pt x="825" y="60"/>
                  <a:pt x="625" y="102"/>
                </a:cubicBezTo>
                <a:cubicBezTo>
                  <a:pt x="425" y="144"/>
                  <a:pt x="130" y="276"/>
                  <a:pt x="0" y="322"/>
                </a:cubicBezTo>
              </a:path>
            </a:pathLst>
          </a:custGeom>
          <a:noFill/>
          <a:ln w="9525">
            <a:solidFill>
              <a:srgbClr val="FF020B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22D05720-81DA-069A-C6D0-81F8B7D02B02}"/>
              </a:ext>
            </a:extLst>
          </p:cNvPr>
          <p:cNvGrpSpPr>
            <a:grpSpLocks/>
          </p:cNvGrpSpPr>
          <p:nvPr/>
        </p:nvGrpSpPr>
        <p:grpSpPr bwMode="auto">
          <a:xfrm>
            <a:off x="4043363" y="246063"/>
            <a:ext cx="3305175" cy="1568450"/>
            <a:chOff x="2547" y="155"/>
            <a:chExt cx="2082" cy="988"/>
          </a:xfrm>
        </p:grpSpPr>
        <p:sp>
          <p:nvSpPr>
            <p:cNvPr id="34855" name="Freeform 5">
              <a:extLst>
                <a:ext uri="{FF2B5EF4-FFF2-40B4-BE49-F238E27FC236}">
                  <a16:creationId xmlns:a16="http://schemas.microsoft.com/office/drawing/2014/main" id="{511B2ECB-717C-3934-C755-25057D84F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888"/>
              <a:ext cx="176" cy="255"/>
            </a:xfrm>
            <a:custGeom>
              <a:avLst/>
              <a:gdLst>
                <a:gd name="T0" fmla="*/ 0 w 176"/>
                <a:gd name="T1" fmla="*/ 0 h 255"/>
                <a:gd name="T2" fmla="*/ 176 w 176"/>
                <a:gd name="T3" fmla="*/ 114 h 255"/>
                <a:gd name="T4" fmla="*/ 162 w 176"/>
                <a:gd name="T5" fmla="*/ 211 h 255"/>
                <a:gd name="T6" fmla="*/ 4 w 176"/>
                <a:gd name="T7" fmla="*/ 255 h 255"/>
                <a:gd name="T8" fmla="*/ 9 w 176"/>
                <a:gd name="T9" fmla="*/ 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6"/>
                <a:gd name="T16" fmla="*/ 0 h 255"/>
                <a:gd name="T17" fmla="*/ 176 w 176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6" h="255">
                  <a:moveTo>
                    <a:pt x="0" y="0"/>
                  </a:moveTo>
                  <a:lnTo>
                    <a:pt x="176" y="114"/>
                  </a:lnTo>
                  <a:lnTo>
                    <a:pt x="162" y="211"/>
                  </a:lnTo>
                  <a:lnTo>
                    <a:pt x="4" y="255"/>
                  </a:lnTo>
                  <a:lnTo>
                    <a:pt x="9" y="4"/>
                  </a:lnTo>
                </a:path>
              </a:pathLst>
            </a:custGeom>
            <a:noFill/>
            <a:ln w="28575">
              <a:solidFill>
                <a:srgbClr val="FF020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6" name="Freeform 33">
              <a:extLst>
                <a:ext uri="{FF2B5EF4-FFF2-40B4-BE49-F238E27FC236}">
                  <a16:creationId xmlns:a16="http://schemas.microsoft.com/office/drawing/2014/main" id="{734CA512-A9DF-A4BC-E3F1-9EA583230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" y="155"/>
              <a:ext cx="2082" cy="720"/>
            </a:xfrm>
            <a:custGeom>
              <a:avLst/>
              <a:gdLst>
                <a:gd name="T0" fmla="*/ 2082 w 2082"/>
                <a:gd name="T1" fmla="*/ 575 h 720"/>
                <a:gd name="T2" fmla="*/ 652 w 2082"/>
                <a:gd name="T3" fmla="*/ 77 h 720"/>
                <a:gd name="T4" fmla="*/ 77 w 2082"/>
                <a:gd name="T5" fmla="*/ 112 h 720"/>
                <a:gd name="T6" fmla="*/ 187 w 2082"/>
                <a:gd name="T7" fmla="*/ 72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2"/>
                <a:gd name="T13" fmla="*/ 0 h 720"/>
                <a:gd name="T14" fmla="*/ 2082 w 2082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2" h="720">
                  <a:moveTo>
                    <a:pt x="2082" y="575"/>
                  </a:moveTo>
                  <a:cubicBezTo>
                    <a:pt x="1843" y="493"/>
                    <a:pt x="986" y="154"/>
                    <a:pt x="652" y="77"/>
                  </a:cubicBezTo>
                  <a:cubicBezTo>
                    <a:pt x="318" y="0"/>
                    <a:pt x="154" y="5"/>
                    <a:pt x="77" y="112"/>
                  </a:cubicBezTo>
                  <a:cubicBezTo>
                    <a:pt x="0" y="219"/>
                    <a:pt x="164" y="593"/>
                    <a:pt x="187" y="720"/>
                  </a:cubicBezTo>
                </a:path>
              </a:pathLst>
            </a:custGeom>
            <a:noFill/>
            <a:ln w="9525">
              <a:solidFill>
                <a:srgbClr val="FF020B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4">
            <a:extLst>
              <a:ext uri="{FF2B5EF4-FFF2-40B4-BE49-F238E27FC236}">
                <a16:creationId xmlns:a16="http://schemas.microsoft.com/office/drawing/2014/main" id="{7C0141E1-2DE3-976F-2EDE-3D6003E0F2DA}"/>
              </a:ext>
            </a:extLst>
          </p:cNvPr>
          <p:cNvGrpSpPr>
            <a:grpSpLocks/>
          </p:cNvGrpSpPr>
          <p:nvPr/>
        </p:nvGrpSpPr>
        <p:grpSpPr bwMode="auto">
          <a:xfrm>
            <a:off x="4838700" y="465138"/>
            <a:ext cx="2495550" cy="1181100"/>
            <a:chOff x="3048" y="293"/>
            <a:chExt cx="1572" cy="744"/>
          </a:xfrm>
        </p:grpSpPr>
        <p:sp>
          <p:nvSpPr>
            <p:cNvPr id="34852" name="Line 9">
              <a:extLst>
                <a:ext uri="{FF2B5EF4-FFF2-40B4-BE49-F238E27FC236}">
                  <a16:creationId xmlns:a16="http://schemas.microsoft.com/office/drawing/2014/main" id="{1F64A09D-4ABF-8811-7E35-FDCF2BCA5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5" y="593"/>
              <a:ext cx="0" cy="444"/>
            </a:xfrm>
            <a:prstGeom prst="line">
              <a:avLst/>
            </a:prstGeom>
            <a:noFill/>
            <a:ln w="28575">
              <a:solidFill>
                <a:srgbClr val="FF020B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3" name="Line 10">
              <a:extLst>
                <a:ext uri="{FF2B5EF4-FFF2-40B4-BE49-F238E27FC236}">
                  <a16:creationId xmlns:a16="http://schemas.microsoft.com/office/drawing/2014/main" id="{D346CF80-FB7F-3832-6D48-2E8A052ED0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4" y="578"/>
              <a:ext cx="0" cy="444"/>
            </a:xfrm>
            <a:prstGeom prst="line">
              <a:avLst/>
            </a:prstGeom>
            <a:noFill/>
            <a:ln w="28575">
              <a:solidFill>
                <a:srgbClr val="FF020B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4" name="Freeform 34">
              <a:extLst>
                <a:ext uri="{FF2B5EF4-FFF2-40B4-BE49-F238E27FC236}">
                  <a16:creationId xmlns:a16="http://schemas.microsoft.com/office/drawing/2014/main" id="{17338667-A72A-0A35-B171-37730AAEA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293"/>
              <a:ext cx="1572" cy="608"/>
            </a:xfrm>
            <a:custGeom>
              <a:avLst/>
              <a:gdLst>
                <a:gd name="T0" fmla="*/ 1572 w 1572"/>
                <a:gd name="T1" fmla="*/ 608 h 608"/>
                <a:gd name="T2" fmla="*/ 306 w 1572"/>
                <a:gd name="T3" fmla="*/ 45 h 608"/>
                <a:gd name="T4" fmla="*/ 20 w 1572"/>
                <a:gd name="T5" fmla="*/ 336 h 608"/>
                <a:gd name="T6" fmla="*/ 187 w 1572"/>
                <a:gd name="T7" fmla="*/ 547 h 6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72"/>
                <a:gd name="T13" fmla="*/ 0 h 608"/>
                <a:gd name="T14" fmla="*/ 1572 w 1572"/>
                <a:gd name="T15" fmla="*/ 608 h 6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2" h="608">
                  <a:moveTo>
                    <a:pt x="1572" y="608"/>
                  </a:moveTo>
                  <a:cubicBezTo>
                    <a:pt x="1361" y="514"/>
                    <a:pt x="565" y="90"/>
                    <a:pt x="306" y="45"/>
                  </a:cubicBezTo>
                  <a:cubicBezTo>
                    <a:pt x="47" y="0"/>
                    <a:pt x="40" y="252"/>
                    <a:pt x="20" y="336"/>
                  </a:cubicBezTo>
                  <a:cubicBezTo>
                    <a:pt x="0" y="420"/>
                    <a:pt x="152" y="503"/>
                    <a:pt x="187" y="547"/>
                  </a:cubicBezTo>
                </a:path>
              </a:pathLst>
            </a:custGeom>
            <a:noFill/>
            <a:ln w="9525">
              <a:solidFill>
                <a:srgbClr val="FF020B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0">
            <a:extLst>
              <a:ext uri="{FF2B5EF4-FFF2-40B4-BE49-F238E27FC236}">
                <a16:creationId xmlns:a16="http://schemas.microsoft.com/office/drawing/2014/main" id="{89C8A6B8-D34C-D499-C8E9-5502420E96B9}"/>
              </a:ext>
            </a:extLst>
          </p:cNvPr>
          <p:cNvGrpSpPr>
            <a:grpSpLocks/>
          </p:cNvGrpSpPr>
          <p:nvPr/>
        </p:nvGrpSpPr>
        <p:grpSpPr bwMode="auto">
          <a:xfrm>
            <a:off x="989013" y="935038"/>
            <a:ext cx="6481762" cy="3719512"/>
            <a:chOff x="623" y="589"/>
            <a:chExt cx="4083" cy="2343"/>
          </a:xfrm>
        </p:grpSpPr>
        <p:sp>
          <p:nvSpPr>
            <p:cNvPr id="34845" name="Freeform 12">
              <a:extLst>
                <a:ext uri="{FF2B5EF4-FFF2-40B4-BE49-F238E27FC236}">
                  <a16:creationId xmlns:a16="http://schemas.microsoft.com/office/drawing/2014/main" id="{88DF45A7-5E44-345C-73BD-5A432F56F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" y="589"/>
              <a:ext cx="285" cy="176"/>
            </a:xfrm>
            <a:custGeom>
              <a:avLst/>
              <a:gdLst>
                <a:gd name="T0" fmla="*/ 35 w 285"/>
                <a:gd name="T1" fmla="*/ 0 h 176"/>
                <a:gd name="T2" fmla="*/ 0 w 285"/>
                <a:gd name="T3" fmla="*/ 44 h 176"/>
                <a:gd name="T4" fmla="*/ 285 w 285"/>
                <a:gd name="T5" fmla="*/ 176 h 176"/>
                <a:gd name="T6" fmla="*/ 0 60000 65536"/>
                <a:gd name="T7" fmla="*/ 0 60000 65536"/>
                <a:gd name="T8" fmla="*/ 0 60000 65536"/>
                <a:gd name="T9" fmla="*/ 0 w 285"/>
                <a:gd name="T10" fmla="*/ 0 h 176"/>
                <a:gd name="T11" fmla="*/ 285 w 285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" h="176">
                  <a:moveTo>
                    <a:pt x="35" y="0"/>
                  </a:moveTo>
                  <a:lnTo>
                    <a:pt x="0" y="44"/>
                  </a:lnTo>
                  <a:lnTo>
                    <a:pt x="285" y="176"/>
                  </a:lnTo>
                </a:path>
              </a:pathLst>
            </a:custGeom>
            <a:noFill/>
            <a:ln w="28575">
              <a:solidFill>
                <a:srgbClr val="FF020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846" name="Group 48">
              <a:extLst>
                <a:ext uri="{FF2B5EF4-FFF2-40B4-BE49-F238E27FC236}">
                  <a16:creationId xmlns:a16="http://schemas.microsoft.com/office/drawing/2014/main" id="{9BF2EF4B-E478-1F89-3E2D-29BD75EDE5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1068"/>
              <a:ext cx="4083" cy="1864"/>
              <a:chOff x="623" y="1068"/>
              <a:chExt cx="4083" cy="1864"/>
            </a:xfrm>
          </p:grpSpPr>
          <p:grpSp>
            <p:nvGrpSpPr>
              <p:cNvPr id="34847" name="Group 47">
                <a:extLst>
                  <a:ext uri="{FF2B5EF4-FFF2-40B4-BE49-F238E27FC236}">
                    <a16:creationId xmlns:a16="http://schemas.microsoft.com/office/drawing/2014/main" id="{B362B5C1-8995-89F8-DBBE-DCA7D33026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75" y="2040"/>
                <a:ext cx="1366" cy="892"/>
                <a:chOff x="1175" y="2040"/>
                <a:chExt cx="1366" cy="892"/>
              </a:xfrm>
            </p:grpSpPr>
            <p:sp>
              <p:nvSpPr>
                <p:cNvPr id="34849" name="Freeform 13">
                  <a:extLst>
                    <a:ext uri="{FF2B5EF4-FFF2-40B4-BE49-F238E27FC236}">
                      <a16:creationId xmlns:a16="http://schemas.microsoft.com/office/drawing/2014/main" id="{9896DCB0-811F-034D-2B08-526CACA2EE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6" y="2040"/>
                  <a:ext cx="668" cy="233"/>
                </a:xfrm>
                <a:custGeom>
                  <a:avLst/>
                  <a:gdLst>
                    <a:gd name="T0" fmla="*/ 0 w 668"/>
                    <a:gd name="T1" fmla="*/ 0 h 233"/>
                    <a:gd name="T2" fmla="*/ 641 w 668"/>
                    <a:gd name="T3" fmla="*/ 233 h 233"/>
                    <a:gd name="T4" fmla="*/ 668 w 668"/>
                    <a:gd name="T5" fmla="*/ 189 h 233"/>
                    <a:gd name="T6" fmla="*/ 0 60000 65536"/>
                    <a:gd name="T7" fmla="*/ 0 60000 65536"/>
                    <a:gd name="T8" fmla="*/ 0 60000 65536"/>
                    <a:gd name="T9" fmla="*/ 0 w 668"/>
                    <a:gd name="T10" fmla="*/ 0 h 233"/>
                    <a:gd name="T11" fmla="*/ 668 w 668"/>
                    <a:gd name="T12" fmla="*/ 233 h 2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68" h="233">
                      <a:moveTo>
                        <a:pt x="0" y="0"/>
                      </a:moveTo>
                      <a:lnTo>
                        <a:pt x="641" y="233"/>
                      </a:lnTo>
                      <a:lnTo>
                        <a:pt x="668" y="189"/>
                      </a:lnTo>
                    </a:path>
                  </a:pathLst>
                </a:custGeom>
                <a:noFill/>
                <a:ln w="28575">
                  <a:solidFill>
                    <a:srgbClr val="FF020B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50" name="Freeform 14">
                  <a:extLst>
                    <a:ext uri="{FF2B5EF4-FFF2-40B4-BE49-F238E27FC236}">
                      <a16:creationId xmlns:a16="http://schemas.microsoft.com/office/drawing/2014/main" id="{3DC232D8-91B2-DCEE-1086-79CB1AF5BE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3" y="2497"/>
                  <a:ext cx="1068" cy="136"/>
                </a:xfrm>
                <a:custGeom>
                  <a:avLst/>
                  <a:gdLst>
                    <a:gd name="T0" fmla="*/ 17 w 1068"/>
                    <a:gd name="T1" fmla="*/ 0 h 136"/>
                    <a:gd name="T2" fmla="*/ 0 w 1068"/>
                    <a:gd name="T3" fmla="*/ 66 h 136"/>
                    <a:gd name="T4" fmla="*/ 1059 w 1068"/>
                    <a:gd name="T5" fmla="*/ 136 h 136"/>
                    <a:gd name="T6" fmla="*/ 1068 w 1068"/>
                    <a:gd name="T7" fmla="*/ 79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68"/>
                    <a:gd name="T13" fmla="*/ 0 h 136"/>
                    <a:gd name="T14" fmla="*/ 1068 w 1068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68" h="136">
                      <a:moveTo>
                        <a:pt x="17" y="0"/>
                      </a:moveTo>
                      <a:lnTo>
                        <a:pt x="0" y="66"/>
                      </a:lnTo>
                      <a:lnTo>
                        <a:pt x="1059" y="136"/>
                      </a:lnTo>
                      <a:lnTo>
                        <a:pt x="1068" y="79"/>
                      </a:lnTo>
                    </a:path>
                  </a:pathLst>
                </a:custGeom>
                <a:noFill/>
                <a:ln w="28575">
                  <a:solidFill>
                    <a:srgbClr val="FF020B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51" name="Freeform 15">
                  <a:extLst>
                    <a:ext uri="{FF2B5EF4-FFF2-40B4-BE49-F238E27FC236}">
                      <a16:creationId xmlns:a16="http://schemas.microsoft.com/office/drawing/2014/main" id="{284626CF-A627-5357-C42F-DC4F3A741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5" y="2075"/>
                  <a:ext cx="416" cy="857"/>
                </a:xfrm>
                <a:custGeom>
                  <a:avLst/>
                  <a:gdLst>
                    <a:gd name="T0" fmla="*/ 205 w 416"/>
                    <a:gd name="T1" fmla="*/ 0 h 857"/>
                    <a:gd name="T2" fmla="*/ 87 w 416"/>
                    <a:gd name="T3" fmla="*/ 215 h 857"/>
                    <a:gd name="T4" fmla="*/ 25 w 416"/>
                    <a:gd name="T5" fmla="*/ 602 h 857"/>
                    <a:gd name="T6" fmla="*/ 65 w 416"/>
                    <a:gd name="T7" fmla="*/ 844 h 857"/>
                    <a:gd name="T8" fmla="*/ 416 w 416"/>
                    <a:gd name="T9" fmla="*/ 523 h 8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6"/>
                    <a:gd name="T16" fmla="*/ 0 h 857"/>
                    <a:gd name="T17" fmla="*/ 416 w 416"/>
                    <a:gd name="T18" fmla="*/ 857 h 8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6" h="857">
                      <a:moveTo>
                        <a:pt x="205" y="0"/>
                      </a:moveTo>
                      <a:cubicBezTo>
                        <a:pt x="161" y="57"/>
                        <a:pt x="117" y="115"/>
                        <a:pt x="87" y="215"/>
                      </a:cubicBezTo>
                      <a:cubicBezTo>
                        <a:pt x="57" y="315"/>
                        <a:pt x="29" y="497"/>
                        <a:pt x="25" y="602"/>
                      </a:cubicBezTo>
                      <a:cubicBezTo>
                        <a:pt x="21" y="707"/>
                        <a:pt x="0" y="857"/>
                        <a:pt x="65" y="844"/>
                      </a:cubicBezTo>
                      <a:cubicBezTo>
                        <a:pt x="130" y="831"/>
                        <a:pt x="273" y="677"/>
                        <a:pt x="416" y="523"/>
                      </a:cubicBezTo>
                    </a:path>
                  </a:pathLst>
                </a:custGeom>
                <a:noFill/>
                <a:ln w="9525">
                  <a:solidFill>
                    <a:srgbClr val="FF020B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848" name="Freeform 35">
                <a:extLst>
                  <a:ext uri="{FF2B5EF4-FFF2-40B4-BE49-F238E27FC236}">
                    <a16:creationId xmlns:a16="http://schemas.microsoft.com/office/drawing/2014/main" id="{70F3F514-1C7F-07CB-39F1-FF0B755B3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" y="1068"/>
                <a:ext cx="4083" cy="1191"/>
              </a:xfrm>
              <a:custGeom>
                <a:avLst/>
                <a:gdLst>
                  <a:gd name="T0" fmla="*/ 4010 w 4083"/>
                  <a:gd name="T1" fmla="*/ 0 h 1191"/>
                  <a:gd name="T2" fmla="*/ 3496 w 4083"/>
                  <a:gd name="T3" fmla="*/ 400 h 1191"/>
                  <a:gd name="T4" fmla="*/ 485 w 4083"/>
                  <a:gd name="T5" fmla="*/ 585 h 1191"/>
                  <a:gd name="T6" fmla="*/ 586 w 4083"/>
                  <a:gd name="T7" fmla="*/ 1191 h 11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83"/>
                  <a:gd name="T13" fmla="*/ 0 h 1191"/>
                  <a:gd name="T14" fmla="*/ 4083 w 4083"/>
                  <a:gd name="T15" fmla="*/ 1191 h 11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83" h="1191">
                    <a:moveTo>
                      <a:pt x="4010" y="0"/>
                    </a:moveTo>
                    <a:cubicBezTo>
                      <a:pt x="3924" y="67"/>
                      <a:pt x="4083" y="302"/>
                      <a:pt x="3496" y="400"/>
                    </a:cubicBezTo>
                    <a:cubicBezTo>
                      <a:pt x="2909" y="498"/>
                      <a:pt x="970" y="453"/>
                      <a:pt x="485" y="585"/>
                    </a:cubicBezTo>
                    <a:cubicBezTo>
                      <a:pt x="0" y="717"/>
                      <a:pt x="565" y="1065"/>
                      <a:pt x="586" y="1191"/>
                    </a:cubicBezTo>
                  </a:path>
                </a:pathLst>
              </a:custGeom>
              <a:noFill/>
              <a:ln w="9525">
                <a:solidFill>
                  <a:srgbClr val="FF020B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49">
            <a:extLst>
              <a:ext uri="{FF2B5EF4-FFF2-40B4-BE49-F238E27FC236}">
                <a16:creationId xmlns:a16="http://schemas.microsoft.com/office/drawing/2014/main" id="{19783767-F1FC-5F6D-6021-32AD57075527}"/>
              </a:ext>
            </a:extLst>
          </p:cNvPr>
          <p:cNvGrpSpPr>
            <a:grpSpLocks/>
          </p:cNvGrpSpPr>
          <p:nvPr/>
        </p:nvGrpSpPr>
        <p:grpSpPr bwMode="auto">
          <a:xfrm>
            <a:off x="4535488" y="2003425"/>
            <a:ext cx="2805112" cy="2155825"/>
            <a:chOff x="2857" y="1262"/>
            <a:chExt cx="1767" cy="1358"/>
          </a:xfrm>
        </p:grpSpPr>
        <p:sp>
          <p:nvSpPr>
            <p:cNvPr id="34841" name="Rectangle 16">
              <a:extLst>
                <a:ext uri="{FF2B5EF4-FFF2-40B4-BE49-F238E27FC236}">
                  <a16:creationId xmlns:a16="http://schemas.microsoft.com/office/drawing/2014/main" id="{36424512-0924-87CB-2034-70EDC4824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2334"/>
              <a:ext cx="699" cy="286"/>
            </a:xfrm>
            <a:prstGeom prst="rect">
              <a:avLst/>
            </a:prstGeom>
            <a:noFill/>
            <a:ln w="28575">
              <a:solidFill>
                <a:srgbClr val="FF020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42" name="Rectangle 17">
              <a:extLst>
                <a:ext uri="{FF2B5EF4-FFF2-40B4-BE49-F238E27FC236}">
                  <a16:creationId xmlns:a16="http://schemas.microsoft.com/office/drawing/2014/main" id="{1985F740-7300-DD22-B8F5-240E33761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" y="1810"/>
              <a:ext cx="585" cy="264"/>
            </a:xfrm>
            <a:prstGeom prst="rect">
              <a:avLst/>
            </a:prstGeom>
            <a:noFill/>
            <a:ln w="28575">
              <a:solidFill>
                <a:srgbClr val="FF020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43" name="Line 20">
              <a:extLst>
                <a:ext uri="{FF2B5EF4-FFF2-40B4-BE49-F238E27FC236}">
                  <a16:creationId xmlns:a16="http://schemas.microsoft.com/office/drawing/2014/main" id="{500DFBC1-DF41-385A-1ABF-FCF788BD6D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5" y="2092"/>
              <a:ext cx="633" cy="238"/>
            </a:xfrm>
            <a:prstGeom prst="line">
              <a:avLst/>
            </a:prstGeom>
            <a:noFill/>
            <a:ln w="28575">
              <a:solidFill>
                <a:srgbClr val="FF020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4" name="Freeform 36">
              <a:extLst>
                <a:ext uri="{FF2B5EF4-FFF2-40B4-BE49-F238E27FC236}">
                  <a16:creationId xmlns:a16="http://schemas.microsoft.com/office/drawing/2014/main" id="{149E75A7-E019-645B-7E58-2F569A8D2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" y="1262"/>
              <a:ext cx="1613" cy="945"/>
            </a:xfrm>
            <a:custGeom>
              <a:avLst/>
              <a:gdLst>
                <a:gd name="T0" fmla="*/ 1613 w 1613"/>
                <a:gd name="T1" fmla="*/ 0 h 945"/>
                <a:gd name="T2" fmla="*/ 264 w 1613"/>
                <a:gd name="T3" fmla="*/ 549 h 945"/>
                <a:gd name="T4" fmla="*/ 26 w 1613"/>
                <a:gd name="T5" fmla="*/ 725 h 945"/>
                <a:gd name="T6" fmla="*/ 382 w 1613"/>
                <a:gd name="T7" fmla="*/ 945 h 9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13"/>
                <a:gd name="T13" fmla="*/ 0 h 945"/>
                <a:gd name="T14" fmla="*/ 1613 w 1613"/>
                <a:gd name="T15" fmla="*/ 945 h 9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13" h="945">
                  <a:moveTo>
                    <a:pt x="1613" y="0"/>
                  </a:moveTo>
                  <a:cubicBezTo>
                    <a:pt x="1388" y="91"/>
                    <a:pt x="528" y="428"/>
                    <a:pt x="264" y="549"/>
                  </a:cubicBezTo>
                  <a:cubicBezTo>
                    <a:pt x="0" y="670"/>
                    <a:pt x="6" y="659"/>
                    <a:pt x="26" y="725"/>
                  </a:cubicBezTo>
                  <a:cubicBezTo>
                    <a:pt x="46" y="791"/>
                    <a:pt x="308" y="899"/>
                    <a:pt x="382" y="945"/>
                  </a:cubicBezTo>
                </a:path>
              </a:pathLst>
            </a:custGeom>
            <a:noFill/>
            <a:ln w="9525">
              <a:solidFill>
                <a:srgbClr val="FF020B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52">
            <a:extLst>
              <a:ext uri="{FF2B5EF4-FFF2-40B4-BE49-F238E27FC236}">
                <a16:creationId xmlns:a16="http://schemas.microsoft.com/office/drawing/2014/main" id="{8145BF71-FA09-04DA-4301-A0C3E72E8CC9}"/>
              </a:ext>
            </a:extLst>
          </p:cNvPr>
          <p:cNvGrpSpPr>
            <a:grpSpLocks/>
          </p:cNvGrpSpPr>
          <p:nvPr/>
        </p:nvGrpSpPr>
        <p:grpSpPr bwMode="auto">
          <a:xfrm>
            <a:off x="2700338" y="2281238"/>
            <a:ext cx="4624387" cy="4108450"/>
            <a:chOff x="1701" y="1437"/>
            <a:chExt cx="2913" cy="2588"/>
          </a:xfrm>
        </p:grpSpPr>
        <p:sp>
          <p:nvSpPr>
            <p:cNvPr id="34837" name="Rectangle 37">
              <a:extLst>
                <a:ext uri="{FF2B5EF4-FFF2-40B4-BE49-F238E27FC236}">
                  <a16:creationId xmlns:a16="http://schemas.microsoft.com/office/drawing/2014/main" id="{859C46BB-1691-C540-0A99-38280A3EB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3226"/>
              <a:ext cx="189" cy="259"/>
            </a:xfrm>
            <a:prstGeom prst="rect">
              <a:avLst/>
            </a:prstGeom>
            <a:noFill/>
            <a:ln w="28575">
              <a:solidFill>
                <a:srgbClr val="FF020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38" name="Rectangle 38">
              <a:extLst>
                <a:ext uri="{FF2B5EF4-FFF2-40B4-BE49-F238E27FC236}">
                  <a16:creationId xmlns:a16="http://schemas.microsoft.com/office/drawing/2014/main" id="{D8803ADD-510B-1CA8-47E2-D3AA40DB9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" y="3766"/>
              <a:ext cx="189" cy="259"/>
            </a:xfrm>
            <a:prstGeom prst="rect">
              <a:avLst/>
            </a:prstGeom>
            <a:noFill/>
            <a:ln w="28575">
              <a:solidFill>
                <a:srgbClr val="FF020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39" name="Line 40">
              <a:extLst>
                <a:ext uri="{FF2B5EF4-FFF2-40B4-BE49-F238E27FC236}">
                  <a16:creationId xmlns:a16="http://schemas.microsoft.com/office/drawing/2014/main" id="{AD6FE9A5-1CCD-C1F1-B90E-95D8A549B0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3" y="3481"/>
              <a:ext cx="127" cy="286"/>
            </a:xfrm>
            <a:prstGeom prst="line">
              <a:avLst/>
            </a:prstGeom>
            <a:noFill/>
            <a:ln w="9525">
              <a:solidFill>
                <a:srgbClr val="FF020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0" name="Freeform 41">
              <a:extLst>
                <a:ext uri="{FF2B5EF4-FFF2-40B4-BE49-F238E27FC236}">
                  <a16:creationId xmlns:a16="http://schemas.microsoft.com/office/drawing/2014/main" id="{F76999F2-69F3-5AA0-D500-675F333EE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" y="1437"/>
              <a:ext cx="2689" cy="2110"/>
            </a:xfrm>
            <a:custGeom>
              <a:avLst/>
              <a:gdLst>
                <a:gd name="T0" fmla="*/ 2689 w 2689"/>
                <a:gd name="T1" fmla="*/ 0 h 2110"/>
                <a:gd name="T2" fmla="*/ 1574 w 2689"/>
                <a:gd name="T3" fmla="*/ 1315 h 2110"/>
                <a:gd name="T4" fmla="*/ 387 w 2689"/>
                <a:gd name="T5" fmla="*/ 1557 h 2110"/>
                <a:gd name="T6" fmla="*/ 0 w 2689"/>
                <a:gd name="T7" fmla="*/ 2110 h 2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9"/>
                <a:gd name="T13" fmla="*/ 0 h 2110"/>
                <a:gd name="T14" fmla="*/ 2689 w 2689"/>
                <a:gd name="T15" fmla="*/ 2110 h 2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9" h="2110">
                  <a:moveTo>
                    <a:pt x="2689" y="0"/>
                  </a:moveTo>
                  <a:cubicBezTo>
                    <a:pt x="2503" y="219"/>
                    <a:pt x="1958" y="1055"/>
                    <a:pt x="1574" y="1315"/>
                  </a:cubicBezTo>
                  <a:cubicBezTo>
                    <a:pt x="1190" y="1575"/>
                    <a:pt x="649" y="1425"/>
                    <a:pt x="387" y="1557"/>
                  </a:cubicBezTo>
                  <a:cubicBezTo>
                    <a:pt x="125" y="1689"/>
                    <a:pt x="81" y="1995"/>
                    <a:pt x="0" y="2110"/>
                  </a:cubicBezTo>
                </a:path>
              </a:pathLst>
            </a:custGeom>
            <a:noFill/>
            <a:ln w="9525">
              <a:solidFill>
                <a:srgbClr val="FF020B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1">
            <a:extLst>
              <a:ext uri="{FF2B5EF4-FFF2-40B4-BE49-F238E27FC236}">
                <a16:creationId xmlns:a16="http://schemas.microsoft.com/office/drawing/2014/main" id="{1E69F158-5766-467C-9683-2F63D695F01F}"/>
              </a:ext>
            </a:extLst>
          </p:cNvPr>
          <p:cNvGrpSpPr>
            <a:grpSpLocks/>
          </p:cNvGrpSpPr>
          <p:nvPr/>
        </p:nvGrpSpPr>
        <p:grpSpPr bwMode="auto">
          <a:xfrm>
            <a:off x="2038350" y="2552700"/>
            <a:ext cx="5313363" cy="4187825"/>
            <a:chOff x="1284" y="1608"/>
            <a:chExt cx="3347" cy="2638"/>
          </a:xfrm>
        </p:grpSpPr>
        <p:sp>
          <p:nvSpPr>
            <p:cNvPr id="34832" name="Freeform 22">
              <a:extLst>
                <a:ext uri="{FF2B5EF4-FFF2-40B4-BE49-F238E27FC236}">
                  <a16:creationId xmlns:a16="http://schemas.microsoft.com/office/drawing/2014/main" id="{1C7D27EB-E9B5-158B-7B24-4DA5824F9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594"/>
              <a:ext cx="184" cy="268"/>
            </a:xfrm>
            <a:custGeom>
              <a:avLst/>
              <a:gdLst>
                <a:gd name="T0" fmla="*/ 184 w 184"/>
                <a:gd name="T1" fmla="*/ 0 h 268"/>
                <a:gd name="T2" fmla="*/ 0 w 184"/>
                <a:gd name="T3" fmla="*/ 0 h 268"/>
                <a:gd name="T4" fmla="*/ 0 w 184"/>
                <a:gd name="T5" fmla="*/ 268 h 268"/>
                <a:gd name="T6" fmla="*/ 176 w 184"/>
                <a:gd name="T7" fmla="*/ 268 h 2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268"/>
                <a:gd name="T14" fmla="*/ 184 w 184"/>
                <a:gd name="T15" fmla="*/ 268 h 2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268">
                  <a:moveTo>
                    <a:pt x="184" y="0"/>
                  </a:moveTo>
                  <a:lnTo>
                    <a:pt x="0" y="0"/>
                  </a:lnTo>
                  <a:lnTo>
                    <a:pt x="0" y="268"/>
                  </a:lnTo>
                  <a:lnTo>
                    <a:pt x="176" y="268"/>
                  </a:lnTo>
                </a:path>
              </a:pathLst>
            </a:custGeom>
            <a:noFill/>
            <a:ln w="28575">
              <a:solidFill>
                <a:srgbClr val="FF020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3" name="Freeform 23">
              <a:extLst>
                <a:ext uri="{FF2B5EF4-FFF2-40B4-BE49-F238E27FC236}">
                  <a16:creationId xmlns:a16="http://schemas.microsoft.com/office/drawing/2014/main" id="{2EEABA4D-EC25-3374-A466-5D44045B0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" y="4075"/>
              <a:ext cx="1375" cy="171"/>
            </a:xfrm>
            <a:custGeom>
              <a:avLst/>
              <a:gdLst>
                <a:gd name="T0" fmla="*/ 7 w 1375"/>
                <a:gd name="T1" fmla="*/ 0 h 171"/>
                <a:gd name="T2" fmla="*/ 1375 w 1375"/>
                <a:gd name="T3" fmla="*/ 0 h 171"/>
                <a:gd name="T4" fmla="*/ 1375 w 1375"/>
                <a:gd name="T5" fmla="*/ 171 h 171"/>
                <a:gd name="T6" fmla="*/ 0 w 1375"/>
                <a:gd name="T7" fmla="*/ 171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5"/>
                <a:gd name="T13" fmla="*/ 0 h 171"/>
                <a:gd name="T14" fmla="*/ 1375 w 1375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5" h="171">
                  <a:moveTo>
                    <a:pt x="7" y="0"/>
                  </a:moveTo>
                  <a:lnTo>
                    <a:pt x="1375" y="0"/>
                  </a:lnTo>
                  <a:lnTo>
                    <a:pt x="1375" y="171"/>
                  </a:lnTo>
                  <a:lnTo>
                    <a:pt x="0" y="171"/>
                  </a:lnTo>
                </a:path>
              </a:pathLst>
            </a:custGeom>
            <a:noFill/>
            <a:ln w="28575">
              <a:solidFill>
                <a:srgbClr val="FF020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4" name="Rectangle 24">
              <a:extLst>
                <a:ext uri="{FF2B5EF4-FFF2-40B4-BE49-F238E27FC236}">
                  <a16:creationId xmlns:a16="http://schemas.microsoft.com/office/drawing/2014/main" id="{BB70E8C5-B20D-86E3-C938-873F7EA1B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3" y="3274"/>
              <a:ext cx="677" cy="207"/>
            </a:xfrm>
            <a:prstGeom prst="rect">
              <a:avLst/>
            </a:prstGeom>
            <a:noFill/>
            <a:ln w="28575">
              <a:solidFill>
                <a:srgbClr val="FF020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35" name="Freeform 26">
              <a:extLst>
                <a:ext uri="{FF2B5EF4-FFF2-40B4-BE49-F238E27FC236}">
                  <a16:creationId xmlns:a16="http://schemas.microsoft.com/office/drawing/2014/main" id="{C9D0EACB-4779-8601-4376-62DAB1253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" y="3460"/>
              <a:ext cx="1059" cy="611"/>
            </a:xfrm>
            <a:custGeom>
              <a:avLst/>
              <a:gdLst>
                <a:gd name="T0" fmla="*/ 0 w 1059"/>
                <a:gd name="T1" fmla="*/ 611 h 611"/>
                <a:gd name="T2" fmla="*/ 237 w 1059"/>
                <a:gd name="T3" fmla="*/ 303 h 611"/>
                <a:gd name="T4" fmla="*/ 1059 w 1059"/>
                <a:gd name="T5" fmla="*/ 0 h 611"/>
                <a:gd name="T6" fmla="*/ 0 60000 65536"/>
                <a:gd name="T7" fmla="*/ 0 60000 65536"/>
                <a:gd name="T8" fmla="*/ 0 60000 65536"/>
                <a:gd name="T9" fmla="*/ 0 w 1059"/>
                <a:gd name="T10" fmla="*/ 0 h 611"/>
                <a:gd name="T11" fmla="*/ 1059 w 1059"/>
                <a:gd name="T12" fmla="*/ 611 h 6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9" h="611">
                  <a:moveTo>
                    <a:pt x="0" y="611"/>
                  </a:moveTo>
                  <a:cubicBezTo>
                    <a:pt x="30" y="508"/>
                    <a:pt x="61" y="405"/>
                    <a:pt x="237" y="303"/>
                  </a:cubicBezTo>
                  <a:cubicBezTo>
                    <a:pt x="413" y="201"/>
                    <a:pt x="736" y="100"/>
                    <a:pt x="1059" y="0"/>
                  </a:cubicBezTo>
                </a:path>
              </a:pathLst>
            </a:custGeom>
            <a:noFill/>
            <a:ln w="9525">
              <a:solidFill>
                <a:srgbClr val="FF020B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6" name="Freeform 42">
              <a:extLst>
                <a:ext uri="{FF2B5EF4-FFF2-40B4-BE49-F238E27FC236}">
                  <a16:creationId xmlns:a16="http://schemas.microsoft.com/office/drawing/2014/main" id="{9E507E86-5E10-CF71-AFA0-A5C7596DA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" y="1608"/>
              <a:ext cx="2420" cy="1979"/>
            </a:xfrm>
            <a:custGeom>
              <a:avLst/>
              <a:gdLst>
                <a:gd name="T0" fmla="*/ 2420 w 2420"/>
                <a:gd name="T1" fmla="*/ 0 h 1979"/>
                <a:gd name="T2" fmla="*/ 1338 w 2420"/>
                <a:gd name="T3" fmla="*/ 1268 h 1979"/>
                <a:gd name="T4" fmla="*/ 186 w 2420"/>
                <a:gd name="T5" fmla="*/ 1502 h 1979"/>
                <a:gd name="T6" fmla="*/ 220 w 2420"/>
                <a:gd name="T7" fmla="*/ 1979 h 19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20"/>
                <a:gd name="T13" fmla="*/ 0 h 1979"/>
                <a:gd name="T14" fmla="*/ 2420 w 2420"/>
                <a:gd name="T15" fmla="*/ 1979 h 19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20" h="1979">
                  <a:moveTo>
                    <a:pt x="2420" y="0"/>
                  </a:moveTo>
                  <a:cubicBezTo>
                    <a:pt x="2239" y="211"/>
                    <a:pt x="1710" y="1018"/>
                    <a:pt x="1338" y="1268"/>
                  </a:cubicBezTo>
                  <a:cubicBezTo>
                    <a:pt x="965" y="1519"/>
                    <a:pt x="372" y="1384"/>
                    <a:pt x="186" y="1502"/>
                  </a:cubicBezTo>
                  <a:cubicBezTo>
                    <a:pt x="0" y="1620"/>
                    <a:pt x="213" y="1880"/>
                    <a:pt x="220" y="1979"/>
                  </a:cubicBezTo>
                </a:path>
              </a:pathLst>
            </a:custGeom>
            <a:noFill/>
            <a:ln w="9525">
              <a:solidFill>
                <a:srgbClr val="FF020B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53">
            <a:extLst>
              <a:ext uri="{FF2B5EF4-FFF2-40B4-BE49-F238E27FC236}">
                <a16:creationId xmlns:a16="http://schemas.microsoft.com/office/drawing/2014/main" id="{FFE3BB21-D8BB-B4C8-B0A5-1E4275991B41}"/>
              </a:ext>
            </a:extLst>
          </p:cNvPr>
          <p:cNvGrpSpPr>
            <a:grpSpLocks/>
          </p:cNvGrpSpPr>
          <p:nvPr/>
        </p:nvGrpSpPr>
        <p:grpSpPr bwMode="auto">
          <a:xfrm>
            <a:off x="4357688" y="2846388"/>
            <a:ext cx="2982912" cy="3390900"/>
            <a:chOff x="2745" y="1793"/>
            <a:chExt cx="1879" cy="2136"/>
          </a:xfrm>
        </p:grpSpPr>
        <p:sp>
          <p:nvSpPr>
            <p:cNvPr id="34829" name="Rectangle 25">
              <a:extLst>
                <a:ext uri="{FF2B5EF4-FFF2-40B4-BE49-F238E27FC236}">
                  <a16:creationId xmlns:a16="http://schemas.microsoft.com/office/drawing/2014/main" id="{AA831632-EE8A-DD05-0317-C4C55B16B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5" y="3809"/>
              <a:ext cx="219" cy="120"/>
            </a:xfrm>
            <a:prstGeom prst="rect">
              <a:avLst/>
            </a:prstGeom>
            <a:noFill/>
            <a:ln w="28575">
              <a:solidFill>
                <a:srgbClr val="FF020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30" name="Line 27">
              <a:extLst>
                <a:ext uri="{FF2B5EF4-FFF2-40B4-BE49-F238E27FC236}">
                  <a16:creationId xmlns:a16="http://schemas.microsoft.com/office/drawing/2014/main" id="{8B026D41-90C0-DA65-3EBE-C87D98BCED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1" y="3512"/>
              <a:ext cx="149" cy="295"/>
            </a:xfrm>
            <a:prstGeom prst="line">
              <a:avLst/>
            </a:prstGeom>
            <a:noFill/>
            <a:ln w="9525">
              <a:solidFill>
                <a:srgbClr val="FF020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1" name="Freeform 43">
              <a:extLst>
                <a:ext uri="{FF2B5EF4-FFF2-40B4-BE49-F238E27FC236}">
                  <a16:creationId xmlns:a16="http://schemas.microsoft.com/office/drawing/2014/main" id="{9539D617-0288-0E13-EA30-8146154FC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793"/>
              <a:ext cx="1710" cy="1895"/>
            </a:xfrm>
            <a:custGeom>
              <a:avLst/>
              <a:gdLst>
                <a:gd name="T0" fmla="*/ 1710 w 1710"/>
                <a:gd name="T1" fmla="*/ 0 h 1895"/>
                <a:gd name="T2" fmla="*/ 1341 w 1710"/>
                <a:gd name="T3" fmla="*/ 1236 h 1895"/>
                <a:gd name="T4" fmla="*/ 950 w 1710"/>
                <a:gd name="T5" fmla="*/ 1741 h 1895"/>
                <a:gd name="T6" fmla="*/ 0 w 1710"/>
                <a:gd name="T7" fmla="*/ 1895 h 18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10"/>
                <a:gd name="T13" fmla="*/ 0 h 1895"/>
                <a:gd name="T14" fmla="*/ 1710 w 1710"/>
                <a:gd name="T15" fmla="*/ 1895 h 18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10" h="1895">
                  <a:moveTo>
                    <a:pt x="1710" y="0"/>
                  </a:moveTo>
                  <a:cubicBezTo>
                    <a:pt x="1649" y="206"/>
                    <a:pt x="1468" y="946"/>
                    <a:pt x="1341" y="1236"/>
                  </a:cubicBezTo>
                  <a:cubicBezTo>
                    <a:pt x="1214" y="1526"/>
                    <a:pt x="1173" y="1631"/>
                    <a:pt x="950" y="1741"/>
                  </a:cubicBezTo>
                  <a:cubicBezTo>
                    <a:pt x="727" y="1851"/>
                    <a:pt x="198" y="1863"/>
                    <a:pt x="0" y="1895"/>
                  </a:cubicBezTo>
                </a:path>
              </a:pathLst>
            </a:custGeom>
            <a:noFill/>
            <a:ln w="9525">
              <a:solidFill>
                <a:srgbClr val="FF020B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9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1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1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1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1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1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1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1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1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1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1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1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91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1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1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91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1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1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1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1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91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91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1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91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91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919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919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919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919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919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919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919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919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9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9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91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91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93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63256747-DFAB-23D6-499E-C607186E8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303213"/>
            <a:ext cx="8642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V.1.1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Fundamentals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7811" name="Picture 3" descr="leaves3.tiff                                                   00085F94Macintosh HD                   C2BB404B:">
            <a:extLst>
              <a:ext uri="{FF2B5EF4-FFF2-40B4-BE49-F238E27FC236}">
                <a16:creationId xmlns:a16="http://schemas.microsoft.com/office/drawing/2014/main" id="{61B7627A-9A00-5C1F-F347-77F8B7B25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7975" y="152400"/>
            <a:ext cx="5102225" cy="659765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87824" name="Text Box 16">
            <a:extLst>
              <a:ext uri="{FF2B5EF4-FFF2-40B4-BE49-F238E27FC236}">
                <a16:creationId xmlns:a16="http://schemas.microsoft.com/office/drawing/2014/main" id="{2BA27926-6008-51C3-BCDA-702D580C3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450" y="423863"/>
            <a:ext cx="1327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>
                <a:solidFill>
                  <a:srgbClr val="A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imitation 7</a:t>
            </a:r>
            <a:endParaRPr lang="de-DE" sz="18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  <a:ea typeface="+mn-ea"/>
            </a:endParaRPr>
          </a:p>
          <a:p>
            <a:pPr>
              <a:defRPr/>
            </a:pPr>
            <a:r>
              <a:rPr lang="de-DE" sz="1800">
                <a:solidFill>
                  <a:srgbClr val="A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imitation 8</a:t>
            </a:r>
            <a:endParaRPr lang="de-DE" sz="18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  <a:ea typeface="+mn-ea"/>
            </a:endParaRPr>
          </a:p>
          <a:p>
            <a:pPr>
              <a:defRPr/>
            </a:pPr>
            <a:r>
              <a:rPr lang="de-DE" sz="1800">
                <a:solidFill>
                  <a:srgbClr val="A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reson</a:t>
            </a:r>
            <a:r>
              <a:rPr lang="de-DE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ance 2</a:t>
            </a:r>
          </a:p>
          <a:p>
            <a:pPr>
              <a:defRPr/>
            </a:pPr>
            <a:r>
              <a:rPr lang="de-DE" sz="1800">
                <a:solidFill>
                  <a:srgbClr val="A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reson</a:t>
            </a:r>
            <a:r>
              <a:rPr lang="de-DE" sz="1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ance 3 </a:t>
            </a: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0D1B1242-7075-1B26-CA98-25E590800F5B}"/>
              </a:ext>
            </a:extLst>
          </p:cNvPr>
          <p:cNvGrpSpPr>
            <a:grpSpLocks/>
          </p:cNvGrpSpPr>
          <p:nvPr/>
        </p:nvGrpSpPr>
        <p:grpSpPr bwMode="auto">
          <a:xfrm>
            <a:off x="1946275" y="577850"/>
            <a:ext cx="5394325" cy="1068388"/>
            <a:chOff x="1226" y="364"/>
            <a:chExt cx="3398" cy="673"/>
          </a:xfrm>
        </p:grpSpPr>
        <p:pic>
          <p:nvPicPr>
            <p:cNvPr id="887812" name="Picture 4" descr="leaves2.tiff                                                   00085F94Macintosh HD                   C2BB404B:">
              <a:extLst>
                <a:ext uri="{FF2B5EF4-FFF2-40B4-BE49-F238E27FC236}">
                  <a16:creationId xmlns:a16="http://schemas.microsoft.com/office/drawing/2014/main" id="{72D09883-E1A6-6814-BCD4-558EA517C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l="93266" t="87997" r="4150" b="7301"/>
            <a:stretch>
              <a:fillRect/>
            </a:stretch>
          </p:blipFill>
          <p:spPr bwMode="auto">
            <a:xfrm>
              <a:off x="1226" y="840"/>
              <a:ext cx="75" cy="197"/>
            </a:xfrm>
            <a:prstGeom prst="rect">
              <a:avLst/>
            </a:prstGeom>
            <a:solidFill>
              <a:schemeClr val="bg1"/>
            </a:solidFill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</p:pic>
        <p:sp>
          <p:nvSpPr>
            <p:cNvPr id="35859" name="AutoShape 5">
              <a:extLst>
                <a:ext uri="{FF2B5EF4-FFF2-40B4-BE49-F238E27FC236}">
                  <a16:creationId xmlns:a16="http://schemas.microsoft.com/office/drawing/2014/main" id="{7D25DF6B-159F-F0C1-3BFE-ED4BCEE82A43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399" y="656"/>
              <a:ext cx="44" cy="374"/>
            </a:xfrm>
            <a:prstGeom prst="rightBracket">
              <a:avLst>
                <a:gd name="adj" fmla="val 0"/>
              </a:avLst>
            </a:prstGeom>
            <a:noFill/>
            <a:ln w="19050">
              <a:solidFill>
                <a:srgbClr val="FF020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60" name="AutoShape 6">
              <a:extLst>
                <a:ext uri="{FF2B5EF4-FFF2-40B4-BE49-F238E27FC236}">
                  <a16:creationId xmlns:a16="http://schemas.microsoft.com/office/drawing/2014/main" id="{8395B8AD-5678-41D1-634D-0AF50115A236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2338" y="345"/>
              <a:ext cx="52" cy="415"/>
            </a:xfrm>
            <a:prstGeom prst="rightBracket">
              <a:avLst>
                <a:gd name="adj" fmla="val 0"/>
              </a:avLst>
            </a:prstGeom>
            <a:noFill/>
            <a:ln w="19050">
              <a:solidFill>
                <a:srgbClr val="FF020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61" name="Line 7">
              <a:extLst>
                <a:ext uri="{FF2B5EF4-FFF2-40B4-BE49-F238E27FC236}">
                  <a16:creationId xmlns:a16="http://schemas.microsoft.com/office/drawing/2014/main" id="{9F840681-84B9-2557-FCDF-AC6A8E4CAB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7" y="615"/>
              <a:ext cx="949" cy="203"/>
            </a:xfrm>
            <a:prstGeom prst="line">
              <a:avLst/>
            </a:prstGeom>
            <a:noFill/>
            <a:ln w="9525">
              <a:solidFill>
                <a:srgbClr val="FF020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2" name="Freeform 17">
              <a:extLst>
                <a:ext uri="{FF2B5EF4-FFF2-40B4-BE49-F238E27FC236}">
                  <a16:creationId xmlns:a16="http://schemas.microsoft.com/office/drawing/2014/main" id="{292F7E5F-8250-D61E-7AAE-92AD73DF3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" y="364"/>
              <a:ext cx="2668" cy="452"/>
            </a:xfrm>
            <a:custGeom>
              <a:avLst/>
              <a:gdLst>
                <a:gd name="T0" fmla="*/ 2668 w 2668"/>
                <a:gd name="T1" fmla="*/ 0 h 452"/>
                <a:gd name="T2" fmla="*/ 2312 w 2668"/>
                <a:gd name="T3" fmla="*/ 361 h 452"/>
                <a:gd name="T4" fmla="*/ 1143 w 2668"/>
                <a:gd name="T5" fmla="*/ 449 h 452"/>
                <a:gd name="T6" fmla="*/ 0 w 2668"/>
                <a:gd name="T7" fmla="*/ 379 h 4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8"/>
                <a:gd name="T13" fmla="*/ 0 h 452"/>
                <a:gd name="T14" fmla="*/ 2668 w 2668"/>
                <a:gd name="T15" fmla="*/ 452 h 4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8" h="452">
                  <a:moveTo>
                    <a:pt x="2668" y="0"/>
                  </a:moveTo>
                  <a:cubicBezTo>
                    <a:pt x="2609" y="60"/>
                    <a:pt x="2566" y="286"/>
                    <a:pt x="2312" y="361"/>
                  </a:cubicBezTo>
                  <a:cubicBezTo>
                    <a:pt x="2058" y="436"/>
                    <a:pt x="1528" y="446"/>
                    <a:pt x="1143" y="449"/>
                  </a:cubicBezTo>
                  <a:cubicBezTo>
                    <a:pt x="758" y="452"/>
                    <a:pt x="238" y="394"/>
                    <a:pt x="0" y="379"/>
                  </a:cubicBezTo>
                </a:path>
              </a:pathLst>
            </a:custGeom>
            <a:noFill/>
            <a:ln w="9525">
              <a:solidFill>
                <a:srgbClr val="FF020B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1FB4A7B2-F3CA-69C9-C23E-27F7178A4E38}"/>
              </a:ext>
            </a:extLst>
          </p:cNvPr>
          <p:cNvGrpSpPr>
            <a:grpSpLocks/>
          </p:cNvGrpSpPr>
          <p:nvPr/>
        </p:nvGrpSpPr>
        <p:grpSpPr bwMode="auto">
          <a:xfrm>
            <a:off x="3230563" y="836613"/>
            <a:ext cx="4141787" cy="5486400"/>
            <a:chOff x="2035" y="527"/>
            <a:chExt cx="2609" cy="3456"/>
          </a:xfrm>
        </p:grpSpPr>
        <p:sp>
          <p:nvSpPr>
            <p:cNvPr id="35854" name="Rectangle 8">
              <a:extLst>
                <a:ext uri="{FF2B5EF4-FFF2-40B4-BE49-F238E27FC236}">
                  <a16:creationId xmlns:a16="http://schemas.microsoft.com/office/drawing/2014/main" id="{110CF24B-187D-B82F-5BDB-9E59DA337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" y="3745"/>
              <a:ext cx="427" cy="238"/>
            </a:xfrm>
            <a:prstGeom prst="rect">
              <a:avLst/>
            </a:prstGeom>
            <a:noFill/>
            <a:ln w="28575">
              <a:solidFill>
                <a:srgbClr val="FF020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55" name="Rectangle 9">
              <a:extLst>
                <a:ext uri="{FF2B5EF4-FFF2-40B4-BE49-F238E27FC236}">
                  <a16:creationId xmlns:a16="http://schemas.microsoft.com/office/drawing/2014/main" id="{B8EC9C42-A44C-6FF5-36B0-3153BF2BC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" y="3181"/>
              <a:ext cx="476" cy="238"/>
            </a:xfrm>
            <a:prstGeom prst="rect">
              <a:avLst/>
            </a:prstGeom>
            <a:noFill/>
            <a:ln w="28575">
              <a:solidFill>
                <a:srgbClr val="FF020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56" name="Line 13">
              <a:extLst>
                <a:ext uri="{FF2B5EF4-FFF2-40B4-BE49-F238E27FC236}">
                  <a16:creationId xmlns:a16="http://schemas.microsoft.com/office/drawing/2014/main" id="{47B4C545-B3A2-4CA6-684D-9ABC9F8309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0" y="3424"/>
              <a:ext cx="581" cy="312"/>
            </a:xfrm>
            <a:prstGeom prst="line">
              <a:avLst/>
            </a:prstGeom>
            <a:noFill/>
            <a:ln w="9525">
              <a:solidFill>
                <a:srgbClr val="FF020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Freeform 18">
              <a:extLst>
                <a:ext uri="{FF2B5EF4-FFF2-40B4-BE49-F238E27FC236}">
                  <a16:creationId xmlns:a16="http://schemas.microsoft.com/office/drawing/2014/main" id="{65AA0279-AC82-E42E-8EBF-B74351F0F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527"/>
              <a:ext cx="2170" cy="3091"/>
            </a:xfrm>
            <a:custGeom>
              <a:avLst/>
              <a:gdLst>
                <a:gd name="T0" fmla="*/ 2150 w 2170"/>
                <a:gd name="T1" fmla="*/ 44 h 3091"/>
                <a:gd name="T2" fmla="*/ 1939 w 2170"/>
                <a:gd name="T3" fmla="*/ 343 h 3091"/>
                <a:gd name="T4" fmla="*/ 1895 w 2170"/>
                <a:gd name="T5" fmla="*/ 2102 h 3091"/>
                <a:gd name="T6" fmla="*/ 286 w 2170"/>
                <a:gd name="T7" fmla="*/ 2449 h 3091"/>
                <a:gd name="T8" fmla="*/ 177 w 2170"/>
                <a:gd name="T9" fmla="*/ 3091 h 30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0"/>
                <a:gd name="T16" fmla="*/ 0 h 3091"/>
                <a:gd name="T17" fmla="*/ 2170 w 2170"/>
                <a:gd name="T18" fmla="*/ 3091 h 30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0" h="3091">
                  <a:moveTo>
                    <a:pt x="2150" y="44"/>
                  </a:moveTo>
                  <a:cubicBezTo>
                    <a:pt x="2115" y="94"/>
                    <a:pt x="1982" y="0"/>
                    <a:pt x="1939" y="343"/>
                  </a:cubicBezTo>
                  <a:cubicBezTo>
                    <a:pt x="1896" y="686"/>
                    <a:pt x="2170" y="1751"/>
                    <a:pt x="1895" y="2102"/>
                  </a:cubicBezTo>
                  <a:cubicBezTo>
                    <a:pt x="1620" y="2453"/>
                    <a:pt x="572" y="2284"/>
                    <a:pt x="286" y="2449"/>
                  </a:cubicBezTo>
                  <a:cubicBezTo>
                    <a:pt x="0" y="2614"/>
                    <a:pt x="200" y="2957"/>
                    <a:pt x="177" y="3091"/>
                  </a:cubicBezTo>
                </a:path>
              </a:pathLst>
            </a:custGeom>
            <a:noFill/>
            <a:ln w="9525">
              <a:solidFill>
                <a:srgbClr val="FF020B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3">
            <a:extLst>
              <a:ext uri="{FF2B5EF4-FFF2-40B4-BE49-F238E27FC236}">
                <a16:creationId xmlns:a16="http://schemas.microsoft.com/office/drawing/2014/main" id="{26BA5945-6DEC-A017-5BAB-87DD4EB0FB86}"/>
              </a:ext>
            </a:extLst>
          </p:cNvPr>
          <p:cNvGrpSpPr>
            <a:grpSpLocks/>
          </p:cNvGrpSpPr>
          <p:nvPr/>
        </p:nvGrpSpPr>
        <p:grpSpPr bwMode="auto">
          <a:xfrm>
            <a:off x="4999038" y="1009650"/>
            <a:ext cx="2327275" cy="5295900"/>
            <a:chOff x="3149" y="636"/>
            <a:chExt cx="1466" cy="3336"/>
          </a:xfrm>
        </p:grpSpPr>
        <p:sp>
          <p:nvSpPr>
            <p:cNvPr id="35851" name="Rectangle 10">
              <a:extLst>
                <a:ext uri="{FF2B5EF4-FFF2-40B4-BE49-F238E27FC236}">
                  <a16:creationId xmlns:a16="http://schemas.microsoft.com/office/drawing/2014/main" id="{E3F17D44-0453-6201-BD75-D74B8BE0A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" y="3734"/>
              <a:ext cx="392" cy="238"/>
            </a:xfrm>
            <a:prstGeom prst="rect">
              <a:avLst/>
            </a:prstGeom>
            <a:noFill/>
            <a:ln w="28575">
              <a:solidFill>
                <a:srgbClr val="FF020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52" name="Line 14">
              <a:extLst>
                <a:ext uri="{FF2B5EF4-FFF2-40B4-BE49-F238E27FC236}">
                  <a16:creationId xmlns:a16="http://schemas.microsoft.com/office/drawing/2014/main" id="{5C4115C5-21A0-C46C-D37E-A14D02B5FE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2" y="3429"/>
              <a:ext cx="0" cy="290"/>
            </a:xfrm>
            <a:prstGeom prst="line">
              <a:avLst/>
            </a:prstGeom>
            <a:noFill/>
            <a:ln w="9525">
              <a:solidFill>
                <a:srgbClr val="FF020B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Freeform 19">
              <a:extLst>
                <a:ext uri="{FF2B5EF4-FFF2-40B4-BE49-F238E27FC236}">
                  <a16:creationId xmlns:a16="http://schemas.microsoft.com/office/drawing/2014/main" id="{686166E3-AC2A-1D1B-3B69-6833263E6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" y="636"/>
              <a:ext cx="1274" cy="2951"/>
            </a:xfrm>
            <a:custGeom>
              <a:avLst/>
              <a:gdLst>
                <a:gd name="T0" fmla="*/ 1274 w 1274"/>
                <a:gd name="T1" fmla="*/ 111 h 2951"/>
                <a:gd name="T2" fmla="*/ 1168 w 1274"/>
                <a:gd name="T3" fmla="*/ 330 h 2951"/>
                <a:gd name="T4" fmla="*/ 1124 w 1274"/>
                <a:gd name="T5" fmla="*/ 2089 h 2951"/>
                <a:gd name="T6" fmla="*/ 373 w 1274"/>
                <a:gd name="T7" fmla="*/ 2358 h 2951"/>
                <a:gd name="T8" fmla="*/ 316 w 1274"/>
                <a:gd name="T9" fmla="*/ 2841 h 2951"/>
                <a:gd name="T10" fmla="*/ 0 w 1274"/>
                <a:gd name="T11" fmla="*/ 2951 h 29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74"/>
                <a:gd name="T19" fmla="*/ 0 h 2951"/>
                <a:gd name="T20" fmla="*/ 1274 w 1274"/>
                <a:gd name="T21" fmla="*/ 2951 h 29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74" h="2951">
                  <a:moveTo>
                    <a:pt x="1274" y="111"/>
                  </a:moveTo>
                  <a:cubicBezTo>
                    <a:pt x="1256" y="147"/>
                    <a:pt x="1193" y="0"/>
                    <a:pt x="1168" y="330"/>
                  </a:cubicBezTo>
                  <a:cubicBezTo>
                    <a:pt x="1143" y="660"/>
                    <a:pt x="1256" y="1751"/>
                    <a:pt x="1124" y="2089"/>
                  </a:cubicBezTo>
                  <a:cubicBezTo>
                    <a:pt x="992" y="2427"/>
                    <a:pt x="508" y="2233"/>
                    <a:pt x="373" y="2358"/>
                  </a:cubicBezTo>
                  <a:cubicBezTo>
                    <a:pt x="238" y="2483"/>
                    <a:pt x="378" y="2742"/>
                    <a:pt x="316" y="2841"/>
                  </a:cubicBezTo>
                  <a:cubicBezTo>
                    <a:pt x="254" y="2940"/>
                    <a:pt x="66" y="2928"/>
                    <a:pt x="0" y="2951"/>
                  </a:cubicBezTo>
                </a:path>
              </a:pathLst>
            </a:custGeom>
            <a:noFill/>
            <a:ln w="9525">
              <a:solidFill>
                <a:srgbClr val="FF020B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4">
            <a:extLst>
              <a:ext uri="{FF2B5EF4-FFF2-40B4-BE49-F238E27FC236}">
                <a16:creationId xmlns:a16="http://schemas.microsoft.com/office/drawing/2014/main" id="{B032F8D9-6EAF-7F25-DA42-6C3D8F4F5889}"/>
              </a:ext>
            </a:extLst>
          </p:cNvPr>
          <p:cNvGrpSpPr>
            <a:grpSpLocks/>
          </p:cNvGrpSpPr>
          <p:nvPr/>
        </p:nvGrpSpPr>
        <p:grpSpPr bwMode="auto">
          <a:xfrm>
            <a:off x="5995988" y="1285875"/>
            <a:ext cx="1474787" cy="5072063"/>
            <a:chOff x="3777" y="810"/>
            <a:chExt cx="929" cy="3195"/>
          </a:xfrm>
        </p:grpSpPr>
        <p:sp>
          <p:nvSpPr>
            <p:cNvPr id="35847" name="Rectangle 11">
              <a:extLst>
                <a:ext uri="{FF2B5EF4-FFF2-40B4-BE49-F238E27FC236}">
                  <a16:creationId xmlns:a16="http://schemas.microsoft.com/office/drawing/2014/main" id="{A549FD21-88BE-0807-0091-8F816B498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" y="3175"/>
              <a:ext cx="322" cy="238"/>
            </a:xfrm>
            <a:prstGeom prst="rect">
              <a:avLst/>
            </a:prstGeom>
            <a:noFill/>
            <a:ln w="28575">
              <a:solidFill>
                <a:srgbClr val="FF020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48" name="Rectangle 12">
              <a:extLst>
                <a:ext uri="{FF2B5EF4-FFF2-40B4-BE49-F238E27FC236}">
                  <a16:creationId xmlns:a16="http://schemas.microsoft.com/office/drawing/2014/main" id="{E8187F37-54E9-EFF2-09A4-571A4273C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" y="3755"/>
              <a:ext cx="265" cy="250"/>
            </a:xfrm>
            <a:prstGeom prst="rect">
              <a:avLst/>
            </a:prstGeom>
            <a:noFill/>
            <a:ln w="28575">
              <a:solidFill>
                <a:srgbClr val="FF020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49" name="Line 15">
              <a:extLst>
                <a:ext uri="{FF2B5EF4-FFF2-40B4-BE49-F238E27FC236}">
                  <a16:creationId xmlns:a16="http://schemas.microsoft.com/office/drawing/2014/main" id="{19B3E505-FD3D-805B-293D-2256C0270C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4" y="3428"/>
              <a:ext cx="0" cy="303"/>
            </a:xfrm>
            <a:prstGeom prst="line">
              <a:avLst/>
            </a:prstGeom>
            <a:noFill/>
            <a:ln w="9525">
              <a:solidFill>
                <a:srgbClr val="FF020B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Freeform 20">
              <a:extLst>
                <a:ext uri="{FF2B5EF4-FFF2-40B4-BE49-F238E27FC236}">
                  <a16:creationId xmlns:a16="http://schemas.microsoft.com/office/drawing/2014/main" id="{285E6DDC-2E47-33F7-617C-7C9FC73EA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" y="810"/>
              <a:ext cx="732" cy="2799"/>
            </a:xfrm>
            <a:custGeom>
              <a:avLst/>
              <a:gdLst>
                <a:gd name="T0" fmla="*/ 659 w 732"/>
                <a:gd name="T1" fmla="*/ 104 h 2799"/>
                <a:gd name="T2" fmla="*/ 606 w 732"/>
                <a:gd name="T3" fmla="*/ 293 h 2799"/>
                <a:gd name="T4" fmla="*/ 721 w 732"/>
                <a:gd name="T5" fmla="*/ 1863 h 2799"/>
                <a:gd name="T6" fmla="*/ 540 w 732"/>
                <a:gd name="T7" fmla="*/ 2584 h 2799"/>
                <a:gd name="T8" fmla="*/ 0 w 732"/>
                <a:gd name="T9" fmla="*/ 2799 h 27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2"/>
                <a:gd name="T16" fmla="*/ 0 h 2799"/>
                <a:gd name="T17" fmla="*/ 732 w 732"/>
                <a:gd name="T18" fmla="*/ 2799 h 27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2" h="2799">
                  <a:moveTo>
                    <a:pt x="659" y="104"/>
                  </a:moveTo>
                  <a:cubicBezTo>
                    <a:pt x="650" y="135"/>
                    <a:pt x="596" y="0"/>
                    <a:pt x="606" y="293"/>
                  </a:cubicBezTo>
                  <a:cubicBezTo>
                    <a:pt x="616" y="586"/>
                    <a:pt x="732" y="1481"/>
                    <a:pt x="721" y="1863"/>
                  </a:cubicBezTo>
                  <a:cubicBezTo>
                    <a:pt x="710" y="2245"/>
                    <a:pt x="660" y="2428"/>
                    <a:pt x="540" y="2584"/>
                  </a:cubicBezTo>
                  <a:cubicBezTo>
                    <a:pt x="420" y="2740"/>
                    <a:pt x="90" y="2763"/>
                    <a:pt x="0" y="2799"/>
                  </a:cubicBezTo>
                </a:path>
              </a:pathLst>
            </a:custGeom>
            <a:noFill/>
            <a:ln w="9525">
              <a:solidFill>
                <a:srgbClr val="FF020B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7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7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7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7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7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7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7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7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7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7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7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7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7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7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7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7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24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3">
            <a:extLst>
              <a:ext uri="{FF2B5EF4-FFF2-40B4-BE49-F238E27FC236}">
                <a16:creationId xmlns:a16="http://schemas.microsoft.com/office/drawing/2014/main" id="{932EC18A-4548-0270-1D37-75411335EA7E}"/>
              </a:ext>
            </a:extLst>
          </p:cNvPr>
          <p:cNvGrpSpPr>
            <a:grpSpLocks/>
          </p:cNvGrpSpPr>
          <p:nvPr/>
        </p:nvGrpSpPr>
        <p:grpSpPr bwMode="auto">
          <a:xfrm>
            <a:off x="1579563" y="96838"/>
            <a:ext cx="8234362" cy="6613525"/>
            <a:chOff x="1579563" y="96838"/>
            <a:chExt cx="8234362" cy="6613525"/>
          </a:xfrm>
        </p:grpSpPr>
        <p:pic>
          <p:nvPicPr>
            <p:cNvPr id="880689" name="Picture 49" descr="leaves1.tiff                                                   00085F94Macintosh HD                   C2BB404B:">
              <a:extLst>
                <a:ext uri="{FF2B5EF4-FFF2-40B4-BE49-F238E27FC236}">
                  <a16:creationId xmlns:a16="http://schemas.microsoft.com/office/drawing/2014/main" id="{B01193E1-5163-223D-0D2F-65E34F3FAE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79563" y="141288"/>
              <a:ext cx="5175250" cy="6569075"/>
            </a:xfrm>
            <a:prstGeom prst="rect">
              <a:avLst/>
            </a:prstGeom>
            <a:noFill/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</p:pic>
        <p:sp>
          <p:nvSpPr>
            <p:cNvPr id="880691" name="Text Box 51">
              <a:extLst>
                <a:ext uri="{FF2B5EF4-FFF2-40B4-BE49-F238E27FC236}">
                  <a16:creationId xmlns:a16="http://schemas.microsoft.com/office/drawing/2014/main" id="{D06E0F2E-55E9-BF74-C25E-48AF2CE2D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2475" y="96838"/>
              <a:ext cx="2711450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DE" altLang="en-US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Robert Hodson:</a:t>
              </a:r>
            </a:p>
            <a:p>
              <a:pPr>
                <a:defRPr/>
              </a:pPr>
              <a:r>
                <a:rPr lang="de-DE" altLang="en-US" sz="18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Interaction, Improvisation, </a:t>
              </a:r>
              <a:br>
                <a:rPr lang="de-DE" altLang="en-US" sz="18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</a:br>
              <a:r>
                <a:rPr lang="de-DE" altLang="en-US" sz="18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and Interplay in Jazz</a:t>
              </a:r>
              <a:br>
                <a:rPr lang="de-DE" altLang="en-US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</a:br>
              <a:r>
                <a:rPr lang="de-DE" altLang="en-US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Routledge NY 2007</a:t>
              </a:r>
            </a:p>
          </p:txBody>
        </p:sp>
      </p:grpSp>
      <p:sp>
        <p:nvSpPr>
          <p:cNvPr id="2" name="Text Box 8">
            <a:extLst>
              <a:ext uri="{FF2B5EF4-FFF2-40B4-BE49-F238E27FC236}">
                <a16:creationId xmlns:a16="http://schemas.microsoft.com/office/drawing/2014/main" id="{577B7D0D-6046-52CC-5A59-6638AA30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" y="5713413"/>
            <a:ext cx="946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 sz="1800">
                <a:solidFill>
                  <a:srgbClr val="FFAE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45‘‘</a:t>
            </a:r>
          </a:p>
          <a:p>
            <a:pPr>
              <a:defRPr/>
            </a:pPr>
            <a:r>
              <a:rPr lang="de-DE" altLang="en-US" sz="1800">
                <a:solidFill>
                  <a:srgbClr val="FFAE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str110%</a:t>
            </a:r>
          </a:p>
          <a:p>
            <a:pPr>
              <a:defRPr/>
            </a:pPr>
            <a:r>
              <a:rPr lang="de-DE" altLang="en-US" sz="1800">
                <a:solidFill>
                  <a:srgbClr val="FFAE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ptch 2.5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46">
            <a:extLst>
              <a:ext uri="{FF2B5EF4-FFF2-40B4-BE49-F238E27FC236}">
                <a16:creationId xmlns:a16="http://schemas.microsoft.com/office/drawing/2014/main" id="{40140D9A-5948-89F6-D794-59DCB148E886}"/>
              </a:ext>
            </a:extLst>
          </p:cNvPr>
          <p:cNvGrpSpPr>
            <a:grpSpLocks/>
          </p:cNvGrpSpPr>
          <p:nvPr/>
        </p:nvGrpSpPr>
        <p:grpSpPr bwMode="auto">
          <a:xfrm>
            <a:off x="989013" y="109538"/>
            <a:ext cx="8434387" cy="6645275"/>
            <a:chOff x="989013" y="109538"/>
            <a:chExt cx="8434387" cy="6645275"/>
          </a:xfrm>
        </p:grpSpPr>
        <p:pic>
          <p:nvPicPr>
            <p:cNvPr id="891906" name="Picture 2" descr="leaves2.tiff                                                   00085F94Macintosh HD                   C2BB404B:">
              <a:extLst>
                <a:ext uri="{FF2B5EF4-FFF2-40B4-BE49-F238E27FC236}">
                  <a16:creationId xmlns:a16="http://schemas.microsoft.com/office/drawing/2014/main" id="{0A2013E4-23B3-7E34-807D-E29BA9C2C3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b="597"/>
            <a:stretch>
              <a:fillRect/>
            </a:stretch>
          </p:blipFill>
          <p:spPr bwMode="auto">
            <a:xfrm>
              <a:off x="1582738" y="141288"/>
              <a:ext cx="5162550" cy="6613525"/>
            </a:xfrm>
            <a:prstGeom prst="rect">
              <a:avLst/>
            </a:prstGeom>
            <a:noFill/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</p:pic>
        <p:grpSp>
          <p:nvGrpSpPr>
            <p:cNvPr id="37891" name="Group 44">
              <a:extLst>
                <a:ext uri="{FF2B5EF4-FFF2-40B4-BE49-F238E27FC236}">
                  <a16:creationId xmlns:a16="http://schemas.microsoft.com/office/drawing/2014/main" id="{4CC3BDA5-D572-6F8B-160B-CF2C90EDBE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0638" y="649288"/>
              <a:ext cx="1751012" cy="1130300"/>
              <a:chOff x="1613" y="409"/>
              <a:chExt cx="1103" cy="712"/>
            </a:xfrm>
          </p:grpSpPr>
          <p:sp>
            <p:nvSpPr>
              <p:cNvPr id="37932" name="Freeform 3">
                <a:extLst>
                  <a:ext uri="{FF2B5EF4-FFF2-40B4-BE49-F238E27FC236}">
                    <a16:creationId xmlns:a16="http://schemas.microsoft.com/office/drawing/2014/main" id="{4DAC765D-877D-10A9-D340-DCDA68A03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409"/>
                <a:ext cx="598" cy="171"/>
              </a:xfrm>
              <a:custGeom>
                <a:avLst/>
                <a:gdLst>
                  <a:gd name="T0" fmla="*/ 5 w 598"/>
                  <a:gd name="T1" fmla="*/ 0 h 171"/>
                  <a:gd name="T2" fmla="*/ 275 w 598"/>
                  <a:gd name="T3" fmla="*/ 12 h 171"/>
                  <a:gd name="T4" fmla="*/ 436 w 598"/>
                  <a:gd name="T5" fmla="*/ 38 h 171"/>
                  <a:gd name="T6" fmla="*/ 598 w 598"/>
                  <a:gd name="T7" fmla="*/ 91 h 171"/>
                  <a:gd name="T8" fmla="*/ 550 w 598"/>
                  <a:gd name="T9" fmla="*/ 171 h 171"/>
                  <a:gd name="T10" fmla="*/ 369 w 598"/>
                  <a:gd name="T11" fmla="*/ 101 h 171"/>
                  <a:gd name="T12" fmla="*/ 211 w 598"/>
                  <a:gd name="T13" fmla="*/ 70 h 171"/>
                  <a:gd name="T14" fmla="*/ 163 w 598"/>
                  <a:gd name="T15" fmla="*/ 83 h 171"/>
                  <a:gd name="T16" fmla="*/ 9 w 598"/>
                  <a:gd name="T17" fmla="*/ 123 h 171"/>
                  <a:gd name="T18" fmla="*/ 0 w 598"/>
                  <a:gd name="T19" fmla="*/ 0 h 1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8"/>
                  <a:gd name="T31" fmla="*/ 0 h 171"/>
                  <a:gd name="T32" fmla="*/ 598 w 598"/>
                  <a:gd name="T33" fmla="*/ 171 h 1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8" h="171">
                    <a:moveTo>
                      <a:pt x="5" y="0"/>
                    </a:moveTo>
                    <a:lnTo>
                      <a:pt x="275" y="12"/>
                    </a:lnTo>
                    <a:lnTo>
                      <a:pt x="436" y="38"/>
                    </a:lnTo>
                    <a:lnTo>
                      <a:pt x="598" y="91"/>
                    </a:lnTo>
                    <a:lnTo>
                      <a:pt x="550" y="171"/>
                    </a:lnTo>
                    <a:lnTo>
                      <a:pt x="369" y="101"/>
                    </a:lnTo>
                    <a:lnTo>
                      <a:pt x="211" y="70"/>
                    </a:lnTo>
                    <a:lnTo>
                      <a:pt x="163" y="83"/>
                    </a:lnTo>
                    <a:lnTo>
                      <a:pt x="9" y="123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020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3" name="Freeform 4">
                <a:extLst>
                  <a:ext uri="{FF2B5EF4-FFF2-40B4-BE49-F238E27FC236}">
                    <a16:creationId xmlns:a16="http://schemas.microsoft.com/office/drawing/2014/main" id="{96B0DFEB-E420-4793-29F6-B9270199E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9" y="910"/>
                <a:ext cx="557" cy="211"/>
              </a:xfrm>
              <a:custGeom>
                <a:avLst/>
                <a:gdLst>
                  <a:gd name="T0" fmla="*/ 0 w 360"/>
                  <a:gd name="T1" fmla="*/ 0 h 211"/>
                  <a:gd name="T2" fmla="*/ 35532 w 360"/>
                  <a:gd name="T3" fmla="*/ 48 h 211"/>
                  <a:gd name="T4" fmla="*/ 98724 w 360"/>
                  <a:gd name="T5" fmla="*/ 70 h 211"/>
                  <a:gd name="T6" fmla="*/ 162228 w 360"/>
                  <a:gd name="T7" fmla="*/ 114 h 211"/>
                  <a:gd name="T8" fmla="*/ 148290 w 360"/>
                  <a:gd name="T9" fmla="*/ 211 h 211"/>
                  <a:gd name="T10" fmla="*/ 96941 w 360"/>
                  <a:gd name="T11" fmla="*/ 171 h 211"/>
                  <a:gd name="T12" fmla="*/ 51170 w 360"/>
                  <a:gd name="T13" fmla="*/ 158 h 211"/>
                  <a:gd name="T14" fmla="*/ 5771 w 360"/>
                  <a:gd name="T15" fmla="*/ 171 h 211"/>
                  <a:gd name="T16" fmla="*/ 0 w 360"/>
                  <a:gd name="T17" fmla="*/ 0 h 2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0"/>
                  <a:gd name="T28" fmla="*/ 0 h 211"/>
                  <a:gd name="T29" fmla="*/ 360 w 360"/>
                  <a:gd name="T30" fmla="*/ 211 h 2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0" h="211">
                    <a:moveTo>
                      <a:pt x="0" y="0"/>
                    </a:moveTo>
                    <a:lnTo>
                      <a:pt x="79" y="48"/>
                    </a:lnTo>
                    <a:lnTo>
                      <a:pt x="219" y="70"/>
                    </a:lnTo>
                    <a:lnTo>
                      <a:pt x="360" y="114"/>
                    </a:lnTo>
                    <a:lnTo>
                      <a:pt x="329" y="211"/>
                    </a:lnTo>
                    <a:lnTo>
                      <a:pt x="215" y="171"/>
                    </a:lnTo>
                    <a:lnTo>
                      <a:pt x="114" y="158"/>
                    </a:lnTo>
                    <a:lnTo>
                      <a:pt x="13" y="171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020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4" name="Line 6">
                <a:extLst>
                  <a:ext uri="{FF2B5EF4-FFF2-40B4-BE49-F238E27FC236}">
                    <a16:creationId xmlns:a16="http://schemas.microsoft.com/office/drawing/2014/main" id="{B6D8EF8D-9056-DF24-E337-31CEA0A617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6" y="571"/>
                <a:ext cx="184" cy="335"/>
              </a:xfrm>
              <a:prstGeom prst="line">
                <a:avLst/>
              </a:prstGeom>
              <a:noFill/>
              <a:ln w="9525">
                <a:solidFill>
                  <a:srgbClr val="FF020B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91933" name="Text Box 29">
              <a:extLst>
                <a:ext uri="{FF2B5EF4-FFF2-40B4-BE49-F238E27FC236}">
                  <a16:creationId xmlns:a16="http://schemas.microsoft.com/office/drawing/2014/main" id="{7E60966D-2E4F-79A2-45A8-A247D328E4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3450" y="423863"/>
              <a:ext cx="2139950" cy="2563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de-DE" altLang="en-US" sz="18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contrast 1</a:t>
              </a:r>
              <a:endPara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  <a:p>
              <a:pPr>
                <a:defRPr/>
              </a:pPr>
              <a:r>
                <a:rPr lang="de-DE" altLang="en-US" sz="18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imitation 1</a:t>
              </a:r>
              <a:endPara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  <a:p>
              <a:pPr>
                <a:defRPr/>
              </a:pPr>
              <a:r>
                <a:rPr lang="de-DE" altLang="en-US" sz="18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imitation 2 (b-flat/g)</a:t>
              </a:r>
            </a:p>
            <a:p>
              <a:pPr>
                <a:defRPr/>
              </a:pPr>
              <a:r>
                <a:rPr lang="de-DE" altLang="en-US" sz="1800">
                  <a:solidFill>
                    <a:srgbClr val="A6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reson</a:t>
              </a:r>
              <a:r>
                <a:rPr lang="de-DE" altLang="en-US" sz="18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ance 1 (d/e-flat)</a:t>
              </a:r>
            </a:p>
            <a:p>
              <a:pPr>
                <a:defRPr/>
              </a:pPr>
              <a:r>
                <a:rPr lang="de-DE" altLang="en-US" sz="18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imitation 3 </a:t>
              </a:r>
            </a:p>
            <a:p>
              <a:pPr>
                <a:defRPr/>
              </a:pPr>
              <a:r>
                <a:rPr lang="de-DE" altLang="en-US" sz="1800">
                  <a:solidFill>
                    <a:srgbClr val="A6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imitation 4</a:t>
              </a:r>
            </a:p>
            <a:p>
              <a:pPr>
                <a:defRPr/>
              </a:pPr>
              <a:r>
                <a:rPr lang="de-DE" altLang="en-US" sz="18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contrast 2</a:t>
              </a:r>
              <a:endPara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  <a:p>
              <a:pPr>
                <a:defRPr/>
              </a:pPr>
              <a:r>
                <a:rPr lang="de-DE" altLang="en-US" sz="1800">
                  <a:solidFill>
                    <a:srgbClr val="A6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imitation 5 (of ds!)</a:t>
              </a:r>
              <a:endPara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  <a:p>
              <a:pPr>
                <a:defRPr/>
              </a:pPr>
              <a:r>
                <a:rPr lang="de-DE" altLang="en-US" sz="1800">
                  <a:solidFill>
                    <a:srgbClr val="A6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imitation 6</a:t>
              </a:r>
              <a:endPara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endParaRPr>
            </a:p>
          </p:txBody>
        </p:sp>
        <p:grpSp>
          <p:nvGrpSpPr>
            <p:cNvPr id="37893" name="Group 45">
              <a:extLst>
                <a:ext uri="{FF2B5EF4-FFF2-40B4-BE49-F238E27FC236}">
                  <a16:creationId xmlns:a16="http://schemas.microsoft.com/office/drawing/2014/main" id="{75CB7922-C6A5-EF95-2465-60108349CA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6125" y="641350"/>
              <a:ext cx="3984625" cy="1782763"/>
              <a:chOff x="2070" y="404"/>
              <a:chExt cx="2510" cy="1123"/>
            </a:xfrm>
          </p:grpSpPr>
          <p:sp>
            <p:nvSpPr>
              <p:cNvPr id="37930" name="Freeform 8">
                <a:extLst>
                  <a:ext uri="{FF2B5EF4-FFF2-40B4-BE49-F238E27FC236}">
                    <a16:creationId xmlns:a16="http://schemas.microsoft.com/office/drawing/2014/main" id="{783BC0A6-65E7-4F7F-E997-8180CC306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0" y="1143"/>
                <a:ext cx="563" cy="127"/>
              </a:xfrm>
              <a:custGeom>
                <a:avLst/>
                <a:gdLst>
                  <a:gd name="T0" fmla="*/ 0 w 563"/>
                  <a:gd name="T1" fmla="*/ 127 h 127"/>
                  <a:gd name="T2" fmla="*/ 277 w 563"/>
                  <a:gd name="T3" fmla="*/ 0 h 127"/>
                  <a:gd name="T4" fmla="*/ 563 w 563"/>
                  <a:gd name="T5" fmla="*/ 110 h 127"/>
                  <a:gd name="T6" fmla="*/ 0 60000 65536"/>
                  <a:gd name="T7" fmla="*/ 0 60000 65536"/>
                  <a:gd name="T8" fmla="*/ 0 60000 65536"/>
                  <a:gd name="T9" fmla="*/ 0 w 563"/>
                  <a:gd name="T10" fmla="*/ 0 h 127"/>
                  <a:gd name="T11" fmla="*/ 563 w 563"/>
                  <a:gd name="T12" fmla="*/ 127 h 1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3" h="127">
                    <a:moveTo>
                      <a:pt x="0" y="127"/>
                    </a:moveTo>
                    <a:lnTo>
                      <a:pt x="277" y="0"/>
                    </a:lnTo>
                    <a:lnTo>
                      <a:pt x="563" y="110"/>
                    </a:lnTo>
                  </a:path>
                </a:pathLst>
              </a:custGeom>
              <a:noFill/>
              <a:ln w="28575">
                <a:solidFill>
                  <a:srgbClr val="FF020B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1" name="Freeform 31">
                <a:extLst>
                  <a:ext uri="{FF2B5EF4-FFF2-40B4-BE49-F238E27FC236}">
                    <a16:creationId xmlns:a16="http://schemas.microsoft.com/office/drawing/2014/main" id="{D98400D0-BCA2-2059-DC00-F5F8093E7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5" y="404"/>
                <a:ext cx="2365" cy="1123"/>
              </a:xfrm>
              <a:custGeom>
                <a:avLst/>
                <a:gdLst>
                  <a:gd name="T0" fmla="*/ 2365 w 2365"/>
                  <a:gd name="T1" fmla="*/ 0 h 1123"/>
                  <a:gd name="T2" fmla="*/ 2203 w 2365"/>
                  <a:gd name="T3" fmla="*/ 387 h 1123"/>
                  <a:gd name="T4" fmla="*/ 1842 w 2365"/>
                  <a:gd name="T5" fmla="*/ 1047 h 1123"/>
                  <a:gd name="T6" fmla="*/ 0 w 2365"/>
                  <a:gd name="T7" fmla="*/ 844 h 11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65"/>
                  <a:gd name="T13" fmla="*/ 0 h 1123"/>
                  <a:gd name="T14" fmla="*/ 2365 w 2365"/>
                  <a:gd name="T15" fmla="*/ 1123 h 11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65" h="1123">
                    <a:moveTo>
                      <a:pt x="2365" y="0"/>
                    </a:moveTo>
                    <a:cubicBezTo>
                      <a:pt x="2338" y="64"/>
                      <a:pt x="2290" y="212"/>
                      <a:pt x="2203" y="387"/>
                    </a:cubicBezTo>
                    <a:cubicBezTo>
                      <a:pt x="2116" y="562"/>
                      <a:pt x="2209" y="971"/>
                      <a:pt x="1842" y="1047"/>
                    </a:cubicBezTo>
                    <a:cubicBezTo>
                      <a:pt x="1475" y="1123"/>
                      <a:pt x="384" y="886"/>
                      <a:pt x="0" y="844"/>
                    </a:cubicBezTo>
                  </a:path>
                </a:pathLst>
              </a:custGeom>
              <a:noFill/>
              <a:ln w="9525">
                <a:solidFill>
                  <a:srgbClr val="FF020B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894" name="Freeform 32">
              <a:extLst>
                <a:ext uri="{FF2B5EF4-FFF2-40B4-BE49-F238E27FC236}">
                  <a16:creationId xmlns:a16="http://schemas.microsoft.com/office/drawing/2014/main" id="{FC37927F-2CB1-92C9-5D1B-B6ABAA33F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013" y="109538"/>
              <a:ext cx="4305300" cy="796925"/>
            </a:xfrm>
            <a:custGeom>
              <a:avLst/>
              <a:gdLst>
                <a:gd name="T0" fmla="*/ 2147483646 w 2712"/>
                <a:gd name="T1" fmla="*/ 2147483646 h 502"/>
                <a:gd name="T2" fmla="*/ 2147483646 w 2712"/>
                <a:gd name="T3" fmla="*/ 2147483646 h 502"/>
                <a:gd name="T4" fmla="*/ 2147483646 w 2712"/>
                <a:gd name="T5" fmla="*/ 2147483646 h 502"/>
                <a:gd name="T6" fmla="*/ 0 w 2712"/>
                <a:gd name="T7" fmla="*/ 2147483646 h 5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12"/>
                <a:gd name="T13" fmla="*/ 0 h 502"/>
                <a:gd name="T14" fmla="*/ 2712 w 2712"/>
                <a:gd name="T15" fmla="*/ 502 h 5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12" h="502">
                  <a:moveTo>
                    <a:pt x="2712" y="502"/>
                  </a:moveTo>
                  <a:cubicBezTo>
                    <a:pt x="2460" y="429"/>
                    <a:pt x="1548" y="134"/>
                    <a:pt x="1200" y="67"/>
                  </a:cubicBezTo>
                  <a:cubicBezTo>
                    <a:pt x="852" y="0"/>
                    <a:pt x="825" y="60"/>
                    <a:pt x="625" y="102"/>
                  </a:cubicBezTo>
                  <a:cubicBezTo>
                    <a:pt x="425" y="144"/>
                    <a:pt x="130" y="276"/>
                    <a:pt x="0" y="322"/>
                  </a:cubicBezTo>
                </a:path>
              </a:pathLst>
            </a:custGeom>
            <a:noFill/>
            <a:ln w="9525">
              <a:solidFill>
                <a:srgbClr val="FF020B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895" name="Group 46">
              <a:extLst>
                <a:ext uri="{FF2B5EF4-FFF2-40B4-BE49-F238E27FC236}">
                  <a16:creationId xmlns:a16="http://schemas.microsoft.com/office/drawing/2014/main" id="{98C92CFE-FDC5-36CE-33F4-0D7D31BA2B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3363" y="246063"/>
              <a:ext cx="3305175" cy="1568450"/>
              <a:chOff x="2547" y="155"/>
              <a:chExt cx="2082" cy="988"/>
            </a:xfrm>
          </p:grpSpPr>
          <p:sp>
            <p:nvSpPr>
              <p:cNvPr id="37928" name="Freeform 5">
                <a:extLst>
                  <a:ext uri="{FF2B5EF4-FFF2-40B4-BE49-F238E27FC236}">
                    <a16:creationId xmlns:a16="http://schemas.microsoft.com/office/drawing/2014/main" id="{3935AE99-4E75-15A8-865C-2AC9B2AF0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" y="888"/>
                <a:ext cx="176" cy="255"/>
              </a:xfrm>
              <a:custGeom>
                <a:avLst/>
                <a:gdLst>
                  <a:gd name="T0" fmla="*/ 0 w 176"/>
                  <a:gd name="T1" fmla="*/ 0 h 255"/>
                  <a:gd name="T2" fmla="*/ 176 w 176"/>
                  <a:gd name="T3" fmla="*/ 114 h 255"/>
                  <a:gd name="T4" fmla="*/ 162 w 176"/>
                  <a:gd name="T5" fmla="*/ 211 h 255"/>
                  <a:gd name="T6" fmla="*/ 4 w 176"/>
                  <a:gd name="T7" fmla="*/ 255 h 255"/>
                  <a:gd name="T8" fmla="*/ 9 w 176"/>
                  <a:gd name="T9" fmla="*/ 4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255"/>
                  <a:gd name="T17" fmla="*/ 176 w 176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255">
                    <a:moveTo>
                      <a:pt x="0" y="0"/>
                    </a:moveTo>
                    <a:lnTo>
                      <a:pt x="176" y="114"/>
                    </a:lnTo>
                    <a:lnTo>
                      <a:pt x="162" y="211"/>
                    </a:lnTo>
                    <a:lnTo>
                      <a:pt x="4" y="255"/>
                    </a:lnTo>
                    <a:lnTo>
                      <a:pt x="9" y="4"/>
                    </a:lnTo>
                  </a:path>
                </a:pathLst>
              </a:custGeom>
              <a:noFill/>
              <a:ln w="28575">
                <a:solidFill>
                  <a:srgbClr val="FF020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9" name="Freeform 33">
                <a:extLst>
                  <a:ext uri="{FF2B5EF4-FFF2-40B4-BE49-F238E27FC236}">
                    <a16:creationId xmlns:a16="http://schemas.microsoft.com/office/drawing/2014/main" id="{92E96913-27F8-25B1-EDFA-56D2D9096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7" y="155"/>
                <a:ext cx="2082" cy="720"/>
              </a:xfrm>
              <a:custGeom>
                <a:avLst/>
                <a:gdLst>
                  <a:gd name="T0" fmla="*/ 2082 w 2082"/>
                  <a:gd name="T1" fmla="*/ 575 h 720"/>
                  <a:gd name="T2" fmla="*/ 652 w 2082"/>
                  <a:gd name="T3" fmla="*/ 77 h 720"/>
                  <a:gd name="T4" fmla="*/ 77 w 2082"/>
                  <a:gd name="T5" fmla="*/ 112 h 720"/>
                  <a:gd name="T6" fmla="*/ 187 w 2082"/>
                  <a:gd name="T7" fmla="*/ 720 h 7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82"/>
                  <a:gd name="T13" fmla="*/ 0 h 720"/>
                  <a:gd name="T14" fmla="*/ 2082 w 2082"/>
                  <a:gd name="T15" fmla="*/ 720 h 7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82" h="720">
                    <a:moveTo>
                      <a:pt x="2082" y="575"/>
                    </a:moveTo>
                    <a:cubicBezTo>
                      <a:pt x="1843" y="493"/>
                      <a:pt x="986" y="154"/>
                      <a:pt x="652" y="77"/>
                    </a:cubicBezTo>
                    <a:cubicBezTo>
                      <a:pt x="318" y="0"/>
                      <a:pt x="154" y="5"/>
                      <a:pt x="77" y="112"/>
                    </a:cubicBezTo>
                    <a:cubicBezTo>
                      <a:pt x="0" y="219"/>
                      <a:pt x="164" y="593"/>
                      <a:pt x="187" y="720"/>
                    </a:cubicBezTo>
                  </a:path>
                </a:pathLst>
              </a:custGeom>
              <a:noFill/>
              <a:ln w="9525">
                <a:solidFill>
                  <a:srgbClr val="FF020B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896" name="Group 54">
              <a:extLst>
                <a:ext uri="{FF2B5EF4-FFF2-40B4-BE49-F238E27FC236}">
                  <a16:creationId xmlns:a16="http://schemas.microsoft.com/office/drawing/2014/main" id="{5BEBED31-6C03-AE78-0BE4-068986CAC3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8700" y="465138"/>
              <a:ext cx="2495550" cy="1181100"/>
              <a:chOff x="3048" y="293"/>
              <a:chExt cx="1572" cy="744"/>
            </a:xfrm>
          </p:grpSpPr>
          <p:sp>
            <p:nvSpPr>
              <p:cNvPr id="37925" name="Line 9">
                <a:extLst>
                  <a:ext uri="{FF2B5EF4-FFF2-40B4-BE49-F238E27FC236}">
                    <a16:creationId xmlns:a16="http://schemas.microsoft.com/office/drawing/2014/main" id="{1FDBDE9D-FDD1-8486-65C9-DD114094F5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5" y="593"/>
                <a:ext cx="0" cy="444"/>
              </a:xfrm>
              <a:prstGeom prst="line">
                <a:avLst/>
              </a:prstGeom>
              <a:noFill/>
              <a:ln w="28575">
                <a:solidFill>
                  <a:srgbClr val="FF020B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6" name="Line 10">
                <a:extLst>
                  <a:ext uri="{FF2B5EF4-FFF2-40B4-BE49-F238E27FC236}">
                    <a16:creationId xmlns:a16="http://schemas.microsoft.com/office/drawing/2014/main" id="{D938E9C7-F88C-8635-A1E2-E572F301C6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4" y="578"/>
                <a:ext cx="0" cy="444"/>
              </a:xfrm>
              <a:prstGeom prst="line">
                <a:avLst/>
              </a:prstGeom>
              <a:noFill/>
              <a:ln w="28575">
                <a:solidFill>
                  <a:srgbClr val="FF020B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7" name="Freeform 34">
                <a:extLst>
                  <a:ext uri="{FF2B5EF4-FFF2-40B4-BE49-F238E27FC236}">
                    <a16:creationId xmlns:a16="http://schemas.microsoft.com/office/drawing/2014/main" id="{89184196-E3B7-2710-FE02-0AD8035CB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" y="293"/>
                <a:ext cx="1572" cy="608"/>
              </a:xfrm>
              <a:custGeom>
                <a:avLst/>
                <a:gdLst>
                  <a:gd name="T0" fmla="*/ 1572 w 1572"/>
                  <a:gd name="T1" fmla="*/ 608 h 608"/>
                  <a:gd name="T2" fmla="*/ 306 w 1572"/>
                  <a:gd name="T3" fmla="*/ 45 h 608"/>
                  <a:gd name="T4" fmla="*/ 20 w 1572"/>
                  <a:gd name="T5" fmla="*/ 336 h 608"/>
                  <a:gd name="T6" fmla="*/ 187 w 1572"/>
                  <a:gd name="T7" fmla="*/ 547 h 6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72"/>
                  <a:gd name="T13" fmla="*/ 0 h 608"/>
                  <a:gd name="T14" fmla="*/ 1572 w 1572"/>
                  <a:gd name="T15" fmla="*/ 608 h 6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72" h="608">
                    <a:moveTo>
                      <a:pt x="1572" y="608"/>
                    </a:moveTo>
                    <a:cubicBezTo>
                      <a:pt x="1361" y="514"/>
                      <a:pt x="565" y="90"/>
                      <a:pt x="306" y="45"/>
                    </a:cubicBezTo>
                    <a:cubicBezTo>
                      <a:pt x="47" y="0"/>
                      <a:pt x="40" y="252"/>
                      <a:pt x="20" y="336"/>
                    </a:cubicBezTo>
                    <a:cubicBezTo>
                      <a:pt x="0" y="420"/>
                      <a:pt x="152" y="503"/>
                      <a:pt x="187" y="547"/>
                    </a:cubicBezTo>
                  </a:path>
                </a:pathLst>
              </a:custGeom>
              <a:noFill/>
              <a:ln w="9525">
                <a:solidFill>
                  <a:srgbClr val="FF020B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897" name="Group 50">
              <a:extLst>
                <a:ext uri="{FF2B5EF4-FFF2-40B4-BE49-F238E27FC236}">
                  <a16:creationId xmlns:a16="http://schemas.microsoft.com/office/drawing/2014/main" id="{24104B71-033D-45FE-1079-2F76FCB0B2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9013" y="935038"/>
              <a:ext cx="6481762" cy="3719512"/>
              <a:chOff x="623" y="589"/>
              <a:chExt cx="4083" cy="2343"/>
            </a:xfrm>
          </p:grpSpPr>
          <p:sp>
            <p:nvSpPr>
              <p:cNvPr id="37918" name="Freeform 12">
                <a:extLst>
                  <a:ext uri="{FF2B5EF4-FFF2-40B4-BE49-F238E27FC236}">
                    <a16:creationId xmlns:a16="http://schemas.microsoft.com/office/drawing/2014/main" id="{1E7EFEBF-4EBE-57C0-DE5A-EEEEB123F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5" y="589"/>
                <a:ext cx="285" cy="176"/>
              </a:xfrm>
              <a:custGeom>
                <a:avLst/>
                <a:gdLst>
                  <a:gd name="T0" fmla="*/ 35 w 285"/>
                  <a:gd name="T1" fmla="*/ 0 h 176"/>
                  <a:gd name="T2" fmla="*/ 0 w 285"/>
                  <a:gd name="T3" fmla="*/ 44 h 176"/>
                  <a:gd name="T4" fmla="*/ 285 w 285"/>
                  <a:gd name="T5" fmla="*/ 176 h 176"/>
                  <a:gd name="T6" fmla="*/ 0 60000 65536"/>
                  <a:gd name="T7" fmla="*/ 0 60000 65536"/>
                  <a:gd name="T8" fmla="*/ 0 60000 65536"/>
                  <a:gd name="T9" fmla="*/ 0 w 285"/>
                  <a:gd name="T10" fmla="*/ 0 h 176"/>
                  <a:gd name="T11" fmla="*/ 285 w 285"/>
                  <a:gd name="T12" fmla="*/ 176 h 1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" h="176">
                    <a:moveTo>
                      <a:pt x="35" y="0"/>
                    </a:moveTo>
                    <a:lnTo>
                      <a:pt x="0" y="44"/>
                    </a:lnTo>
                    <a:lnTo>
                      <a:pt x="285" y="176"/>
                    </a:lnTo>
                  </a:path>
                </a:pathLst>
              </a:custGeom>
              <a:noFill/>
              <a:ln w="28575">
                <a:solidFill>
                  <a:srgbClr val="FF020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919" name="Group 48">
                <a:extLst>
                  <a:ext uri="{FF2B5EF4-FFF2-40B4-BE49-F238E27FC236}">
                    <a16:creationId xmlns:a16="http://schemas.microsoft.com/office/drawing/2014/main" id="{C7EFA208-0D5E-E0EB-1038-D5E6E94E5E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3" y="1068"/>
                <a:ext cx="4083" cy="1864"/>
                <a:chOff x="623" y="1068"/>
                <a:chExt cx="4083" cy="1864"/>
              </a:xfrm>
            </p:grpSpPr>
            <p:grpSp>
              <p:nvGrpSpPr>
                <p:cNvPr id="37920" name="Group 47">
                  <a:extLst>
                    <a:ext uri="{FF2B5EF4-FFF2-40B4-BE49-F238E27FC236}">
                      <a16:creationId xmlns:a16="http://schemas.microsoft.com/office/drawing/2014/main" id="{53DD1164-CDB1-884C-2C97-9ED74E0445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75" y="2040"/>
                  <a:ext cx="1366" cy="892"/>
                  <a:chOff x="1175" y="2040"/>
                  <a:chExt cx="1366" cy="892"/>
                </a:xfrm>
              </p:grpSpPr>
              <p:sp>
                <p:nvSpPr>
                  <p:cNvPr id="37922" name="Freeform 13">
                    <a:extLst>
                      <a:ext uri="{FF2B5EF4-FFF2-40B4-BE49-F238E27FC236}">
                        <a16:creationId xmlns:a16="http://schemas.microsoft.com/office/drawing/2014/main" id="{582EC187-2098-B3FA-8BBF-F1F03B18C1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06" y="2040"/>
                    <a:ext cx="668" cy="233"/>
                  </a:xfrm>
                  <a:custGeom>
                    <a:avLst/>
                    <a:gdLst>
                      <a:gd name="T0" fmla="*/ 0 w 668"/>
                      <a:gd name="T1" fmla="*/ 0 h 233"/>
                      <a:gd name="T2" fmla="*/ 641 w 668"/>
                      <a:gd name="T3" fmla="*/ 233 h 233"/>
                      <a:gd name="T4" fmla="*/ 668 w 668"/>
                      <a:gd name="T5" fmla="*/ 189 h 233"/>
                      <a:gd name="T6" fmla="*/ 0 60000 65536"/>
                      <a:gd name="T7" fmla="*/ 0 60000 65536"/>
                      <a:gd name="T8" fmla="*/ 0 60000 65536"/>
                      <a:gd name="T9" fmla="*/ 0 w 668"/>
                      <a:gd name="T10" fmla="*/ 0 h 233"/>
                      <a:gd name="T11" fmla="*/ 668 w 668"/>
                      <a:gd name="T12" fmla="*/ 233 h 23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68" h="233">
                        <a:moveTo>
                          <a:pt x="0" y="0"/>
                        </a:moveTo>
                        <a:lnTo>
                          <a:pt x="641" y="233"/>
                        </a:lnTo>
                        <a:lnTo>
                          <a:pt x="668" y="189"/>
                        </a:lnTo>
                      </a:path>
                    </a:pathLst>
                  </a:custGeom>
                  <a:noFill/>
                  <a:ln w="28575">
                    <a:solidFill>
                      <a:srgbClr val="FF020B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23" name="Freeform 14">
                    <a:extLst>
                      <a:ext uri="{FF2B5EF4-FFF2-40B4-BE49-F238E27FC236}">
                        <a16:creationId xmlns:a16="http://schemas.microsoft.com/office/drawing/2014/main" id="{382A4EA2-C969-B0FC-009B-41E0210327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73" y="2497"/>
                    <a:ext cx="1068" cy="136"/>
                  </a:xfrm>
                  <a:custGeom>
                    <a:avLst/>
                    <a:gdLst>
                      <a:gd name="T0" fmla="*/ 17 w 1068"/>
                      <a:gd name="T1" fmla="*/ 0 h 136"/>
                      <a:gd name="T2" fmla="*/ 0 w 1068"/>
                      <a:gd name="T3" fmla="*/ 66 h 136"/>
                      <a:gd name="T4" fmla="*/ 1059 w 1068"/>
                      <a:gd name="T5" fmla="*/ 136 h 136"/>
                      <a:gd name="T6" fmla="*/ 1068 w 1068"/>
                      <a:gd name="T7" fmla="*/ 79 h 1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68"/>
                      <a:gd name="T13" fmla="*/ 0 h 136"/>
                      <a:gd name="T14" fmla="*/ 1068 w 1068"/>
                      <a:gd name="T15" fmla="*/ 136 h 1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68" h="136">
                        <a:moveTo>
                          <a:pt x="17" y="0"/>
                        </a:moveTo>
                        <a:lnTo>
                          <a:pt x="0" y="66"/>
                        </a:lnTo>
                        <a:lnTo>
                          <a:pt x="1059" y="136"/>
                        </a:lnTo>
                        <a:lnTo>
                          <a:pt x="1068" y="79"/>
                        </a:lnTo>
                      </a:path>
                    </a:pathLst>
                  </a:custGeom>
                  <a:noFill/>
                  <a:ln w="28575">
                    <a:solidFill>
                      <a:srgbClr val="FF020B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24" name="Freeform 15">
                    <a:extLst>
                      <a:ext uri="{FF2B5EF4-FFF2-40B4-BE49-F238E27FC236}">
                        <a16:creationId xmlns:a16="http://schemas.microsoft.com/office/drawing/2014/main" id="{E85EF74D-1AC7-6035-54D7-1B917537D2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5" y="2075"/>
                    <a:ext cx="416" cy="857"/>
                  </a:xfrm>
                  <a:custGeom>
                    <a:avLst/>
                    <a:gdLst>
                      <a:gd name="T0" fmla="*/ 205 w 416"/>
                      <a:gd name="T1" fmla="*/ 0 h 857"/>
                      <a:gd name="T2" fmla="*/ 87 w 416"/>
                      <a:gd name="T3" fmla="*/ 215 h 857"/>
                      <a:gd name="T4" fmla="*/ 25 w 416"/>
                      <a:gd name="T5" fmla="*/ 602 h 857"/>
                      <a:gd name="T6" fmla="*/ 65 w 416"/>
                      <a:gd name="T7" fmla="*/ 844 h 857"/>
                      <a:gd name="T8" fmla="*/ 416 w 416"/>
                      <a:gd name="T9" fmla="*/ 523 h 8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6"/>
                      <a:gd name="T16" fmla="*/ 0 h 857"/>
                      <a:gd name="T17" fmla="*/ 416 w 416"/>
                      <a:gd name="T18" fmla="*/ 857 h 8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6" h="857">
                        <a:moveTo>
                          <a:pt x="205" y="0"/>
                        </a:moveTo>
                        <a:cubicBezTo>
                          <a:pt x="161" y="57"/>
                          <a:pt x="117" y="115"/>
                          <a:pt x="87" y="215"/>
                        </a:cubicBezTo>
                        <a:cubicBezTo>
                          <a:pt x="57" y="315"/>
                          <a:pt x="29" y="497"/>
                          <a:pt x="25" y="602"/>
                        </a:cubicBezTo>
                        <a:cubicBezTo>
                          <a:pt x="21" y="707"/>
                          <a:pt x="0" y="857"/>
                          <a:pt x="65" y="844"/>
                        </a:cubicBezTo>
                        <a:cubicBezTo>
                          <a:pt x="130" y="831"/>
                          <a:pt x="273" y="677"/>
                          <a:pt x="416" y="523"/>
                        </a:cubicBezTo>
                      </a:path>
                    </a:pathLst>
                  </a:custGeom>
                  <a:noFill/>
                  <a:ln w="9525">
                    <a:solidFill>
                      <a:srgbClr val="FF020B"/>
                    </a:solidFill>
                    <a:round/>
                    <a:headEnd/>
                    <a:tailEnd type="stealth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921" name="Freeform 35">
                  <a:extLst>
                    <a:ext uri="{FF2B5EF4-FFF2-40B4-BE49-F238E27FC236}">
                      <a16:creationId xmlns:a16="http://schemas.microsoft.com/office/drawing/2014/main" id="{39EFCD02-7933-455F-4F0E-37A6E187CF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" y="1068"/>
                  <a:ext cx="4083" cy="1191"/>
                </a:xfrm>
                <a:custGeom>
                  <a:avLst/>
                  <a:gdLst>
                    <a:gd name="T0" fmla="*/ 4010 w 4083"/>
                    <a:gd name="T1" fmla="*/ 0 h 1191"/>
                    <a:gd name="T2" fmla="*/ 3496 w 4083"/>
                    <a:gd name="T3" fmla="*/ 400 h 1191"/>
                    <a:gd name="T4" fmla="*/ 485 w 4083"/>
                    <a:gd name="T5" fmla="*/ 585 h 1191"/>
                    <a:gd name="T6" fmla="*/ 586 w 4083"/>
                    <a:gd name="T7" fmla="*/ 1191 h 11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083"/>
                    <a:gd name="T13" fmla="*/ 0 h 1191"/>
                    <a:gd name="T14" fmla="*/ 4083 w 4083"/>
                    <a:gd name="T15" fmla="*/ 1191 h 11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083" h="1191">
                      <a:moveTo>
                        <a:pt x="4010" y="0"/>
                      </a:moveTo>
                      <a:cubicBezTo>
                        <a:pt x="3924" y="67"/>
                        <a:pt x="4083" y="302"/>
                        <a:pt x="3496" y="400"/>
                      </a:cubicBezTo>
                      <a:cubicBezTo>
                        <a:pt x="2909" y="498"/>
                        <a:pt x="970" y="453"/>
                        <a:pt x="485" y="585"/>
                      </a:cubicBezTo>
                      <a:cubicBezTo>
                        <a:pt x="0" y="717"/>
                        <a:pt x="565" y="1065"/>
                        <a:pt x="586" y="1191"/>
                      </a:cubicBezTo>
                    </a:path>
                  </a:pathLst>
                </a:custGeom>
                <a:noFill/>
                <a:ln w="9525">
                  <a:solidFill>
                    <a:srgbClr val="FF020B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7898" name="Group 49">
              <a:extLst>
                <a:ext uri="{FF2B5EF4-FFF2-40B4-BE49-F238E27FC236}">
                  <a16:creationId xmlns:a16="http://schemas.microsoft.com/office/drawing/2014/main" id="{8099F494-E355-9F7B-3EF1-7876C22FF6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5488" y="2003425"/>
              <a:ext cx="2805112" cy="2155825"/>
              <a:chOff x="2857" y="1262"/>
              <a:chExt cx="1767" cy="1358"/>
            </a:xfrm>
          </p:grpSpPr>
          <p:sp>
            <p:nvSpPr>
              <p:cNvPr id="37914" name="Rectangle 16">
                <a:extLst>
                  <a:ext uri="{FF2B5EF4-FFF2-40B4-BE49-F238E27FC236}">
                    <a16:creationId xmlns:a16="http://schemas.microsoft.com/office/drawing/2014/main" id="{62666041-DDC8-C351-99A4-F2418B51B9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" y="2334"/>
                <a:ext cx="699" cy="286"/>
              </a:xfrm>
              <a:prstGeom prst="rect">
                <a:avLst/>
              </a:prstGeom>
              <a:noFill/>
              <a:ln w="28575">
                <a:solidFill>
                  <a:srgbClr val="FF020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915" name="Rectangle 17">
                <a:extLst>
                  <a:ext uri="{FF2B5EF4-FFF2-40B4-BE49-F238E27FC236}">
                    <a16:creationId xmlns:a16="http://schemas.microsoft.com/office/drawing/2014/main" id="{F3592ED6-3B3C-1A65-2814-BC74761190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3" y="1810"/>
                <a:ext cx="585" cy="264"/>
              </a:xfrm>
              <a:prstGeom prst="rect">
                <a:avLst/>
              </a:prstGeom>
              <a:noFill/>
              <a:ln w="28575">
                <a:solidFill>
                  <a:srgbClr val="FF020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916" name="Line 20">
                <a:extLst>
                  <a:ext uri="{FF2B5EF4-FFF2-40B4-BE49-F238E27FC236}">
                    <a16:creationId xmlns:a16="http://schemas.microsoft.com/office/drawing/2014/main" id="{EB0CEE39-B00B-70C6-0370-37763DB9AB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5" y="2092"/>
                <a:ext cx="633" cy="238"/>
              </a:xfrm>
              <a:prstGeom prst="line">
                <a:avLst/>
              </a:prstGeom>
              <a:noFill/>
              <a:ln w="28575">
                <a:solidFill>
                  <a:srgbClr val="FF020B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7" name="Freeform 36">
                <a:extLst>
                  <a:ext uri="{FF2B5EF4-FFF2-40B4-BE49-F238E27FC236}">
                    <a16:creationId xmlns:a16="http://schemas.microsoft.com/office/drawing/2014/main" id="{B4AB9FD0-D72B-C80E-9162-4B7E4B790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1" y="1262"/>
                <a:ext cx="1613" cy="945"/>
              </a:xfrm>
              <a:custGeom>
                <a:avLst/>
                <a:gdLst>
                  <a:gd name="T0" fmla="*/ 1613 w 1613"/>
                  <a:gd name="T1" fmla="*/ 0 h 945"/>
                  <a:gd name="T2" fmla="*/ 264 w 1613"/>
                  <a:gd name="T3" fmla="*/ 549 h 945"/>
                  <a:gd name="T4" fmla="*/ 26 w 1613"/>
                  <a:gd name="T5" fmla="*/ 725 h 945"/>
                  <a:gd name="T6" fmla="*/ 382 w 1613"/>
                  <a:gd name="T7" fmla="*/ 945 h 9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13"/>
                  <a:gd name="T13" fmla="*/ 0 h 945"/>
                  <a:gd name="T14" fmla="*/ 1613 w 1613"/>
                  <a:gd name="T15" fmla="*/ 945 h 9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13" h="945">
                    <a:moveTo>
                      <a:pt x="1613" y="0"/>
                    </a:moveTo>
                    <a:cubicBezTo>
                      <a:pt x="1388" y="91"/>
                      <a:pt x="528" y="428"/>
                      <a:pt x="264" y="549"/>
                    </a:cubicBezTo>
                    <a:cubicBezTo>
                      <a:pt x="0" y="670"/>
                      <a:pt x="6" y="659"/>
                      <a:pt x="26" y="725"/>
                    </a:cubicBezTo>
                    <a:cubicBezTo>
                      <a:pt x="46" y="791"/>
                      <a:pt x="308" y="899"/>
                      <a:pt x="382" y="945"/>
                    </a:cubicBezTo>
                  </a:path>
                </a:pathLst>
              </a:custGeom>
              <a:noFill/>
              <a:ln w="9525">
                <a:solidFill>
                  <a:srgbClr val="FF020B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899" name="Group 52">
              <a:extLst>
                <a:ext uri="{FF2B5EF4-FFF2-40B4-BE49-F238E27FC236}">
                  <a16:creationId xmlns:a16="http://schemas.microsoft.com/office/drawing/2014/main" id="{5D1E8B45-AEDD-61B9-6136-F5CB38C27A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0338" y="2281238"/>
              <a:ext cx="4624387" cy="4108450"/>
              <a:chOff x="1701" y="1437"/>
              <a:chExt cx="2913" cy="2588"/>
            </a:xfrm>
          </p:grpSpPr>
          <p:sp>
            <p:nvSpPr>
              <p:cNvPr id="37910" name="Rectangle 37">
                <a:extLst>
                  <a:ext uri="{FF2B5EF4-FFF2-40B4-BE49-F238E27FC236}">
                    <a16:creationId xmlns:a16="http://schemas.microsoft.com/office/drawing/2014/main" id="{51F3B8E9-2B53-C65B-CCD4-911CA97CF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3226"/>
                <a:ext cx="189" cy="259"/>
              </a:xfrm>
              <a:prstGeom prst="rect">
                <a:avLst/>
              </a:prstGeom>
              <a:noFill/>
              <a:ln w="28575">
                <a:solidFill>
                  <a:srgbClr val="FF020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911" name="Rectangle 38">
                <a:extLst>
                  <a:ext uri="{FF2B5EF4-FFF2-40B4-BE49-F238E27FC236}">
                    <a16:creationId xmlns:a16="http://schemas.microsoft.com/office/drawing/2014/main" id="{D0E182E0-005B-10E5-A613-9B72A608D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0" y="3766"/>
                <a:ext cx="189" cy="259"/>
              </a:xfrm>
              <a:prstGeom prst="rect">
                <a:avLst/>
              </a:prstGeom>
              <a:noFill/>
              <a:ln w="28575">
                <a:solidFill>
                  <a:srgbClr val="FF020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912" name="Line 40">
                <a:extLst>
                  <a:ext uri="{FF2B5EF4-FFF2-40B4-BE49-F238E27FC236}">
                    <a16:creationId xmlns:a16="http://schemas.microsoft.com/office/drawing/2014/main" id="{133FE98C-8E33-E8EB-C770-2FB8DF6A21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3" y="3481"/>
                <a:ext cx="127" cy="286"/>
              </a:xfrm>
              <a:prstGeom prst="line">
                <a:avLst/>
              </a:prstGeom>
              <a:noFill/>
              <a:ln w="9525">
                <a:solidFill>
                  <a:srgbClr val="FF020B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3" name="Freeform 41">
                <a:extLst>
                  <a:ext uri="{FF2B5EF4-FFF2-40B4-BE49-F238E27FC236}">
                    <a16:creationId xmlns:a16="http://schemas.microsoft.com/office/drawing/2014/main" id="{F2F894EB-27E6-5DD1-65CD-120967931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" y="1437"/>
                <a:ext cx="2689" cy="2110"/>
              </a:xfrm>
              <a:custGeom>
                <a:avLst/>
                <a:gdLst>
                  <a:gd name="T0" fmla="*/ 2689 w 2689"/>
                  <a:gd name="T1" fmla="*/ 0 h 2110"/>
                  <a:gd name="T2" fmla="*/ 1574 w 2689"/>
                  <a:gd name="T3" fmla="*/ 1315 h 2110"/>
                  <a:gd name="T4" fmla="*/ 387 w 2689"/>
                  <a:gd name="T5" fmla="*/ 1557 h 2110"/>
                  <a:gd name="T6" fmla="*/ 0 w 2689"/>
                  <a:gd name="T7" fmla="*/ 2110 h 2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89"/>
                  <a:gd name="T13" fmla="*/ 0 h 2110"/>
                  <a:gd name="T14" fmla="*/ 2689 w 2689"/>
                  <a:gd name="T15" fmla="*/ 2110 h 2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89" h="2110">
                    <a:moveTo>
                      <a:pt x="2689" y="0"/>
                    </a:moveTo>
                    <a:cubicBezTo>
                      <a:pt x="2503" y="219"/>
                      <a:pt x="1958" y="1055"/>
                      <a:pt x="1574" y="1315"/>
                    </a:cubicBezTo>
                    <a:cubicBezTo>
                      <a:pt x="1190" y="1575"/>
                      <a:pt x="649" y="1425"/>
                      <a:pt x="387" y="1557"/>
                    </a:cubicBezTo>
                    <a:cubicBezTo>
                      <a:pt x="125" y="1689"/>
                      <a:pt x="81" y="1995"/>
                      <a:pt x="0" y="2110"/>
                    </a:cubicBezTo>
                  </a:path>
                </a:pathLst>
              </a:custGeom>
              <a:noFill/>
              <a:ln w="9525">
                <a:solidFill>
                  <a:srgbClr val="FF020B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00" name="Group 51">
              <a:extLst>
                <a:ext uri="{FF2B5EF4-FFF2-40B4-BE49-F238E27FC236}">
                  <a16:creationId xmlns:a16="http://schemas.microsoft.com/office/drawing/2014/main" id="{2148D869-4818-B2B7-D8E5-07E4110C57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8350" y="2552700"/>
              <a:ext cx="5313363" cy="4187825"/>
              <a:chOff x="1284" y="1608"/>
              <a:chExt cx="3347" cy="2638"/>
            </a:xfrm>
          </p:grpSpPr>
          <p:sp>
            <p:nvSpPr>
              <p:cNvPr id="37905" name="Freeform 22">
                <a:extLst>
                  <a:ext uri="{FF2B5EF4-FFF2-40B4-BE49-F238E27FC236}">
                    <a16:creationId xmlns:a16="http://schemas.microsoft.com/office/drawing/2014/main" id="{A821CB80-FBB4-B6FB-6F8E-5560114FB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2594"/>
                <a:ext cx="184" cy="268"/>
              </a:xfrm>
              <a:custGeom>
                <a:avLst/>
                <a:gdLst>
                  <a:gd name="T0" fmla="*/ 184 w 184"/>
                  <a:gd name="T1" fmla="*/ 0 h 268"/>
                  <a:gd name="T2" fmla="*/ 0 w 184"/>
                  <a:gd name="T3" fmla="*/ 0 h 268"/>
                  <a:gd name="T4" fmla="*/ 0 w 184"/>
                  <a:gd name="T5" fmla="*/ 268 h 268"/>
                  <a:gd name="T6" fmla="*/ 176 w 184"/>
                  <a:gd name="T7" fmla="*/ 268 h 2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4"/>
                  <a:gd name="T13" fmla="*/ 0 h 268"/>
                  <a:gd name="T14" fmla="*/ 184 w 184"/>
                  <a:gd name="T15" fmla="*/ 268 h 2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4" h="268">
                    <a:moveTo>
                      <a:pt x="184" y="0"/>
                    </a:moveTo>
                    <a:lnTo>
                      <a:pt x="0" y="0"/>
                    </a:lnTo>
                    <a:lnTo>
                      <a:pt x="0" y="268"/>
                    </a:lnTo>
                    <a:lnTo>
                      <a:pt x="176" y="268"/>
                    </a:lnTo>
                  </a:path>
                </a:pathLst>
              </a:custGeom>
              <a:noFill/>
              <a:ln w="28575">
                <a:solidFill>
                  <a:srgbClr val="FF020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6" name="Freeform 23">
                <a:extLst>
                  <a:ext uri="{FF2B5EF4-FFF2-40B4-BE49-F238E27FC236}">
                    <a16:creationId xmlns:a16="http://schemas.microsoft.com/office/drawing/2014/main" id="{A58D9F8E-616F-FD45-55BE-BCCEEA786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075"/>
                <a:ext cx="1375" cy="171"/>
              </a:xfrm>
              <a:custGeom>
                <a:avLst/>
                <a:gdLst>
                  <a:gd name="T0" fmla="*/ 7 w 1375"/>
                  <a:gd name="T1" fmla="*/ 0 h 171"/>
                  <a:gd name="T2" fmla="*/ 1375 w 1375"/>
                  <a:gd name="T3" fmla="*/ 0 h 171"/>
                  <a:gd name="T4" fmla="*/ 1375 w 1375"/>
                  <a:gd name="T5" fmla="*/ 171 h 171"/>
                  <a:gd name="T6" fmla="*/ 0 w 1375"/>
                  <a:gd name="T7" fmla="*/ 171 h 1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75"/>
                  <a:gd name="T13" fmla="*/ 0 h 171"/>
                  <a:gd name="T14" fmla="*/ 1375 w 1375"/>
                  <a:gd name="T15" fmla="*/ 171 h 1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75" h="171">
                    <a:moveTo>
                      <a:pt x="7" y="0"/>
                    </a:moveTo>
                    <a:lnTo>
                      <a:pt x="1375" y="0"/>
                    </a:lnTo>
                    <a:lnTo>
                      <a:pt x="1375" y="171"/>
                    </a:lnTo>
                    <a:lnTo>
                      <a:pt x="0" y="171"/>
                    </a:lnTo>
                  </a:path>
                </a:pathLst>
              </a:custGeom>
              <a:noFill/>
              <a:ln w="28575">
                <a:solidFill>
                  <a:srgbClr val="FF020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7" name="Rectangle 24">
                <a:extLst>
                  <a:ext uri="{FF2B5EF4-FFF2-40B4-BE49-F238E27FC236}">
                    <a16:creationId xmlns:a16="http://schemas.microsoft.com/office/drawing/2014/main" id="{4D1545D9-A1A3-4F13-AE18-1D8B53694E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3" y="3274"/>
                <a:ext cx="677" cy="207"/>
              </a:xfrm>
              <a:prstGeom prst="rect">
                <a:avLst/>
              </a:prstGeom>
              <a:noFill/>
              <a:ln w="28575">
                <a:solidFill>
                  <a:srgbClr val="FF020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908" name="Freeform 26">
                <a:extLst>
                  <a:ext uri="{FF2B5EF4-FFF2-40B4-BE49-F238E27FC236}">
                    <a16:creationId xmlns:a16="http://schemas.microsoft.com/office/drawing/2014/main" id="{FBB6ADC1-3D37-6D7D-3581-44457AF80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" y="3460"/>
                <a:ext cx="1059" cy="611"/>
              </a:xfrm>
              <a:custGeom>
                <a:avLst/>
                <a:gdLst>
                  <a:gd name="T0" fmla="*/ 0 w 1059"/>
                  <a:gd name="T1" fmla="*/ 611 h 611"/>
                  <a:gd name="T2" fmla="*/ 237 w 1059"/>
                  <a:gd name="T3" fmla="*/ 303 h 611"/>
                  <a:gd name="T4" fmla="*/ 1059 w 1059"/>
                  <a:gd name="T5" fmla="*/ 0 h 611"/>
                  <a:gd name="T6" fmla="*/ 0 60000 65536"/>
                  <a:gd name="T7" fmla="*/ 0 60000 65536"/>
                  <a:gd name="T8" fmla="*/ 0 60000 65536"/>
                  <a:gd name="T9" fmla="*/ 0 w 1059"/>
                  <a:gd name="T10" fmla="*/ 0 h 611"/>
                  <a:gd name="T11" fmla="*/ 1059 w 1059"/>
                  <a:gd name="T12" fmla="*/ 611 h 6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9" h="611">
                    <a:moveTo>
                      <a:pt x="0" y="611"/>
                    </a:moveTo>
                    <a:cubicBezTo>
                      <a:pt x="30" y="508"/>
                      <a:pt x="61" y="405"/>
                      <a:pt x="237" y="303"/>
                    </a:cubicBezTo>
                    <a:cubicBezTo>
                      <a:pt x="413" y="201"/>
                      <a:pt x="736" y="100"/>
                      <a:pt x="1059" y="0"/>
                    </a:cubicBezTo>
                  </a:path>
                </a:pathLst>
              </a:custGeom>
              <a:noFill/>
              <a:ln w="9525">
                <a:solidFill>
                  <a:srgbClr val="FF020B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9" name="Freeform 42">
                <a:extLst>
                  <a:ext uri="{FF2B5EF4-FFF2-40B4-BE49-F238E27FC236}">
                    <a16:creationId xmlns:a16="http://schemas.microsoft.com/office/drawing/2014/main" id="{6818A543-004E-2E26-C9FB-B92559965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1608"/>
                <a:ext cx="2420" cy="1979"/>
              </a:xfrm>
              <a:custGeom>
                <a:avLst/>
                <a:gdLst>
                  <a:gd name="T0" fmla="*/ 2420 w 2420"/>
                  <a:gd name="T1" fmla="*/ 0 h 1979"/>
                  <a:gd name="T2" fmla="*/ 1338 w 2420"/>
                  <a:gd name="T3" fmla="*/ 1268 h 1979"/>
                  <a:gd name="T4" fmla="*/ 186 w 2420"/>
                  <a:gd name="T5" fmla="*/ 1502 h 1979"/>
                  <a:gd name="T6" fmla="*/ 220 w 2420"/>
                  <a:gd name="T7" fmla="*/ 1979 h 19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20"/>
                  <a:gd name="T13" fmla="*/ 0 h 1979"/>
                  <a:gd name="T14" fmla="*/ 2420 w 2420"/>
                  <a:gd name="T15" fmla="*/ 1979 h 19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20" h="1979">
                    <a:moveTo>
                      <a:pt x="2420" y="0"/>
                    </a:moveTo>
                    <a:cubicBezTo>
                      <a:pt x="2239" y="211"/>
                      <a:pt x="1710" y="1018"/>
                      <a:pt x="1338" y="1268"/>
                    </a:cubicBezTo>
                    <a:cubicBezTo>
                      <a:pt x="965" y="1519"/>
                      <a:pt x="372" y="1384"/>
                      <a:pt x="186" y="1502"/>
                    </a:cubicBezTo>
                    <a:cubicBezTo>
                      <a:pt x="0" y="1620"/>
                      <a:pt x="213" y="1880"/>
                      <a:pt x="220" y="1979"/>
                    </a:cubicBezTo>
                  </a:path>
                </a:pathLst>
              </a:custGeom>
              <a:noFill/>
              <a:ln w="9525">
                <a:solidFill>
                  <a:srgbClr val="FF020B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01" name="Group 53">
              <a:extLst>
                <a:ext uri="{FF2B5EF4-FFF2-40B4-BE49-F238E27FC236}">
                  <a16:creationId xmlns:a16="http://schemas.microsoft.com/office/drawing/2014/main" id="{AEC20BE0-5AE2-731A-35A7-D6F8151304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7688" y="2846388"/>
              <a:ext cx="2982912" cy="3390900"/>
              <a:chOff x="2745" y="1793"/>
              <a:chExt cx="1879" cy="2136"/>
            </a:xfrm>
          </p:grpSpPr>
          <p:sp>
            <p:nvSpPr>
              <p:cNvPr id="37902" name="Rectangle 25">
                <a:extLst>
                  <a:ext uri="{FF2B5EF4-FFF2-40B4-BE49-F238E27FC236}">
                    <a16:creationId xmlns:a16="http://schemas.microsoft.com/office/drawing/2014/main" id="{0F8208D2-AD39-2DB8-6888-77A1ED520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5" y="3809"/>
                <a:ext cx="219" cy="120"/>
              </a:xfrm>
              <a:prstGeom prst="rect">
                <a:avLst/>
              </a:prstGeom>
              <a:noFill/>
              <a:ln w="28575">
                <a:solidFill>
                  <a:srgbClr val="FF020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903" name="Line 27">
                <a:extLst>
                  <a:ext uri="{FF2B5EF4-FFF2-40B4-BE49-F238E27FC236}">
                    <a16:creationId xmlns:a16="http://schemas.microsoft.com/office/drawing/2014/main" id="{9BA7DD3B-FAE5-7D27-3444-3F8547D39F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1" y="3512"/>
                <a:ext cx="149" cy="295"/>
              </a:xfrm>
              <a:prstGeom prst="line">
                <a:avLst/>
              </a:prstGeom>
              <a:noFill/>
              <a:ln w="9525">
                <a:solidFill>
                  <a:srgbClr val="FF020B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4" name="Freeform 43">
                <a:extLst>
                  <a:ext uri="{FF2B5EF4-FFF2-40B4-BE49-F238E27FC236}">
                    <a16:creationId xmlns:a16="http://schemas.microsoft.com/office/drawing/2014/main" id="{AA97D040-8A09-A7C7-D85A-8C6445FA4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4" y="1793"/>
                <a:ext cx="1710" cy="1895"/>
              </a:xfrm>
              <a:custGeom>
                <a:avLst/>
                <a:gdLst>
                  <a:gd name="T0" fmla="*/ 1710 w 1710"/>
                  <a:gd name="T1" fmla="*/ 0 h 1895"/>
                  <a:gd name="T2" fmla="*/ 1341 w 1710"/>
                  <a:gd name="T3" fmla="*/ 1236 h 1895"/>
                  <a:gd name="T4" fmla="*/ 950 w 1710"/>
                  <a:gd name="T5" fmla="*/ 1741 h 1895"/>
                  <a:gd name="T6" fmla="*/ 0 w 1710"/>
                  <a:gd name="T7" fmla="*/ 1895 h 18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10"/>
                  <a:gd name="T13" fmla="*/ 0 h 1895"/>
                  <a:gd name="T14" fmla="*/ 1710 w 1710"/>
                  <a:gd name="T15" fmla="*/ 1895 h 18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10" h="1895">
                    <a:moveTo>
                      <a:pt x="1710" y="0"/>
                    </a:moveTo>
                    <a:cubicBezTo>
                      <a:pt x="1649" y="206"/>
                      <a:pt x="1468" y="946"/>
                      <a:pt x="1341" y="1236"/>
                    </a:cubicBezTo>
                    <a:cubicBezTo>
                      <a:pt x="1214" y="1526"/>
                      <a:pt x="1173" y="1631"/>
                      <a:pt x="950" y="1741"/>
                    </a:cubicBezTo>
                    <a:cubicBezTo>
                      <a:pt x="727" y="1851"/>
                      <a:pt x="198" y="1863"/>
                      <a:pt x="0" y="1895"/>
                    </a:cubicBezTo>
                  </a:path>
                </a:pathLst>
              </a:custGeom>
              <a:noFill/>
              <a:ln w="9525">
                <a:solidFill>
                  <a:srgbClr val="FF020B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23">
            <a:extLst>
              <a:ext uri="{FF2B5EF4-FFF2-40B4-BE49-F238E27FC236}">
                <a16:creationId xmlns:a16="http://schemas.microsoft.com/office/drawing/2014/main" id="{ECDD3894-92CB-381F-843A-8D5430E411AE}"/>
              </a:ext>
            </a:extLst>
          </p:cNvPr>
          <p:cNvGrpSpPr>
            <a:grpSpLocks/>
          </p:cNvGrpSpPr>
          <p:nvPr/>
        </p:nvGrpSpPr>
        <p:grpSpPr bwMode="auto">
          <a:xfrm>
            <a:off x="1577975" y="152400"/>
            <a:ext cx="7032625" cy="6597650"/>
            <a:chOff x="1577975" y="152400"/>
            <a:chExt cx="7032625" cy="6597650"/>
          </a:xfrm>
        </p:grpSpPr>
        <p:pic>
          <p:nvPicPr>
            <p:cNvPr id="887811" name="Picture 3" descr="leaves3.tiff                                                   00085F94Macintosh HD                   C2BB404B:">
              <a:extLst>
                <a:ext uri="{FF2B5EF4-FFF2-40B4-BE49-F238E27FC236}">
                  <a16:creationId xmlns:a16="http://schemas.microsoft.com/office/drawing/2014/main" id="{D119E396-378C-FF2F-5CC9-CC36BD569D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77975" y="152400"/>
              <a:ext cx="5102225" cy="6597650"/>
            </a:xfrm>
            <a:prstGeom prst="rect">
              <a:avLst/>
            </a:prstGeom>
            <a:noFill/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</p:pic>
        <p:sp>
          <p:nvSpPr>
            <p:cNvPr id="887824" name="Text Box 16">
              <a:extLst>
                <a:ext uri="{FF2B5EF4-FFF2-40B4-BE49-F238E27FC236}">
                  <a16:creationId xmlns:a16="http://schemas.microsoft.com/office/drawing/2014/main" id="{7FE64151-5345-AE97-0915-60A11973A9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3450" y="423863"/>
              <a:ext cx="1327150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800">
                  <a:solidFill>
                    <a:srgbClr val="A6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imitation 7</a:t>
              </a:r>
              <a:endParaRPr lang="de-DE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endParaRPr>
            </a:p>
            <a:p>
              <a:pPr>
                <a:defRPr/>
              </a:pPr>
              <a:r>
                <a:rPr lang="de-DE" sz="1800">
                  <a:solidFill>
                    <a:srgbClr val="A6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imitation 8</a:t>
              </a:r>
              <a:endParaRPr lang="de-DE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endParaRPr>
            </a:p>
            <a:p>
              <a:pPr>
                <a:defRPr/>
              </a:pPr>
              <a:r>
                <a:rPr lang="de-DE" sz="1800">
                  <a:solidFill>
                    <a:srgbClr val="A6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reson</a:t>
              </a:r>
              <a:r>
                <a:rPr lang="de-DE" sz="18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ance 2</a:t>
              </a:r>
            </a:p>
            <a:p>
              <a:pPr>
                <a:defRPr/>
              </a:pPr>
              <a:r>
                <a:rPr lang="de-DE" sz="1800">
                  <a:solidFill>
                    <a:srgbClr val="A6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reson</a:t>
              </a:r>
              <a:r>
                <a:rPr lang="de-DE" sz="18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ance 3 </a:t>
              </a:r>
            </a:p>
          </p:txBody>
        </p:sp>
        <p:grpSp>
          <p:nvGrpSpPr>
            <p:cNvPr id="38916" name="Group 21">
              <a:extLst>
                <a:ext uri="{FF2B5EF4-FFF2-40B4-BE49-F238E27FC236}">
                  <a16:creationId xmlns:a16="http://schemas.microsoft.com/office/drawing/2014/main" id="{449DAE24-3DF3-F8BA-B117-47948559F9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6275" y="577850"/>
              <a:ext cx="5394325" cy="1068388"/>
              <a:chOff x="1226" y="364"/>
              <a:chExt cx="3398" cy="673"/>
            </a:xfrm>
          </p:grpSpPr>
          <p:pic>
            <p:nvPicPr>
              <p:cNvPr id="887812" name="Picture 4" descr="leaves2.tiff                                                   00085F94Macintosh HD                   C2BB404B:">
                <a:extLst>
                  <a:ext uri="{FF2B5EF4-FFF2-40B4-BE49-F238E27FC236}">
                    <a16:creationId xmlns:a16="http://schemas.microsoft.com/office/drawing/2014/main" id="{2D372E11-81D7-C453-36E9-E34CAE810D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 l="93266" t="87997" r="4150" b="7301"/>
              <a:stretch>
                <a:fillRect/>
              </a:stretch>
            </p:blipFill>
            <p:spPr bwMode="auto">
              <a:xfrm>
                <a:off x="1226" y="840"/>
                <a:ext cx="75" cy="1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</p:pic>
          <p:sp>
            <p:nvSpPr>
              <p:cNvPr id="38932" name="AutoShape 5">
                <a:extLst>
                  <a:ext uri="{FF2B5EF4-FFF2-40B4-BE49-F238E27FC236}">
                    <a16:creationId xmlns:a16="http://schemas.microsoft.com/office/drawing/2014/main" id="{2E98FE9D-5378-5478-63E4-8C06CFABEBE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399" y="656"/>
                <a:ext cx="44" cy="374"/>
              </a:xfrm>
              <a:prstGeom prst="rightBracket">
                <a:avLst>
                  <a:gd name="adj" fmla="val 0"/>
                </a:avLst>
              </a:prstGeom>
              <a:noFill/>
              <a:ln w="19050">
                <a:solidFill>
                  <a:srgbClr val="FF020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933" name="AutoShape 6">
                <a:extLst>
                  <a:ext uri="{FF2B5EF4-FFF2-40B4-BE49-F238E27FC236}">
                    <a16:creationId xmlns:a16="http://schemas.microsoft.com/office/drawing/2014/main" id="{D88D6EA6-181F-0D3E-6BC9-9FC477F05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V="1">
                <a:off x="2338" y="345"/>
                <a:ext cx="52" cy="415"/>
              </a:xfrm>
              <a:prstGeom prst="rightBracket">
                <a:avLst>
                  <a:gd name="adj" fmla="val 0"/>
                </a:avLst>
              </a:prstGeom>
              <a:noFill/>
              <a:ln w="19050">
                <a:solidFill>
                  <a:srgbClr val="FF020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934" name="Line 7">
                <a:extLst>
                  <a:ext uri="{FF2B5EF4-FFF2-40B4-BE49-F238E27FC236}">
                    <a16:creationId xmlns:a16="http://schemas.microsoft.com/office/drawing/2014/main" id="{5107FD41-C7B3-D140-418E-4259AFAE8E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07" y="615"/>
                <a:ext cx="949" cy="203"/>
              </a:xfrm>
              <a:prstGeom prst="line">
                <a:avLst/>
              </a:prstGeom>
              <a:noFill/>
              <a:ln w="9525">
                <a:solidFill>
                  <a:srgbClr val="FF020B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5" name="Freeform 17">
                <a:extLst>
                  <a:ext uri="{FF2B5EF4-FFF2-40B4-BE49-F238E27FC236}">
                    <a16:creationId xmlns:a16="http://schemas.microsoft.com/office/drawing/2014/main" id="{55FA41E5-A88A-438F-8E86-111554BF1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6" y="364"/>
                <a:ext cx="2668" cy="452"/>
              </a:xfrm>
              <a:custGeom>
                <a:avLst/>
                <a:gdLst>
                  <a:gd name="T0" fmla="*/ 2668 w 2668"/>
                  <a:gd name="T1" fmla="*/ 0 h 452"/>
                  <a:gd name="T2" fmla="*/ 2312 w 2668"/>
                  <a:gd name="T3" fmla="*/ 361 h 452"/>
                  <a:gd name="T4" fmla="*/ 1143 w 2668"/>
                  <a:gd name="T5" fmla="*/ 449 h 452"/>
                  <a:gd name="T6" fmla="*/ 0 w 2668"/>
                  <a:gd name="T7" fmla="*/ 379 h 4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68"/>
                  <a:gd name="T13" fmla="*/ 0 h 452"/>
                  <a:gd name="T14" fmla="*/ 2668 w 2668"/>
                  <a:gd name="T15" fmla="*/ 452 h 4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68" h="452">
                    <a:moveTo>
                      <a:pt x="2668" y="0"/>
                    </a:moveTo>
                    <a:cubicBezTo>
                      <a:pt x="2609" y="60"/>
                      <a:pt x="2566" y="286"/>
                      <a:pt x="2312" y="361"/>
                    </a:cubicBezTo>
                    <a:cubicBezTo>
                      <a:pt x="2058" y="436"/>
                      <a:pt x="1528" y="446"/>
                      <a:pt x="1143" y="449"/>
                    </a:cubicBezTo>
                    <a:cubicBezTo>
                      <a:pt x="758" y="452"/>
                      <a:pt x="238" y="394"/>
                      <a:pt x="0" y="379"/>
                    </a:cubicBezTo>
                  </a:path>
                </a:pathLst>
              </a:custGeom>
              <a:noFill/>
              <a:ln w="9525">
                <a:solidFill>
                  <a:srgbClr val="FF020B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917" name="Group 22">
              <a:extLst>
                <a:ext uri="{FF2B5EF4-FFF2-40B4-BE49-F238E27FC236}">
                  <a16:creationId xmlns:a16="http://schemas.microsoft.com/office/drawing/2014/main" id="{931FFB73-ECBE-92EB-D68E-BAEDCAB534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0563" y="836613"/>
              <a:ext cx="4141787" cy="5486400"/>
              <a:chOff x="2035" y="527"/>
              <a:chExt cx="2609" cy="3456"/>
            </a:xfrm>
          </p:grpSpPr>
          <p:sp>
            <p:nvSpPr>
              <p:cNvPr id="38927" name="Rectangle 8">
                <a:extLst>
                  <a:ext uri="{FF2B5EF4-FFF2-40B4-BE49-F238E27FC236}">
                    <a16:creationId xmlns:a16="http://schemas.microsoft.com/office/drawing/2014/main" id="{EF4AC438-B913-0D2E-FB60-00FCBD202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5" y="3745"/>
                <a:ext cx="427" cy="238"/>
              </a:xfrm>
              <a:prstGeom prst="rect">
                <a:avLst/>
              </a:prstGeom>
              <a:noFill/>
              <a:ln w="28575">
                <a:solidFill>
                  <a:srgbClr val="FF020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928" name="Rectangle 9">
                <a:extLst>
                  <a:ext uri="{FF2B5EF4-FFF2-40B4-BE49-F238E27FC236}">
                    <a16:creationId xmlns:a16="http://schemas.microsoft.com/office/drawing/2014/main" id="{208079E6-35A0-46A9-4391-0160529D13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2" y="3181"/>
                <a:ext cx="476" cy="238"/>
              </a:xfrm>
              <a:prstGeom prst="rect">
                <a:avLst/>
              </a:prstGeom>
              <a:noFill/>
              <a:ln w="28575">
                <a:solidFill>
                  <a:srgbClr val="FF020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929" name="Line 13">
                <a:extLst>
                  <a:ext uri="{FF2B5EF4-FFF2-40B4-BE49-F238E27FC236}">
                    <a16:creationId xmlns:a16="http://schemas.microsoft.com/office/drawing/2014/main" id="{5319CBA2-D595-DD63-E3FD-36481792B8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0" y="3424"/>
                <a:ext cx="581" cy="312"/>
              </a:xfrm>
              <a:prstGeom prst="line">
                <a:avLst/>
              </a:prstGeom>
              <a:noFill/>
              <a:ln w="9525">
                <a:solidFill>
                  <a:srgbClr val="FF020B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0" name="Freeform 18">
                <a:extLst>
                  <a:ext uri="{FF2B5EF4-FFF2-40B4-BE49-F238E27FC236}">
                    <a16:creationId xmlns:a16="http://schemas.microsoft.com/office/drawing/2014/main" id="{615C54D7-6CD3-C293-5F21-302C5617D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527"/>
                <a:ext cx="2170" cy="3091"/>
              </a:xfrm>
              <a:custGeom>
                <a:avLst/>
                <a:gdLst>
                  <a:gd name="T0" fmla="*/ 2150 w 2170"/>
                  <a:gd name="T1" fmla="*/ 44 h 3091"/>
                  <a:gd name="T2" fmla="*/ 1939 w 2170"/>
                  <a:gd name="T3" fmla="*/ 343 h 3091"/>
                  <a:gd name="T4" fmla="*/ 1895 w 2170"/>
                  <a:gd name="T5" fmla="*/ 2102 h 3091"/>
                  <a:gd name="T6" fmla="*/ 286 w 2170"/>
                  <a:gd name="T7" fmla="*/ 2449 h 3091"/>
                  <a:gd name="T8" fmla="*/ 177 w 2170"/>
                  <a:gd name="T9" fmla="*/ 3091 h 30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70"/>
                  <a:gd name="T16" fmla="*/ 0 h 3091"/>
                  <a:gd name="T17" fmla="*/ 2170 w 2170"/>
                  <a:gd name="T18" fmla="*/ 3091 h 30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70" h="3091">
                    <a:moveTo>
                      <a:pt x="2150" y="44"/>
                    </a:moveTo>
                    <a:cubicBezTo>
                      <a:pt x="2115" y="94"/>
                      <a:pt x="1982" y="0"/>
                      <a:pt x="1939" y="343"/>
                    </a:cubicBezTo>
                    <a:cubicBezTo>
                      <a:pt x="1896" y="686"/>
                      <a:pt x="2170" y="1751"/>
                      <a:pt x="1895" y="2102"/>
                    </a:cubicBezTo>
                    <a:cubicBezTo>
                      <a:pt x="1620" y="2453"/>
                      <a:pt x="572" y="2284"/>
                      <a:pt x="286" y="2449"/>
                    </a:cubicBezTo>
                    <a:cubicBezTo>
                      <a:pt x="0" y="2614"/>
                      <a:pt x="200" y="2957"/>
                      <a:pt x="177" y="3091"/>
                    </a:cubicBezTo>
                  </a:path>
                </a:pathLst>
              </a:custGeom>
              <a:noFill/>
              <a:ln w="9525">
                <a:solidFill>
                  <a:srgbClr val="FF020B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918" name="Group 23">
              <a:extLst>
                <a:ext uri="{FF2B5EF4-FFF2-40B4-BE49-F238E27FC236}">
                  <a16:creationId xmlns:a16="http://schemas.microsoft.com/office/drawing/2014/main" id="{18870940-7D02-AA91-3E45-A87F43BB1B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9038" y="1009650"/>
              <a:ext cx="2327275" cy="5295900"/>
              <a:chOff x="3149" y="636"/>
              <a:chExt cx="1466" cy="3336"/>
            </a:xfrm>
          </p:grpSpPr>
          <p:sp>
            <p:nvSpPr>
              <p:cNvPr id="38924" name="Rectangle 10">
                <a:extLst>
                  <a:ext uri="{FF2B5EF4-FFF2-40B4-BE49-F238E27FC236}">
                    <a16:creationId xmlns:a16="http://schemas.microsoft.com/office/drawing/2014/main" id="{F4F532FD-824C-A9E7-4D1D-9579FEC7A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3734"/>
                <a:ext cx="392" cy="238"/>
              </a:xfrm>
              <a:prstGeom prst="rect">
                <a:avLst/>
              </a:prstGeom>
              <a:noFill/>
              <a:ln w="28575">
                <a:solidFill>
                  <a:srgbClr val="FF020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925" name="Line 14">
                <a:extLst>
                  <a:ext uri="{FF2B5EF4-FFF2-40B4-BE49-F238E27FC236}">
                    <a16:creationId xmlns:a16="http://schemas.microsoft.com/office/drawing/2014/main" id="{2AABD8B3-099B-6F0A-3153-99FCC82F5D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2" y="3429"/>
                <a:ext cx="0" cy="290"/>
              </a:xfrm>
              <a:prstGeom prst="line">
                <a:avLst/>
              </a:prstGeom>
              <a:noFill/>
              <a:ln w="9525">
                <a:solidFill>
                  <a:srgbClr val="FF020B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6" name="Freeform 19">
                <a:extLst>
                  <a:ext uri="{FF2B5EF4-FFF2-40B4-BE49-F238E27FC236}">
                    <a16:creationId xmlns:a16="http://schemas.microsoft.com/office/drawing/2014/main" id="{28A8E033-8B4C-E4B0-6A24-87049EFC0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" y="636"/>
                <a:ext cx="1274" cy="2951"/>
              </a:xfrm>
              <a:custGeom>
                <a:avLst/>
                <a:gdLst>
                  <a:gd name="T0" fmla="*/ 1274 w 1274"/>
                  <a:gd name="T1" fmla="*/ 111 h 2951"/>
                  <a:gd name="T2" fmla="*/ 1168 w 1274"/>
                  <a:gd name="T3" fmla="*/ 330 h 2951"/>
                  <a:gd name="T4" fmla="*/ 1124 w 1274"/>
                  <a:gd name="T5" fmla="*/ 2089 h 2951"/>
                  <a:gd name="T6" fmla="*/ 373 w 1274"/>
                  <a:gd name="T7" fmla="*/ 2358 h 2951"/>
                  <a:gd name="T8" fmla="*/ 316 w 1274"/>
                  <a:gd name="T9" fmla="*/ 2841 h 2951"/>
                  <a:gd name="T10" fmla="*/ 0 w 1274"/>
                  <a:gd name="T11" fmla="*/ 2951 h 29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4"/>
                  <a:gd name="T19" fmla="*/ 0 h 2951"/>
                  <a:gd name="T20" fmla="*/ 1274 w 1274"/>
                  <a:gd name="T21" fmla="*/ 2951 h 29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4" h="2951">
                    <a:moveTo>
                      <a:pt x="1274" y="111"/>
                    </a:moveTo>
                    <a:cubicBezTo>
                      <a:pt x="1256" y="147"/>
                      <a:pt x="1193" y="0"/>
                      <a:pt x="1168" y="330"/>
                    </a:cubicBezTo>
                    <a:cubicBezTo>
                      <a:pt x="1143" y="660"/>
                      <a:pt x="1256" y="1751"/>
                      <a:pt x="1124" y="2089"/>
                    </a:cubicBezTo>
                    <a:cubicBezTo>
                      <a:pt x="992" y="2427"/>
                      <a:pt x="508" y="2233"/>
                      <a:pt x="373" y="2358"/>
                    </a:cubicBezTo>
                    <a:cubicBezTo>
                      <a:pt x="238" y="2483"/>
                      <a:pt x="378" y="2742"/>
                      <a:pt x="316" y="2841"/>
                    </a:cubicBezTo>
                    <a:cubicBezTo>
                      <a:pt x="254" y="2940"/>
                      <a:pt x="66" y="2928"/>
                      <a:pt x="0" y="2951"/>
                    </a:cubicBezTo>
                  </a:path>
                </a:pathLst>
              </a:custGeom>
              <a:noFill/>
              <a:ln w="9525">
                <a:solidFill>
                  <a:srgbClr val="FF020B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919" name="Group 24">
              <a:extLst>
                <a:ext uri="{FF2B5EF4-FFF2-40B4-BE49-F238E27FC236}">
                  <a16:creationId xmlns:a16="http://schemas.microsoft.com/office/drawing/2014/main" id="{CD50D3C2-5B24-4D08-8247-023A44F38F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95988" y="1285875"/>
              <a:ext cx="1474787" cy="5072063"/>
              <a:chOff x="3777" y="810"/>
              <a:chExt cx="929" cy="3195"/>
            </a:xfrm>
          </p:grpSpPr>
          <p:sp>
            <p:nvSpPr>
              <p:cNvPr id="38920" name="Rectangle 11">
                <a:extLst>
                  <a:ext uri="{FF2B5EF4-FFF2-40B4-BE49-F238E27FC236}">
                    <a16:creationId xmlns:a16="http://schemas.microsoft.com/office/drawing/2014/main" id="{C80E8C09-F263-F6A7-AE9B-6120A8CD4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7" y="3175"/>
                <a:ext cx="322" cy="238"/>
              </a:xfrm>
              <a:prstGeom prst="rect">
                <a:avLst/>
              </a:prstGeom>
              <a:noFill/>
              <a:ln w="28575">
                <a:solidFill>
                  <a:srgbClr val="FF020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921" name="Rectangle 12">
                <a:extLst>
                  <a:ext uri="{FF2B5EF4-FFF2-40B4-BE49-F238E27FC236}">
                    <a16:creationId xmlns:a16="http://schemas.microsoft.com/office/drawing/2014/main" id="{744D8169-4F89-2B46-0392-C15107017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0" y="3755"/>
                <a:ext cx="265" cy="250"/>
              </a:xfrm>
              <a:prstGeom prst="rect">
                <a:avLst/>
              </a:prstGeom>
              <a:noFill/>
              <a:ln w="28575">
                <a:solidFill>
                  <a:srgbClr val="FF020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922" name="Line 15">
                <a:extLst>
                  <a:ext uri="{FF2B5EF4-FFF2-40B4-BE49-F238E27FC236}">
                    <a16:creationId xmlns:a16="http://schemas.microsoft.com/office/drawing/2014/main" id="{B161993C-75FB-3CDC-57AF-9C5A5C58B8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4" y="3428"/>
                <a:ext cx="0" cy="303"/>
              </a:xfrm>
              <a:prstGeom prst="line">
                <a:avLst/>
              </a:prstGeom>
              <a:noFill/>
              <a:ln w="9525">
                <a:solidFill>
                  <a:srgbClr val="FF020B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3" name="Freeform 20">
                <a:extLst>
                  <a:ext uri="{FF2B5EF4-FFF2-40B4-BE49-F238E27FC236}">
                    <a16:creationId xmlns:a16="http://schemas.microsoft.com/office/drawing/2014/main" id="{1080254B-7F39-930F-38A0-1EAFA67B2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810"/>
                <a:ext cx="732" cy="2799"/>
              </a:xfrm>
              <a:custGeom>
                <a:avLst/>
                <a:gdLst>
                  <a:gd name="T0" fmla="*/ 659 w 732"/>
                  <a:gd name="T1" fmla="*/ 104 h 2799"/>
                  <a:gd name="T2" fmla="*/ 606 w 732"/>
                  <a:gd name="T3" fmla="*/ 293 h 2799"/>
                  <a:gd name="T4" fmla="*/ 721 w 732"/>
                  <a:gd name="T5" fmla="*/ 1863 h 2799"/>
                  <a:gd name="T6" fmla="*/ 540 w 732"/>
                  <a:gd name="T7" fmla="*/ 2584 h 2799"/>
                  <a:gd name="T8" fmla="*/ 0 w 732"/>
                  <a:gd name="T9" fmla="*/ 2799 h 27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2"/>
                  <a:gd name="T16" fmla="*/ 0 h 2799"/>
                  <a:gd name="T17" fmla="*/ 732 w 732"/>
                  <a:gd name="T18" fmla="*/ 2799 h 27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2" h="2799">
                    <a:moveTo>
                      <a:pt x="659" y="104"/>
                    </a:moveTo>
                    <a:cubicBezTo>
                      <a:pt x="650" y="135"/>
                      <a:pt x="596" y="0"/>
                      <a:pt x="606" y="293"/>
                    </a:cubicBezTo>
                    <a:cubicBezTo>
                      <a:pt x="616" y="586"/>
                      <a:pt x="732" y="1481"/>
                      <a:pt x="721" y="1863"/>
                    </a:cubicBezTo>
                    <a:cubicBezTo>
                      <a:pt x="710" y="2245"/>
                      <a:pt x="660" y="2428"/>
                      <a:pt x="540" y="2584"/>
                    </a:cubicBezTo>
                    <a:cubicBezTo>
                      <a:pt x="420" y="2740"/>
                      <a:pt x="90" y="2763"/>
                      <a:pt x="0" y="2799"/>
                    </a:cubicBezTo>
                  </a:path>
                </a:pathLst>
              </a:custGeom>
              <a:noFill/>
              <a:ln w="9525">
                <a:solidFill>
                  <a:srgbClr val="FF020B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8835" name="Picture 3" descr="leaves4.tiff                                                   00085F94Macintosh HD                   C2BB404B:">
            <a:extLst>
              <a:ext uri="{FF2B5EF4-FFF2-40B4-BE49-F238E27FC236}">
                <a16:creationId xmlns:a16="http://schemas.microsoft.com/office/drawing/2014/main" id="{A1997EB2-38FE-37EC-B1CA-0F9845D7E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4800" y="149225"/>
            <a:ext cx="4959350" cy="65786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9859" name="Picture 3" descr="leaves5.tiff                                                   00085F94Macintosh HD                   C2BB404B:">
            <a:extLst>
              <a:ext uri="{FF2B5EF4-FFF2-40B4-BE49-F238E27FC236}">
                <a16:creationId xmlns:a16="http://schemas.microsoft.com/office/drawing/2014/main" id="{31DE134A-B502-FD14-CEAB-4FF147A6F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7975" y="144463"/>
            <a:ext cx="4983163" cy="6357937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83" name="Picture 3" descr="leaves6.tiff                                                   00085F94Macintosh HD                   C2BB404B:">
            <a:extLst>
              <a:ext uri="{FF2B5EF4-FFF2-40B4-BE49-F238E27FC236}">
                <a16:creationId xmlns:a16="http://schemas.microsoft.com/office/drawing/2014/main" id="{D8F22EA5-D95B-3AF0-16AA-DA846D320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3213" y="138113"/>
            <a:ext cx="4984750" cy="4129087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5229" name="Picture 13">
            <a:extLst>
              <a:ext uri="{FF2B5EF4-FFF2-40B4-BE49-F238E27FC236}">
                <a16:creationId xmlns:a16="http://schemas.microsoft.com/office/drawing/2014/main" id="{FD898B39-289E-148C-7266-F7332A3E6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44" r="874"/>
          <a:stretch>
            <a:fillRect/>
          </a:stretch>
        </p:blipFill>
        <p:spPr bwMode="auto">
          <a:xfrm>
            <a:off x="5181600" y="358775"/>
            <a:ext cx="44894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905230" name="Text Box 14">
            <a:extLst>
              <a:ext uri="{FF2B5EF4-FFF2-40B4-BE49-F238E27FC236}">
                <a16:creationId xmlns:a16="http://schemas.microsoft.com/office/drawing/2014/main" id="{A01BFBCD-2E5B-ECC4-2683-E67C5B744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5235575"/>
            <a:ext cx="8661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From liner notes: </a:t>
            </a:r>
            <a:r>
              <a:rPr lang="de-DE" alt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 begin at the beginning, a caveat for the casual listener. Be advised that this record</a:t>
            </a:r>
            <a:br>
              <a:rPr lang="de-DE" alt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cannot be loved or understood in one sitting, and that there can be no appreciation at all in two minutes</a:t>
            </a:r>
            <a:br>
              <a:rPr lang="de-DE" alt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listening to an arbitrary excerpt in a record store. (...) Marion Brown described the session as „wildly</a:t>
            </a:r>
            <a:br>
              <a:rPr lang="de-DE" alt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exciting. We did two takes, and they both had that kind of thing in them that makes people scream. The</a:t>
            </a:r>
            <a:br>
              <a:rPr lang="de-DE" alt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people who were in the studio </a:t>
            </a:r>
            <a:r>
              <a:rPr lang="de-DE" alt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were</a:t>
            </a:r>
            <a:r>
              <a:rPr lang="de-DE" alt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screaming.</a:t>
            </a:r>
          </a:p>
        </p:txBody>
      </p:sp>
      <p:sp>
        <p:nvSpPr>
          <p:cNvPr id="905226" name="Text Box 10">
            <a:extLst>
              <a:ext uri="{FF2B5EF4-FFF2-40B4-BE49-F238E27FC236}">
                <a16:creationId xmlns:a16="http://schemas.microsoft.com/office/drawing/2014/main" id="{32F7C4F8-0C96-CA73-0FAB-717737C04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6538"/>
            <a:ext cx="3802063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defTabSz="404813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 defTabSz="404813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John Coltrane 		</a:t>
            </a:r>
            <a:r>
              <a:rPr lang="de-DE" altLang="en-US" sz="1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ts</a:t>
            </a:r>
            <a:endParaRPr lang="de-DE" altLang="en-US" sz="18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defRPr/>
            </a:pPr>
            <a:r>
              <a:rPr lang="de-DE" altLang="en-US" sz="1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Pharoah</a:t>
            </a:r>
            <a:r>
              <a:rPr lang="de-DE" altLang="en-US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Sanders 		</a:t>
            </a:r>
            <a:r>
              <a:rPr lang="de-DE" altLang="en-US" sz="1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ts</a:t>
            </a:r>
            <a:br>
              <a:rPr lang="de-DE" altLang="en-US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Archie Shepp 		</a:t>
            </a:r>
            <a:r>
              <a:rPr lang="de-DE" altLang="en-US" sz="1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ts</a:t>
            </a:r>
            <a:br>
              <a:rPr lang="de-DE" altLang="en-US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Marion Brown 			</a:t>
            </a:r>
            <a:r>
              <a:rPr lang="de-DE" altLang="en-US" sz="1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as</a:t>
            </a:r>
            <a:endParaRPr lang="de-DE" altLang="en-US" sz="18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defRPr/>
            </a:pPr>
            <a:r>
              <a:rPr lang="de-DE" altLang="en-US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John </a:t>
            </a:r>
            <a:r>
              <a:rPr lang="de-DE" altLang="en-US" sz="1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Tchicai</a:t>
            </a:r>
            <a:r>
              <a:rPr lang="de-DE" altLang="en-US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				</a:t>
            </a:r>
            <a:r>
              <a:rPr lang="de-DE" altLang="en-US" sz="1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as</a:t>
            </a:r>
            <a:endParaRPr lang="de-DE" altLang="en-US" sz="18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defRPr/>
            </a:pPr>
            <a:r>
              <a:rPr lang="de-DE" altLang="en-US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Freddie Hubbard 				</a:t>
            </a:r>
            <a:r>
              <a:rPr lang="de-DE" altLang="en-US" sz="1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tp</a:t>
            </a:r>
            <a:br>
              <a:rPr lang="de-DE" altLang="en-US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Dewey Johnson 				</a:t>
            </a:r>
            <a:r>
              <a:rPr lang="de-DE" altLang="en-US" sz="1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tp</a:t>
            </a:r>
            <a:br>
              <a:rPr lang="de-DE" altLang="en-US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McCoy </a:t>
            </a:r>
            <a:r>
              <a:rPr lang="de-DE" altLang="en-US" sz="1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Tyner</a:t>
            </a:r>
            <a:r>
              <a:rPr lang="de-DE" altLang="en-US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	   p</a:t>
            </a:r>
            <a:br>
              <a:rPr lang="de-DE" altLang="en-US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Art Davis 						b</a:t>
            </a:r>
          </a:p>
          <a:p>
            <a:pPr>
              <a:defRPr/>
            </a:pPr>
            <a:r>
              <a:rPr lang="de-DE" altLang="en-US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Jimmy Garrison 					b</a:t>
            </a:r>
          </a:p>
          <a:p>
            <a:pPr>
              <a:defRPr/>
            </a:pPr>
            <a:r>
              <a:rPr lang="de-DE" altLang="en-US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Elvin Jones 		d</a:t>
            </a:r>
          </a:p>
          <a:p>
            <a:pPr>
              <a:defRPr/>
            </a:pPr>
            <a:br>
              <a:rPr lang="de-DE" altLang="en-US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recorded</a:t>
            </a:r>
            <a:r>
              <a:rPr lang="de-DE" altLang="en-U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at </a:t>
            </a:r>
            <a:r>
              <a:rPr lang="de-DE" altLang="en-US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br>
              <a:rPr lang="de-DE" altLang="en-U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Van Gelder Studio, </a:t>
            </a:r>
            <a:r>
              <a:rPr lang="de-DE" altLang="en-US" sz="1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Englewood</a:t>
            </a:r>
            <a:r>
              <a:rPr lang="de-DE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Cliffs, NJ </a:t>
            </a:r>
            <a:br>
              <a:rPr lang="de-DE" altLang="en-U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June 28, 1965</a:t>
            </a:r>
          </a:p>
          <a:p>
            <a:pPr>
              <a:defRPr/>
            </a:pPr>
            <a:br>
              <a:rPr lang="de-DE" altLang="en-U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1600" dirty="0">
                <a:solidFill>
                  <a:srgbClr val="FF02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Ascension Edition II 40:32</a:t>
            </a:r>
            <a:br>
              <a:rPr lang="de-DE" altLang="en-U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(Ascension Edition I 38:37)</a:t>
            </a:r>
            <a:endParaRPr lang="de-DE" altLang="en-US" sz="1300" dirty="0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pic>
        <p:nvPicPr>
          <p:cNvPr id="2" name="01 - Ascension - Edition II.m4a" descr="01 - Ascension - Edition II.m4a">
            <a:hlinkClick r:id="" action="ppaction://media"/>
            <a:extLst>
              <a:ext uri="{FF2B5EF4-FFF2-40B4-BE49-F238E27FC236}">
                <a16:creationId xmlns:a16="http://schemas.microsoft.com/office/drawing/2014/main" id="{85A376E0-B425-313E-BAD3-62D19B659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4435475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30" grpId="0" autoUpdateAnimBg="0"/>
      <p:bldP spid="9052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5">
            <a:extLst>
              <a:ext uri="{FF2B5EF4-FFF2-40B4-BE49-F238E27FC236}">
                <a16:creationId xmlns:a16="http://schemas.microsoft.com/office/drawing/2014/main" id="{94A803AC-01C0-9139-EA75-CFFCD61F0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6469063"/>
            <a:ext cx="593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1000">
                <a:solidFill>
                  <a:srgbClr val="FFAE07"/>
                </a:solidFill>
                <a:latin typeface="Times" charset="0"/>
              </a:rPr>
              <a:t>hounted</a:t>
            </a:r>
          </a:p>
        </p:txBody>
      </p:sp>
      <p:sp>
        <p:nvSpPr>
          <p:cNvPr id="902150" name="Text Box 6">
            <a:extLst>
              <a:ext uri="{FF2B5EF4-FFF2-40B4-BE49-F238E27FC236}">
                <a16:creationId xmlns:a16="http://schemas.microsoft.com/office/drawing/2014/main" id="{A56E8D69-3752-9655-A035-DD8234796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788" y="606425"/>
            <a:ext cx="5053012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569913" algn="l"/>
                <a:tab pos="2003425" algn="l"/>
              </a:tabLs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569913" algn="l"/>
                <a:tab pos="2003425" algn="l"/>
              </a:tabLs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tabLst>
                <a:tab pos="569913" algn="l"/>
                <a:tab pos="2003425" algn="l"/>
              </a:tabLs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tabLst>
                <a:tab pos="569913" algn="l"/>
                <a:tab pos="2003425" algn="l"/>
              </a:tabLs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tabLst>
                <a:tab pos="569913" algn="l"/>
                <a:tab pos="2003425" algn="l"/>
              </a:tabLs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2003425" algn="l"/>
              </a:tabLs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2003425" algn="l"/>
              </a:tabLs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2003425" algn="l"/>
              </a:tabLs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2003425" algn="l"/>
              </a:tabLs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0:00 „modal spectrum“		 3:10</a:t>
            </a:r>
          </a:p>
          <a:p>
            <a:pPr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3:10 </a:t>
            </a:r>
            <a:r>
              <a:rPr lang="de-DE" alt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Coltrane		 2:40</a:t>
            </a:r>
            <a:endParaRPr lang="de-DE" altLang="en-US" sz="18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5:50 „modal spectrum“		 2:00</a:t>
            </a:r>
          </a:p>
          <a:p>
            <a:pPr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7:50</a:t>
            </a:r>
            <a:r>
              <a:rPr lang="de-DE" alt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Johnson		 1:46</a:t>
            </a:r>
          </a:p>
          <a:p>
            <a:pPr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9:34 „modal spectrum“		 2:22</a:t>
            </a:r>
            <a:endParaRPr lang="de-DE" altLang="en-US" sz="1800" b="1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11:56</a:t>
            </a:r>
            <a:r>
              <a:rPr lang="de-DE" alt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Sanders		 3:32</a:t>
            </a:r>
          </a:p>
          <a:p>
            <a:pPr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14:28 „modal spectrum“		 1:13</a:t>
            </a:r>
            <a:endParaRPr lang="de-DE" altLang="en-US" sz="1800" b="1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15:41 </a:t>
            </a:r>
            <a:r>
              <a:rPr lang="de-DE" alt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Hubbard		 2:02</a:t>
            </a:r>
            <a:endParaRPr lang="de-DE" altLang="en-US" sz="18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17:43 „modal spectrum“		 1.11 </a:t>
            </a:r>
          </a:p>
          <a:p>
            <a:pPr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18:54 </a:t>
            </a:r>
            <a:r>
              <a:rPr lang="de-DE" alt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Brown		 1:07</a:t>
            </a:r>
            <a:endParaRPr lang="de-DE" altLang="en-US" sz="18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20:03 „modal spectrum“		 1:14</a:t>
            </a:r>
          </a:p>
          <a:p>
            <a:pPr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21:17 </a:t>
            </a:r>
            <a:r>
              <a:rPr lang="de-DE" alt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Shepp		 2:59</a:t>
            </a:r>
            <a:endParaRPr lang="de-DE" altLang="en-US" sz="18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24:16 „modal spectrum“		 1:00</a:t>
            </a:r>
          </a:p>
          <a:p>
            <a:pPr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25:16 </a:t>
            </a:r>
            <a:r>
              <a:rPr lang="de-DE" alt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Tchicai		 2:06</a:t>
            </a:r>
          </a:p>
          <a:p>
            <a:pPr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27:22 „modal spectrum“ 		 2:37</a:t>
            </a:r>
          </a:p>
          <a:p>
            <a:pPr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29:59 </a:t>
            </a:r>
            <a:r>
              <a:rPr lang="de-DE" alt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Tyner		 3:29</a:t>
            </a:r>
          </a:p>
          <a:p>
            <a:pPr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33:28 </a:t>
            </a:r>
            <a:r>
              <a:rPr lang="de-DE" alt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basses		 2:28</a:t>
            </a:r>
            <a:endParaRPr lang="de-DE" altLang="en-US" sz="18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35:56 „modal spectrum“		 4:36</a:t>
            </a:r>
          </a:p>
          <a:p>
            <a:pPr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40:32 end </a:t>
            </a:r>
            <a:b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total:			</a:t>
            </a:r>
            <a:r>
              <a:rPr lang="de-DE" alt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22:09</a:t>
            </a: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	18:23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2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2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2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2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2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2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2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2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2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2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2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2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21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21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21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21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21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21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215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150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4">
            <a:extLst>
              <a:ext uri="{FF2B5EF4-FFF2-40B4-BE49-F238E27FC236}">
                <a16:creationId xmlns:a16="http://schemas.microsoft.com/office/drawing/2014/main" id="{C5E6EEB9-BC70-E0FA-0196-17C2803A58C8}"/>
              </a:ext>
            </a:extLst>
          </p:cNvPr>
          <p:cNvGrpSpPr>
            <a:grpSpLocks/>
          </p:cNvGrpSpPr>
          <p:nvPr/>
        </p:nvGrpSpPr>
        <p:grpSpPr bwMode="auto">
          <a:xfrm>
            <a:off x="1157288" y="3752850"/>
            <a:ext cx="1954212" cy="1985963"/>
            <a:chOff x="838" y="1424"/>
            <a:chExt cx="1231" cy="1251"/>
          </a:xfrm>
        </p:grpSpPr>
        <p:sp>
          <p:nvSpPr>
            <p:cNvPr id="45150" name="Oval 16">
              <a:extLst>
                <a:ext uri="{FF2B5EF4-FFF2-40B4-BE49-F238E27FC236}">
                  <a16:creationId xmlns:a16="http://schemas.microsoft.com/office/drawing/2014/main" id="{29C76067-BF36-B0DB-CFC8-E0301A76C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" y="1468"/>
              <a:ext cx="1156" cy="1171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51" name="Oval 17">
              <a:extLst>
                <a:ext uri="{FF2B5EF4-FFF2-40B4-BE49-F238E27FC236}">
                  <a16:creationId xmlns:a16="http://schemas.microsoft.com/office/drawing/2014/main" id="{C2587237-6BCA-D90F-19E3-FE0B66EA07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994" y="2003"/>
              <a:ext cx="75" cy="74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52" name="Oval 18">
              <a:extLst>
                <a:ext uri="{FF2B5EF4-FFF2-40B4-BE49-F238E27FC236}">
                  <a16:creationId xmlns:a16="http://schemas.microsoft.com/office/drawing/2014/main" id="{06557432-FBBF-4A93-9DF1-2B83619E1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1491"/>
              <a:ext cx="73" cy="74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53" name="Oval 19">
              <a:extLst>
                <a:ext uri="{FF2B5EF4-FFF2-40B4-BE49-F238E27FC236}">
                  <a16:creationId xmlns:a16="http://schemas.microsoft.com/office/drawing/2014/main" id="{0225CA35-E9AD-5FAE-95DE-841ECB451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" y="2267"/>
              <a:ext cx="74" cy="74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54" name="Oval 20">
              <a:extLst>
                <a:ext uri="{FF2B5EF4-FFF2-40B4-BE49-F238E27FC236}">
                  <a16:creationId xmlns:a16="http://schemas.microsoft.com/office/drawing/2014/main" id="{1F2389EC-FFC8-BDFC-26CF-F615E0087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" y="1720"/>
              <a:ext cx="74" cy="7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55" name="Oval 21">
              <a:extLst>
                <a:ext uri="{FF2B5EF4-FFF2-40B4-BE49-F238E27FC236}">
                  <a16:creationId xmlns:a16="http://schemas.microsoft.com/office/drawing/2014/main" id="{F1466F55-1466-17F2-DE57-DE6DF53CE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" y="1424"/>
              <a:ext cx="74" cy="74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56" name="Oval 22">
              <a:extLst>
                <a:ext uri="{FF2B5EF4-FFF2-40B4-BE49-F238E27FC236}">
                  <a16:creationId xmlns:a16="http://schemas.microsoft.com/office/drawing/2014/main" id="{61A5E852-A974-D0EE-7627-D51B94B0A4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38" y="2009"/>
              <a:ext cx="7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57" name="Oval 23">
              <a:extLst>
                <a:ext uri="{FF2B5EF4-FFF2-40B4-BE49-F238E27FC236}">
                  <a16:creationId xmlns:a16="http://schemas.microsoft.com/office/drawing/2014/main" id="{5DD30C13-554E-AF33-B605-BE80021DC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1698"/>
              <a:ext cx="72" cy="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58" name="Oval 24">
              <a:extLst>
                <a:ext uri="{FF2B5EF4-FFF2-40B4-BE49-F238E27FC236}">
                  <a16:creationId xmlns:a16="http://schemas.microsoft.com/office/drawing/2014/main" id="{620CF481-F54E-285B-CCC6-4F25DD094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" y="2287"/>
              <a:ext cx="73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59" name="Oval 25">
              <a:extLst>
                <a:ext uri="{FF2B5EF4-FFF2-40B4-BE49-F238E27FC236}">
                  <a16:creationId xmlns:a16="http://schemas.microsoft.com/office/drawing/2014/main" id="{36C0D2CD-5071-8152-8479-39A79980D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" y="2506"/>
              <a:ext cx="73" cy="74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60" name="Oval 26">
              <a:extLst>
                <a:ext uri="{FF2B5EF4-FFF2-40B4-BE49-F238E27FC236}">
                  <a16:creationId xmlns:a16="http://schemas.microsoft.com/office/drawing/2014/main" id="{8954B94A-1354-FC6E-302E-2155E6C21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" y="2502"/>
              <a:ext cx="7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61" name="Oval 27">
              <a:extLst>
                <a:ext uri="{FF2B5EF4-FFF2-40B4-BE49-F238E27FC236}">
                  <a16:creationId xmlns:a16="http://schemas.microsoft.com/office/drawing/2014/main" id="{A6125EB6-0AB0-1A73-C86F-F6B51B240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" y="1512"/>
              <a:ext cx="74" cy="7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62" name="Oval 28">
              <a:extLst>
                <a:ext uri="{FF2B5EF4-FFF2-40B4-BE49-F238E27FC236}">
                  <a16:creationId xmlns:a16="http://schemas.microsoft.com/office/drawing/2014/main" id="{BE728EDE-D34C-F4C6-B774-99575B9A1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" y="2600"/>
              <a:ext cx="72" cy="75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63" name="Text Box 29">
              <a:extLst>
                <a:ext uri="{FF2B5EF4-FFF2-40B4-BE49-F238E27FC236}">
                  <a16:creationId xmlns:a16="http://schemas.microsoft.com/office/drawing/2014/main" id="{5B05706A-4C2F-645A-6B02-5E96A3FED0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0" y="1467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0</a:t>
              </a:r>
            </a:p>
          </p:txBody>
        </p:sp>
        <p:sp>
          <p:nvSpPr>
            <p:cNvPr id="45164" name="Text Box 30">
              <a:extLst>
                <a:ext uri="{FF2B5EF4-FFF2-40B4-BE49-F238E27FC236}">
                  <a16:creationId xmlns:a16="http://schemas.microsoft.com/office/drawing/2014/main" id="{87AFEE4D-83E8-1829-87C4-08FBFB0A8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2" y="1533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1</a:t>
              </a:r>
            </a:p>
          </p:txBody>
        </p:sp>
        <p:sp>
          <p:nvSpPr>
            <p:cNvPr id="45165" name="Text Box 31">
              <a:extLst>
                <a:ext uri="{FF2B5EF4-FFF2-40B4-BE49-F238E27FC236}">
                  <a16:creationId xmlns:a16="http://schemas.microsoft.com/office/drawing/2014/main" id="{F91A3DE1-A56B-6FEB-DF72-7F59FBEF8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1667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2</a:t>
              </a:r>
            </a:p>
          </p:txBody>
        </p:sp>
        <p:sp>
          <p:nvSpPr>
            <p:cNvPr id="45166" name="Text Box 32">
              <a:extLst>
                <a:ext uri="{FF2B5EF4-FFF2-40B4-BE49-F238E27FC236}">
                  <a16:creationId xmlns:a16="http://schemas.microsoft.com/office/drawing/2014/main" id="{B0EC9D0A-295F-423C-6D4B-523D38F0E0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0" y="1933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3</a:t>
              </a:r>
            </a:p>
          </p:txBody>
        </p:sp>
        <p:sp>
          <p:nvSpPr>
            <p:cNvPr id="45167" name="Text Box 33">
              <a:extLst>
                <a:ext uri="{FF2B5EF4-FFF2-40B4-BE49-F238E27FC236}">
                  <a16:creationId xmlns:a16="http://schemas.microsoft.com/office/drawing/2014/main" id="{2276F366-4A36-7CAB-BE13-67D454C21B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4" y="2166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4</a:t>
              </a:r>
            </a:p>
          </p:txBody>
        </p:sp>
        <p:sp>
          <p:nvSpPr>
            <p:cNvPr id="45168" name="Text Box 34">
              <a:extLst>
                <a:ext uri="{FF2B5EF4-FFF2-40B4-BE49-F238E27FC236}">
                  <a16:creationId xmlns:a16="http://schemas.microsoft.com/office/drawing/2014/main" id="{4152958C-25C8-C2C7-00BF-96E32B560E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7" y="2361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5</a:t>
              </a:r>
            </a:p>
          </p:txBody>
        </p:sp>
        <p:sp>
          <p:nvSpPr>
            <p:cNvPr id="45169" name="Text Box 35">
              <a:extLst>
                <a:ext uri="{FF2B5EF4-FFF2-40B4-BE49-F238E27FC236}">
                  <a16:creationId xmlns:a16="http://schemas.microsoft.com/office/drawing/2014/main" id="{972AA697-633D-52DC-6F35-9827553CF0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423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6</a:t>
              </a:r>
            </a:p>
          </p:txBody>
        </p:sp>
        <p:sp>
          <p:nvSpPr>
            <p:cNvPr id="45170" name="Text Box 36">
              <a:extLst>
                <a:ext uri="{FF2B5EF4-FFF2-40B4-BE49-F238E27FC236}">
                  <a16:creationId xmlns:a16="http://schemas.microsoft.com/office/drawing/2014/main" id="{95EFA959-4489-16A3-67BB-9AB48FC8E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" y="2342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7</a:t>
              </a:r>
            </a:p>
          </p:txBody>
        </p:sp>
        <p:sp>
          <p:nvSpPr>
            <p:cNvPr id="45171" name="Text Box 37">
              <a:extLst>
                <a:ext uri="{FF2B5EF4-FFF2-40B4-BE49-F238E27FC236}">
                  <a16:creationId xmlns:a16="http://schemas.microsoft.com/office/drawing/2014/main" id="{F1C47645-26DC-4AF1-1CD1-64969C5A2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" y="2150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8</a:t>
              </a:r>
            </a:p>
          </p:txBody>
        </p:sp>
        <p:sp>
          <p:nvSpPr>
            <p:cNvPr id="45172" name="Text Box 38">
              <a:extLst>
                <a:ext uri="{FF2B5EF4-FFF2-40B4-BE49-F238E27FC236}">
                  <a16:creationId xmlns:a16="http://schemas.microsoft.com/office/drawing/2014/main" id="{C1FF6D1A-D660-9B83-6F9E-4940CF49D5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" y="1931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9</a:t>
              </a:r>
            </a:p>
          </p:txBody>
        </p:sp>
        <p:sp>
          <p:nvSpPr>
            <p:cNvPr id="45173" name="Text Box 39">
              <a:extLst>
                <a:ext uri="{FF2B5EF4-FFF2-40B4-BE49-F238E27FC236}">
                  <a16:creationId xmlns:a16="http://schemas.microsoft.com/office/drawing/2014/main" id="{F2C35268-994E-5524-A0BE-2EEC779164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" y="1698"/>
              <a:ext cx="2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10</a:t>
              </a:r>
            </a:p>
          </p:txBody>
        </p:sp>
        <p:sp>
          <p:nvSpPr>
            <p:cNvPr id="45174" name="Text Box 40">
              <a:extLst>
                <a:ext uri="{FF2B5EF4-FFF2-40B4-BE49-F238E27FC236}">
                  <a16:creationId xmlns:a16="http://schemas.microsoft.com/office/drawing/2014/main" id="{78E83CF0-5B8C-7C13-229D-2AAA943A6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" y="1543"/>
              <a:ext cx="2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11</a:t>
              </a:r>
            </a:p>
          </p:txBody>
        </p:sp>
      </p:grpSp>
      <p:grpSp>
        <p:nvGrpSpPr>
          <p:cNvPr id="3" name="Group 252">
            <a:extLst>
              <a:ext uri="{FF2B5EF4-FFF2-40B4-BE49-F238E27FC236}">
                <a16:creationId xmlns:a16="http://schemas.microsoft.com/office/drawing/2014/main" id="{33A39A9B-771A-F0CE-945C-4F159F3F2A1E}"/>
              </a:ext>
            </a:extLst>
          </p:cNvPr>
          <p:cNvGrpSpPr>
            <a:grpSpLocks/>
          </p:cNvGrpSpPr>
          <p:nvPr/>
        </p:nvGrpSpPr>
        <p:grpSpPr bwMode="auto">
          <a:xfrm>
            <a:off x="3303588" y="3751263"/>
            <a:ext cx="1954212" cy="1985962"/>
            <a:chOff x="2169" y="1404"/>
            <a:chExt cx="1231" cy="1251"/>
          </a:xfrm>
        </p:grpSpPr>
        <p:sp>
          <p:nvSpPr>
            <p:cNvPr id="45125" name="Oval 120">
              <a:extLst>
                <a:ext uri="{FF2B5EF4-FFF2-40B4-BE49-F238E27FC236}">
                  <a16:creationId xmlns:a16="http://schemas.microsoft.com/office/drawing/2014/main" id="{6DA50DD9-E69F-F539-917F-5DAE96D19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" y="1448"/>
              <a:ext cx="1156" cy="1171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26" name="Oval 121">
              <a:extLst>
                <a:ext uri="{FF2B5EF4-FFF2-40B4-BE49-F238E27FC236}">
                  <a16:creationId xmlns:a16="http://schemas.microsoft.com/office/drawing/2014/main" id="{6B83B4B8-127A-0C9E-8A9C-B6F3CABF1C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325" y="1983"/>
              <a:ext cx="75" cy="74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27" name="Oval 122">
              <a:extLst>
                <a:ext uri="{FF2B5EF4-FFF2-40B4-BE49-F238E27FC236}">
                  <a16:creationId xmlns:a16="http://schemas.microsoft.com/office/drawing/2014/main" id="{72F0276B-384F-A462-909B-CC70905BB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7" y="1471"/>
              <a:ext cx="73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28" name="Oval 123">
              <a:extLst>
                <a:ext uri="{FF2B5EF4-FFF2-40B4-BE49-F238E27FC236}">
                  <a16:creationId xmlns:a16="http://schemas.microsoft.com/office/drawing/2014/main" id="{84180385-4CB5-E161-A878-EE586E248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1" y="2247"/>
              <a:ext cx="7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29" name="Oval 124">
              <a:extLst>
                <a:ext uri="{FF2B5EF4-FFF2-40B4-BE49-F238E27FC236}">
                  <a16:creationId xmlns:a16="http://schemas.microsoft.com/office/drawing/2014/main" id="{CFFD4F36-FEEA-1354-D409-48533200F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8" y="1700"/>
              <a:ext cx="74" cy="74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30" name="Oval 125">
              <a:extLst>
                <a:ext uri="{FF2B5EF4-FFF2-40B4-BE49-F238E27FC236}">
                  <a16:creationId xmlns:a16="http://schemas.microsoft.com/office/drawing/2014/main" id="{96D37DDF-EEAB-F8DA-98FF-6400F143C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3" y="1404"/>
              <a:ext cx="74" cy="74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31" name="Oval 126">
              <a:extLst>
                <a:ext uri="{FF2B5EF4-FFF2-40B4-BE49-F238E27FC236}">
                  <a16:creationId xmlns:a16="http://schemas.microsoft.com/office/drawing/2014/main" id="{5248E7EA-654D-3E36-5DAD-83D43CC538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169" y="1989"/>
              <a:ext cx="74" cy="74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32" name="Oval 127">
              <a:extLst>
                <a:ext uri="{FF2B5EF4-FFF2-40B4-BE49-F238E27FC236}">
                  <a16:creationId xmlns:a16="http://schemas.microsoft.com/office/drawing/2014/main" id="{B2DFCB3B-DB8F-B0CE-CB96-F18B4F58B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" y="1678"/>
              <a:ext cx="72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33" name="Oval 128">
              <a:extLst>
                <a:ext uri="{FF2B5EF4-FFF2-40B4-BE49-F238E27FC236}">
                  <a16:creationId xmlns:a16="http://schemas.microsoft.com/office/drawing/2014/main" id="{FDAE960D-5767-D7B4-74CC-DBF76711A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0" y="2267"/>
              <a:ext cx="73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34" name="Oval 129">
              <a:extLst>
                <a:ext uri="{FF2B5EF4-FFF2-40B4-BE49-F238E27FC236}">
                  <a16:creationId xmlns:a16="http://schemas.microsoft.com/office/drawing/2014/main" id="{D77DF4C0-3E8D-67B8-01D8-33ADF6BBB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2486"/>
              <a:ext cx="73" cy="74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35" name="Oval 130">
              <a:extLst>
                <a:ext uri="{FF2B5EF4-FFF2-40B4-BE49-F238E27FC236}">
                  <a16:creationId xmlns:a16="http://schemas.microsoft.com/office/drawing/2014/main" id="{94CFF09E-39A0-562F-FACE-9B9460117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2482"/>
              <a:ext cx="74" cy="74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36" name="Oval 131">
              <a:extLst>
                <a:ext uri="{FF2B5EF4-FFF2-40B4-BE49-F238E27FC236}">
                  <a16:creationId xmlns:a16="http://schemas.microsoft.com/office/drawing/2014/main" id="{F8695605-3CE4-7F9E-9A32-8A60A8927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" y="1492"/>
              <a:ext cx="74" cy="7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37" name="Oval 132">
              <a:extLst>
                <a:ext uri="{FF2B5EF4-FFF2-40B4-BE49-F238E27FC236}">
                  <a16:creationId xmlns:a16="http://schemas.microsoft.com/office/drawing/2014/main" id="{07D7EC5F-1738-D20E-A5C0-D627BE420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1" y="2580"/>
              <a:ext cx="72" cy="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38" name="Text Box 133">
              <a:extLst>
                <a:ext uri="{FF2B5EF4-FFF2-40B4-BE49-F238E27FC236}">
                  <a16:creationId xmlns:a16="http://schemas.microsoft.com/office/drawing/2014/main" id="{B5B1EF46-FC63-DD40-9215-75E93748F3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" y="1447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0</a:t>
              </a:r>
            </a:p>
          </p:txBody>
        </p:sp>
        <p:sp>
          <p:nvSpPr>
            <p:cNvPr id="45139" name="Text Box 134">
              <a:extLst>
                <a:ext uri="{FF2B5EF4-FFF2-40B4-BE49-F238E27FC236}">
                  <a16:creationId xmlns:a16="http://schemas.microsoft.com/office/drawing/2014/main" id="{EFC93FCC-8F9F-A854-9D1A-89CE1AFD6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3" y="1513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1</a:t>
              </a:r>
            </a:p>
          </p:txBody>
        </p:sp>
        <p:sp>
          <p:nvSpPr>
            <p:cNvPr id="45140" name="Text Box 135">
              <a:extLst>
                <a:ext uri="{FF2B5EF4-FFF2-40B4-BE49-F238E27FC236}">
                  <a16:creationId xmlns:a16="http://schemas.microsoft.com/office/drawing/2014/main" id="{019670CE-FC78-EE3B-2E5B-F2CA33BDDA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7" y="1647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2</a:t>
              </a:r>
            </a:p>
          </p:txBody>
        </p:sp>
        <p:sp>
          <p:nvSpPr>
            <p:cNvPr id="45141" name="Text Box 136">
              <a:extLst>
                <a:ext uri="{FF2B5EF4-FFF2-40B4-BE49-F238E27FC236}">
                  <a16:creationId xmlns:a16="http://schemas.microsoft.com/office/drawing/2014/main" id="{18F22006-14A3-6462-304A-F86AB8423A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1" y="1913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3</a:t>
              </a:r>
            </a:p>
          </p:txBody>
        </p:sp>
        <p:sp>
          <p:nvSpPr>
            <p:cNvPr id="45142" name="Text Box 137">
              <a:extLst>
                <a:ext uri="{FF2B5EF4-FFF2-40B4-BE49-F238E27FC236}">
                  <a16:creationId xmlns:a16="http://schemas.microsoft.com/office/drawing/2014/main" id="{93552D65-842A-2E46-BFD7-B3F2191256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5" y="2146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4</a:t>
              </a:r>
            </a:p>
          </p:txBody>
        </p:sp>
        <p:sp>
          <p:nvSpPr>
            <p:cNvPr id="45143" name="Text Box 138">
              <a:extLst>
                <a:ext uri="{FF2B5EF4-FFF2-40B4-BE49-F238E27FC236}">
                  <a16:creationId xmlns:a16="http://schemas.microsoft.com/office/drawing/2014/main" id="{C29B4260-0AD6-BD94-3849-A8A4C47DA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341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5</a:t>
              </a:r>
            </a:p>
          </p:txBody>
        </p:sp>
        <p:sp>
          <p:nvSpPr>
            <p:cNvPr id="45144" name="Text Box 139">
              <a:extLst>
                <a:ext uri="{FF2B5EF4-FFF2-40B4-BE49-F238E27FC236}">
                  <a16:creationId xmlns:a16="http://schemas.microsoft.com/office/drawing/2014/main" id="{3303C438-BADD-B3E0-F656-64911B9157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5" y="2403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6</a:t>
              </a:r>
            </a:p>
          </p:txBody>
        </p:sp>
        <p:sp>
          <p:nvSpPr>
            <p:cNvPr id="45145" name="Text Box 140">
              <a:extLst>
                <a:ext uri="{FF2B5EF4-FFF2-40B4-BE49-F238E27FC236}">
                  <a16:creationId xmlns:a16="http://schemas.microsoft.com/office/drawing/2014/main" id="{F994142B-1AC4-8ADF-A2A7-7F87BCB3F0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7" y="2322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7</a:t>
              </a:r>
            </a:p>
          </p:txBody>
        </p:sp>
        <p:sp>
          <p:nvSpPr>
            <p:cNvPr id="45146" name="Text Box 141">
              <a:extLst>
                <a:ext uri="{FF2B5EF4-FFF2-40B4-BE49-F238E27FC236}">
                  <a16:creationId xmlns:a16="http://schemas.microsoft.com/office/drawing/2014/main" id="{5AD7CC2F-36AF-E735-93A6-936AD5EAAA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5" y="2130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8</a:t>
              </a:r>
            </a:p>
          </p:txBody>
        </p:sp>
        <p:sp>
          <p:nvSpPr>
            <p:cNvPr id="45147" name="Text Box 142">
              <a:extLst>
                <a:ext uri="{FF2B5EF4-FFF2-40B4-BE49-F238E27FC236}">
                  <a16:creationId xmlns:a16="http://schemas.microsoft.com/office/drawing/2014/main" id="{614C09BC-3C9E-55CD-D70E-597D5DB7E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3" y="1911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9</a:t>
              </a:r>
            </a:p>
          </p:txBody>
        </p:sp>
        <p:sp>
          <p:nvSpPr>
            <p:cNvPr id="45148" name="Text Box 143">
              <a:extLst>
                <a:ext uri="{FF2B5EF4-FFF2-40B4-BE49-F238E27FC236}">
                  <a16:creationId xmlns:a16="http://schemas.microsoft.com/office/drawing/2014/main" id="{5089A0DC-07FF-594F-404E-1832424415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2" y="1678"/>
              <a:ext cx="2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10</a:t>
              </a:r>
            </a:p>
          </p:txBody>
        </p:sp>
        <p:sp>
          <p:nvSpPr>
            <p:cNvPr id="45149" name="Text Box 144">
              <a:extLst>
                <a:ext uri="{FF2B5EF4-FFF2-40B4-BE49-F238E27FC236}">
                  <a16:creationId xmlns:a16="http://schemas.microsoft.com/office/drawing/2014/main" id="{B4E6D06F-49D4-6C29-7567-2E7683C65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0" y="1523"/>
              <a:ext cx="2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11</a:t>
              </a:r>
            </a:p>
          </p:txBody>
        </p:sp>
      </p:grpSp>
      <p:grpSp>
        <p:nvGrpSpPr>
          <p:cNvPr id="4" name="Group 251">
            <a:extLst>
              <a:ext uri="{FF2B5EF4-FFF2-40B4-BE49-F238E27FC236}">
                <a16:creationId xmlns:a16="http://schemas.microsoft.com/office/drawing/2014/main" id="{13ECEB8B-9320-6F1D-F2E1-A4680268D384}"/>
              </a:ext>
            </a:extLst>
          </p:cNvPr>
          <p:cNvGrpSpPr>
            <a:grpSpLocks/>
          </p:cNvGrpSpPr>
          <p:nvPr/>
        </p:nvGrpSpPr>
        <p:grpSpPr bwMode="auto">
          <a:xfrm>
            <a:off x="5449888" y="3752850"/>
            <a:ext cx="1954212" cy="1985963"/>
            <a:chOff x="3577" y="1411"/>
            <a:chExt cx="1231" cy="1251"/>
          </a:xfrm>
        </p:grpSpPr>
        <p:sp>
          <p:nvSpPr>
            <p:cNvPr id="45100" name="Oval 199">
              <a:extLst>
                <a:ext uri="{FF2B5EF4-FFF2-40B4-BE49-F238E27FC236}">
                  <a16:creationId xmlns:a16="http://schemas.microsoft.com/office/drawing/2014/main" id="{744E6A3C-C9F6-73A6-C721-1D9C6FE8A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" y="1455"/>
              <a:ext cx="1156" cy="1171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01" name="Oval 200">
              <a:extLst>
                <a:ext uri="{FF2B5EF4-FFF2-40B4-BE49-F238E27FC236}">
                  <a16:creationId xmlns:a16="http://schemas.microsoft.com/office/drawing/2014/main" id="{4E3597F9-62C3-47C1-2FC1-7575250A8D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733" y="1990"/>
              <a:ext cx="75" cy="74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02" name="Oval 201">
              <a:extLst>
                <a:ext uri="{FF2B5EF4-FFF2-40B4-BE49-F238E27FC236}">
                  <a16:creationId xmlns:a16="http://schemas.microsoft.com/office/drawing/2014/main" id="{46312ACE-816D-ABC2-A51F-D8F6BDB05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" y="1478"/>
              <a:ext cx="73" cy="74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03" name="Oval 202">
              <a:extLst>
                <a:ext uri="{FF2B5EF4-FFF2-40B4-BE49-F238E27FC236}">
                  <a16:creationId xmlns:a16="http://schemas.microsoft.com/office/drawing/2014/main" id="{ABC4F3CD-81C6-DE55-8CBF-4302EB937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9" y="2254"/>
              <a:ext cx="74" cy="74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04" name="Oval 203">
              <a:extLst>
                <a:ext uri="{FF2B5EF4-FFF2-40B4-BE49-F238E27FC236}">
                  <a16:creationId xmlns:a16="http://schemas.microsoft.com/office/drawing/2014/main" id="{0D8E6556-B67B-4583-53E4-95282C2E9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6" y="1707"/>
              <a:ext cx="74" cy="74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05" name="Oval 204">
              <a:extLst>
                <a:ext uri="{FF2B5EF4-FFF2-40B4-BE49-F238E27FC236}">
                  <a16:creationId xmlns:a16="http://schemas.microsoft.com/office/drawing/2014/main" id="{B840285C-C848-1B3C-86DA-FFCD246DD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" y="1411"/>
              <a:ext cx="74" cy="74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06" name="Oval 205">
              <a:extLst>
                <a:ext uri="{FF2B5EF4-FFF2-40B4-BE49-F238E27FC236}">
                  <a16:creationId xmlns:a16="http://schemas.microsoft.com/office/drawing/2014/main" id="{B893535D-C7EE-54B4-3AAB-A766B8739E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577" y="1996"/>
              <a:ext cx="7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07" name="Oval 206">
              <a:extLst>
                <a:ext uri="{FF2B5EF4-FFF2-40B4-BE49-F238E27FC236}">
                  <a16:creationId xmlns:a16="http://schemas.microsoft.com/office/drawing/2014/main" id="{203D945D-EDF9-6BAA-A71E-A39799C01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2" y="1685"/>
              <a:ext cx="72" cy="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08" name="Oval 207">
              <a:extLst>
                <a:ext uri="{FF2B5EF4-FFF2-40B4-BE49-F238E27FC236}">
                  <a16:creationId xmlns:a16="http://schemas.microsoft.com/office/drawing/2014/main" id="{6CF85535-1C8F-FB84-2B4B-22BCEACF1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274"/>
              <a:ext cx="73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09" name="Oval 208">
              <a:extLst>
                <a:ext uri="{FF2B5EF4-FFF2-40B4-BE49-F238E27FC236}">
                  <a16:creationId xmlns:a16="http://schemas.microsoft.com/office/drawing/2014/main" id="{2E67DBB9-7596-C716-50E2-BC9A08101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1" y="2493"/>
              <a:ext cx="73" cy="7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10" name="Oval 209">
              <a:extLst>
                <a:ext uri="{FF2B5EF4-FFF2-40B4-BE49-F238E27FC236}">
                  <a16:creationId xmlns:a16="http://schemas.microsoft.com/office/drawing/2014/main" id="{747E6A64-9DC8-0D0A-3959-65B38FA31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" y="2489"/>
              <a:ext cx="7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11" name="Oval 210">
              <a:extLst>
                <a:ext uri="{FF2B5EF4-FFF2-40B4-BE49-F238E27FC236}">
                  <a16:creationId xmlns:a16="http://schemas.microsoft.com/office/drawing/2014/main" id="{188FB59F-B4D6-3747-2EE2-57585C053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8" y="1499"/>
              <a:ext cx="74" cy="7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12" name="Oval 211">
              <a:extLst>
                <a:ext uri="{FF2B5EF4-FFF2-40B4-BE49-F238E27FC236}">
                  <a16:creationId xmlns:a16="http://schemas.microsoft.com/office/drawing/2014/main" id="{7D900C49-5672-EE3F-5AAD-DB92A1E1E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2587"/>
              <a:ext cx="72" cy="75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13" name="Text Box 212">
              <a:extLst>
                <a:ext uri="{FF2B5EF4-FFF2-40B4-BE49-F238E27FC236}">
                  <a16:creationId xmlns:a16="http://schemas.microsoft.com/office/drawing/2014/main" id="{81EC039D-7EF1-AA07-0019-D7E4541C1F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9" y="1454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0</a:t>
              </a:r>
            </a:p>
          </p:txBody>
        </p:sp>
        <p:sp>
          <p:nvSpPr>
            <p:cNvPr id="45114" name="Text Box 213">
              <a:extLst>
                <a:ext uri="{FF2B5EF4-FFF2-40B4-BE49-F238E27FC236}">
                  <a16:creationId xmlns:a16="http://schemas.microsoft.com/office/drawing/2014/main" id="{9F40731D-56D5-1A10-1573-AAB3E3B3A0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1" y="1520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1</a:t>
              </a:r>
            </a:p>
          </p:txBody>
        </p:sp>
        <p:sp>
          <p:nvSpPr>
            <p:cNvPr id="45115" name="Text Box 214">
              <a:extLst>
                <a:ext uri="{FF2B5EF4-FFF2-40B4-BE49-F238E27FC236}">
                  <a16:creationId xmlns:a16="http://schemas.microsoft.com/office/drawing/2014/main" id="{EA8253A2-BE42-56CE-104B-02BC6CFB0B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5" y="1654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2</a:t>
              </a:r>
            </a:p>
          </p:txBody>
        </p:sp>
        <p:sp>
          <p:nvSpPr>
            <p:cNvPr id="45116" name="Text Box 215">
              <a:extLst>
                <a:ext uri="{FF2B5EF4-FFF2-40B4-BE49-F238E27FC236}">
                  <a16:creationId xmlns:a16="http://schemas.microsoft.com/office/drawing/2014/main" id="{AD157740-4234-B27E-92C8-B3F4D16954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9" y="1920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3</a:t>
              </a:r>
            </a:p>
          </p:txBody>
        </p:sp>
        <p:sp>
          <p:nvSpPr>
            <p:cNvPr id="45117" name="Text Box 216">
              <a:extLst>
                <a:ext uri="{FF2B5EF4-FFF2-40B4-BE49-F238E27FC236}">
                  <a16:creationId xmlns:a16="http://schemas.microsoft.com/office/drawing/2014/main" id="{661E1D8E-05B3-1C64-AB7E-2384768D06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3" y="2153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4</a:t>
              </a:r>
            </a:p>
          </p:txBody>
        </p:sp>
        <p:sp>
          <p:nvSpPr>
            <p:cNvPr id="45118" name="Text Box 217">
              <a:extLst>
                <a:ext uri="{FF2B5EF4-FFF2-40B4-BE49-F238E27FC236}">
                  <a16:creationId xmlns:a16="http://schemas.microsoft.com/office/drawing/2014/main" id="{2A067B00-B4BF-AD4C-669A-152CC4DE4F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6" y="2348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5</a:t>
              </a:r>
            </a:p>
          </p:txBody>
        </p:sp>
        <p:sp>
          <p:nvSpPr>
            <p:cNvPr id="45119" name="Text Box 218">
              <a:extLst>
                <a:ext uri="{FF2B5EF4-FFF2-40B4-BE49-F238E27FC236}">
                  <a16:creationId xmlns:a16="http://schemas.microsoft.com/office/drawing/2014/main" id="{B3B42F2C-095F-CD8A-C89F-CB61D4C7E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3" y="2410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6</a:t>
              </a:r>
            </a:p>
          </p:txBody>
        </p:sp>
        <p:sp>
          <p:nvSpPr>
            <p:cNvPr id="45120" name="Text Box 219">
              <a:extLst>
                <a:ext uri="{FF2B5EF4-FFF2-40B4-BE49-F238E27FC236}">
                  <a16:creationId xmlns:a16="http://schemas.microsoft.com/office/drawing/2014/main" id="{F0BAAF79-6B45-028C-BF66-5EACDCE68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" y="2329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7</a:t>
              </a:r>
            </a:p>
          </p:txBody>
        </p:sp>
        <p:sp>
          <p:nvSpPr>
            <p:cNvPr id="45121" name="Text Box 220">
              <a:extLst>
                <a:ext uri="{FF2B5EF4-FFF2-40B4-BE49-F238E27FC236}">
                  <a16:creationId xmlns:a16="http://schemas.microsoft.com/office/drawing/2014/main" id="{8F8C44C3-EF22-4EB4-BEE4-8A12A41548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3" y="2137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8</a:t>
              </a:r>
            </a:p>
          </p:txBody>
        </p:sp>
        <p:sp>
          <p:nvSpPr>
            <p:cNvPr id="45122" name="Text Box 221">
              <a:extLst>
                <a:ext uri="{FF2B5EF4-FFF2-40B4-BE49-F238E27FC236}">
                  <a16:creationId xmlns:a16="http://schemas.microsoft.com/office/drawing/2014/main" id="{5A6497D4-E164-387F-C49F-C5A669471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1" y="1918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9</a:t>
              </a:r>
            </a:p>
          </p:txBody>
        </p:sp>
        <p:sp>
          <p:nvSpPr>
            <p:cNvPr id="45123" name="Text Box 222">
              <a:extLst>
                <a:ext uri="{FF2B5EF4-FFF2-40B4-BE49-F238E27FC236}">
                  <a16:creationId xmlns:a16="http://schemas.microsoft.com/office/drawing/2014/main" id="{302C5FFE-C479-AAB4-1475-2B16CE2FFF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" y="1685"/>
              <a:ext cx="2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10</a:t>
              </a:r>
            </a:p>
          </p:txBody>
        </p:sp>
        <p:sp>
          <p:nvSpPr>
            <p:cNvPr id="45124" name="Text Box 223">
              <a:extLst>
                <a:ext uri="{FF2B5EF4-FFF2-40B4-BE49-F238E27FC236}">
                  <a16:creationId xmlns:a16="http://schemas.microsoft.com/office/drawing/2014/main" id="{547B57C1-3038-8B65-A9C5-52FE4734B4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" y="1530"/>
              <a:ext cx="2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11</a:t>
              </a:r>
            </a:p>
          </p:txBody>
        </p:sp>
      </p:grpSp>
      <p:grpSp>
        <p:nvGrpSpPr>
          <p:cNvPr id="5" name="Group 225">
            <a:extLst>
              <a:ext uri="{FF2B5EF4-FFF2-40B4-BE49-F238E27FC236}">
                <a16:creationId xmlns:a16="http://schemas.microsoft.com/office/drawing/2014/main" id="{7811E2F7-5969-A9A0-1310-1B864D8D761F}"/>
              </a:ext>
            </a:extLst>
          </p:cNvPr>
          <p:cNvGrpSpPr>
            <a:grpSpLocks/>
          </p:cNvGrpSpPr>
          <p:nvPr/>
        </p:nvGrpSpPr>
        <p:grpSpPr bwMode="auto">
          <a:xfrm>
            <a:off x="7597775" y="3751263"/>
            <a:ext cx="1954213" cy="1985962"/>
            <a:chOff x="838" y="1424"/>
            <a:chExt cx="1231" cy="1251"/>
          </a:xfrm>
        </p:grpSpPr>
        <p:sp>
          <p:nvSpPr>
            <p:cNvPr id="45075" name="Oval 226">
              <a:extLst>
                <a:ext uri="{FF2B5EF4-FFF2-40B4-BE49-F238E27FC236}">
                  <a16:creationId xmlns:a16="http://schemas.microsoft.com/office/drawing/2014/main" id="{4E547512-66FC-ED2D-00AB-D67DFBF10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" y="1468"/>
              <a:ext cx="1156" cy="1171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76" name="Oval 227">
              <a:extLst>
                <a:ext uri="{FF2B5EF4-FFF2-40B4-BE49-F238E27FC236}">
                  <a16:creationId xmlns:a16="http://schemas.microsoft.com/office/drawing/2014/main" id="{6B25EB01-CC0F-3347-B38E-725EFAB44D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994" y="2003"/>
              <a:ext cx="75" cy="74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77" name="Oval 228">
              <a:extLst>
                <a:ext uri="{FF2B5EF4-FFF2-40B4-BE49-F238E27FC236}">
                  <a16:creationId xmlns:a16="http://schemas.microsoft.com/office/drawing/2014/main" id="{4B6AD6CA-D60F-03B9-46CF-CA6BC97C8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1491"/>
              <a:ext cx="73" cy="74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78" name="Oval 229">
              <a:extLst>
                <a:ext uri="{FF2B5EF4-FFF2-40B4-BE49-F238E27FC236}">
                  <a16:creationId xmlns:a16="http://schemas.microsoft.com/office/drawing/2014/main" id="{C635408A-AFF4-F192-E20F-BCAD24758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" y="2267"/>
              <a:ext cx="74" cy="74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79" name="Oval 230">
              <a:extLst>
                <a:ext uri="{FF2B5EF4-FFF2-40B4-BE49-F238E27FC236}">
                  <a16:creationId xmlns:a16="http://schemas.microsoft.com/office/drawing/2014/main" id="{3BFC7502-F64B-C1CA-9A6B-1EF08B9F6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" y="1720"/>
              <a:ext cx="74" cy="7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80" name="Oval 231">
              <a:extLst>
                <a:ext uri="{FF2B5EF4-FFF2-40B4-BE49-F238E27FC236}">
                  <a16:creationId xmlns:a16="http://schemas.microsoft.com/office/drawing/2014/main" id="{1D180749-2087-8DD6-B334-8D9D83F61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" y="1424"/>
              <a:ext cx="74" cy="74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81" name="Oval 232">
              <a:extLst>
                <a:ext uri="{FF2B5EF4-FFF2-40B4-BE49-F238E27FC236}">
                  <a16:creationId xmlns:a16="http://schemas.microsoft.com/office/drawing/2014/main" id="{4E2727D9-68B0-263A-284D-630F4C20F6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38" y="2009"/>
              <a:ext cx="7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82" name="Oval 233">
              <a:extLst>
                <a:ext uri="{FF2B5EF4-FFF2-40B4-BE49-F238E27FC236}">
                  <a16:creationId xmlns:a16="http://schemas.microsoft.com/office/drawing/2014/main" id="{FD02B1C2-A3E4-596D-3F2A-A709C248F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1698"/>
              <a:ext cx="72" cy="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83" name="Oval 234">
              <a:extLst>
                <a:ext uri="{FF2B5EF4-FFF2-40B4-BE49-F238E27FC236}">
                  <a16:creationId xmlns:a16="http://schemas.microsoft.com/office/drawing/2014/main" id="{51642D28-6FDA-B8D9-FAF6-69BA26778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" y="2287"/>
              <a:ext cx="73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84" name="Oval 235">
              <a:extLst>
                <a:ext uri="{FF2B5EF4-FFF2-40B4-BE49-F238E27FC236}">
                  <a16:creationId xmlns:a16="http://schemas.microsoft.com/office/drawing/2014/main" id="{DB6CA508-4A62-0BC2-EE4D-361FDC4D8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" y="2506"/>
              <a:ext cx="73" cy="74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85" name="Oval 236">
              <a:extLst>
                <a:ext uri="{FF2B5EF4-FFF2-40B4-BE49-F238E27FC236}">
                  <a16:creationId xmlns:a16="http://schemas.microsoft.com/office/drawing/2014/main" id="{AAA3C6B2-C80C-7C93-36E3-FD167945B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" y="2502"/>
              <a:ext cx="7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86" name="Oval 237">
              <a:extLst>
                <a:ext uri="{FF2B5EF4-FFF2-40B4-BE49-F238E27FC236}">
                  <a16:creationId xmlns:a16="http://schemas.microsoft.com/office/drawing/2014/main" id="{9A8C34A2-D27D-F3FE-06D1-B522A89E4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" y="1512"/>
              <a:ext cx="74" cy="7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87" name="Oval 238">
              <a:extLst>
                <a:ext uri="{FF2B5EF4-FFF2-40B4-BE49-F238E27FC236}">
                  <a16:creationId xmlns:a16="http://schemas.microsoft.com/office/drawing/2014/main" id="{74E7D8EB-CDB1-50FC-6786-FF580ABE2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" y="2600"/>
              <a:ext cx="72" cy="75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88" name="Text Box 239">
              <a:extLst>
                <a:ext uri="{FF2B5EF4-FFF2-40B4-BE49-F238E27FC236}">
                  <a16:creationId xmlns:a16="http://schemas.microsoft.com/office/drawing/2014/main" id="{D8B7A93E-09AC-E9EC-AA7E-03755DAD28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0" y="1467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0</a:t>
              </a:r>
            </a:p>
          </p:txBody>
        </p:sp>
        <p:sp>
          <p:nvSpPr>
            <p:cNvPr id="45089" name="Text Box 240">
              <a:extLst>
                <a:ext uri="{FF2B5EF4-FFF2-40B4-BE49-F238E27FC236}">
                  <a16:creationId xmlns:a16="http://schemas.microsoft.com/office/drawing/2014/main" id="{F7B69A70-E65D-9BB7-6FF0-0445D2913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2" y="1533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1</a:t>
              </a:r>
            </a:p>
          </p:txBody>
        </p:sp>
        <p:sp>
          <p:nvSpPr>
            <p:cNvPr id="45090" name="Text Box 241">
              <a:extLst>
                <a:ext uri="{FF2B5EF4-FFF2-40B4-BE49-F238E27FC236}">
                  <a16:creationId xmlns:a16="http://schemas.microsoft.com/office/drawing/2014/main" id="{08CC31E1-0939-F684-50BA-6AC5ABB08B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1667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2</a:t>
              </a:r>
            </a:p>
          </p:txBody>
        </p:sp>
        <p:sp>
          <p:nvSpPr>
            <p:cNvPr id="45091" name="Text Box 242">
              <a:extLst>
                <a:ext uri="{FF2B5EF4-FFF2-40B4-BE49-F238E27FC236}">
                  <a16:creationId xmlns:a16="http://schemas.microsoft.com/office/drawing/2014/main" id="{8496530F-48C6-142A-3CAF-1FF5B9516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0" y="1933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3</a:t>
              </a:r>
            </a:p>
          </p:txBody>
        </p:sp>
        <p:sp>
          <p:nvSpPr>
            <p:cNvPr id="45092" name="Text Box 243">
              <a:extLst>
                <a:ext uri="{FF2B5EF4-FFF2-40B4-BE49-F238E27FC236}">
                  <a16:creationId xmlns:a16="http://schemas.microsoft.com/office/drawing/2014/main" id="{74643F13-9349-AFC2-1A03-6A744DC205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4" y="2166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4</a:t>
              </a:r>
            </a:p>
          </p:txBody>
        </p:sp>
        <p:sp>
          <p:nvSpPr>
            <p:cNvPr id="45093" name="Text Box 244">
              <a:extLst>
                <a:ext uri="{FF2B5EF4-FFF2-40B4-BE49-F238E27FC236}">
                  <a16:creationId xmlns:a16="http://schemas.microsoft.com/office/drawing/2014/main" id="{6E55AD13-4501-E42F-17FB-DB03D0BBE1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7" y="2361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5</a:t>
              </a:r>
            </a:p>
          </p:txBody>
        </p:sp>
        <p:sp>
          <p:nvSpPr>
            <p:cNvPr id="45094" name="Text Box 245">
              <a:extLst>
                <a:ext uri="{FF2B5EF4-FFF2-40B4-BE49-F238E27FC236}">
                  <a16:creationId xmlns:a16="http://schemas.microsoft.com/office/drawing/2014/main" id="{C6BEFCD9-95FB-CAC2-6822-A97F9BE3D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423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6</a:t>
              </a:r>
            </a:p>
          </p:txBody>
        </p:sp>
        <p:sp>
          <p:nvSpPr>
            <p:cNvPr id="45095" name="Text Box 246">
              <a:extLst>
                <a:ext uri="{FF2B5EF4-FFF2-40B4-BE49-F238E27FC236}">
                  <a16:creationId xmlns:a16="http://schemas.microsoft.com/office/drawing/2014/main" id="{2CC1C5CF-3362-0377-EFEA-3E234D512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" y="2342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7</a:t>
              </a:r>
            </a:p>
          </p:txBody>
        </p:sp>
        <p:sp>
          <p:nvSpPr>
            <p:cNvPr id="45096" name="Text Box 247">
              <a:extLst>
                <a:ext uri="{FF2B5EF4-FFF2-40B4-BE49-F238E27FC236}">
                  <a16:creationId xmlns:a16="http://schemas.microsoft.com/office/drawing/2014/main" id="{D997DD4A-F247-3920-4D54-BDBFF60CB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" y="2150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8</a:t>
              </a:r>
            </a:p>
          </p:txBody>
        </p:sp>
        <p:sp>
          <p:nvSpPr>
            <p:cNvPr id="45097" name="Text Box 248">
              <a:extLst>
                <a:ext uri="{FF2B5EF4-FFF2-40B4-BE49-F238E27FC236}">
                  <a16:creationId xmlns:a16="http://schemas.microsoft.com/office/drawing/2014/main" id="{DCF3FA34-2F4F-5AFE-0E97-0B3D758470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" y="1931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9</a:t>
              </a:r>
            </a:p>
          </p:txBody>
        </p:sp>
        <p:sp>
          <p:nvSpPr>
            <p:cNvPr id="45098" name="Text Box 249">
              <a:extLst>
                <a:ext uri="{FF2B5EF4-FFF2-40B4-BE49-F238E27FC236}">
                  <a16:creationId xmlns:a16="http://schemas.microsoft.com/office/drawing/2014/main" id="{07C9BDED-FEA7-85CC-229A-C03C79AF96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" y="1698"/>
              <a:ext cx="2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10</a:t>
              </a:r>
            </a:p>
          </p:txBody>
        </p:sp>
        <p:sp>
          <p:nvSpPr>
            <p:cNvPr id="45099" name="Text Box 250">
              <a:extLst>
                <a:ext uri="{FF2B5EF4-FFF2-40B4-BE49-F238E27FC236}">
                  <a16:creationId xmlns:a16="http://schemas.microsoft.com/office/drawing/2014/main" id="{6B7F130A-D18D-6B17-30B3-AC3E7B13D0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" y="1543"/>
              <a:ext cx="2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DE" altLang="en-US" sz="1400">
                  <a:latin typeface="Times" charset="0"/>
                </a:rPr>
                <a:t>11</a:t>
              </a:r>
            </a:p>
          </p:txBody>
        </p:sp>
      </p:grpSp>
      <p:sp>
        <p:nvSpPr>
          <p:cNvPr id="864509" name="Text Box 253">
            <a:extLst>
              <a:ext uri="{FF2B5EF4-FFF2-40B4-BE49-F238E27FC236}">
                <a16:creationId xmlns:a16="http://schemas.microsoft.com/office/drawing/2014/main" id="{EE433D36-A44E-93D9-4975-283ADE0ED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825" y="5929313"/>
            <a:ext cx="1020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B</a:t>
            </a:r>
            <a:r>
              <a:rPr lang="de-DE" altLang="en-US" sz="1400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flat</a:t>
            </a:r>
            <a:r>
              <a:rPr lang="de-DE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 aeolian</a:t>
            </a:r>
          </a:p>
          <a:p>
            <a:pPr>
              <a:defRPr/>
            </a:pPr>
            <a:r>
              <a:rPr lang="de-DE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D</a:t>
            </a:r>
            <a:r>
              <a:rPr lang="de-DE" altLang="en-US" sz="1400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flat </a:t>
            </a:r>
            <a:r>
              <a:rPr lang="de-DE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scale</a:t>
            </a:r>
            <a:endParaRPr lang="de-DE" altLang="en-US" sz="14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sp>
        <p:nvSpPr>
          <p:cNvPr id="864510" name="Text Box 254">
            <a:extLst>
              <a:ext uri="{FF2B5EF4-FFF2-40B4-BE49-F238E27FC236}">
                <a16:creationId xmlns:a16="http://schemas.microsoft.com/office/drawing/2014/main" id="{E08D72EF-B722-64AA-F56E-85692AE07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475" y="5929313"/>
            <a:ext cx="996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 sz="1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D phrygian</a:t>
            </a:r>
          </a:p>
          <a:p>
            <a:pPr>
              <a:defRPr/>
            </a:pPr>
            <a:r>
              <a:rPr lang="de-DE" altLang="en-US" sz="1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B</a:t>
            </a:r>
            <a:r>
              <a:rPr lang="de-DE" altLang="en-US" sz="1400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flat </a:t>
            </a:r>
            <a:r>
              <a:rPr lang="de-DE" altLang="en-US" sz="1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scale</a:t>
            </a:r>
            <a:endParaRPr lang="de-DE" altLang="en-US" sz="14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sp>
        <p:nvSpPr>
          <p:cNvPr id="864511" name="Text Box 255">
            <a:extLst>
              <a:ext uri="{FF2B5EF4-FFF2-40B4-BE49-F238E27FC236}">
                <a16:creationId xmlns:a16="http://schemas.microsoft.com/office/drawing/2014/main" id="{98B065FA-D179-6341-8E0D-06917C992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713" y="5929313"/>
            <a:ext cx="968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 sz="140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F phrygian</a:t>
            </a:r>
          </a:p>
          <a:p>
            <a:pPr>
              <a:defRPr/>
            </a:pPr>
            <a:r>
              <a:rPr lang="de-DE" altLang="en-US" sz="140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D</a:t>
            </a:r>
            <a:r>
              <a:rPr lang="de-DE" altLang="en-US" sz="1400" baseline="-2500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flat</a:t>
            </a:r>
            <a:r>
              <a:rPr lang="de-DE" altLang="en-US" sz="140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 scale</a:t>
            </a:r>
            <a:endParaRPr lang="de-DE" altLang="en-US" sz="140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sp>
        <p:nvSpPr>
          <p:cNvPr id="864512" name="Text Box 256">
            <a:extLst>
              <a:ext uri="{FF2B5EF4-FFF2-40B4-BE49-F238E27FC236}">
                <a16:creationId xmlns:a16="http://schemas.microsoft.com/office/drawing/2014/main" id="{8284A066-C70F-9CAE-5C95-7628E7D4D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950" y="5929313"/>
            <a:ext cx="1020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 sz="1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B</a:t>
            </a:r>
            <a:r>
              <a:rPr lang="de-DE" altLang="en-US" sz="1400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flat</a:t>
            </a:r>
            <a:r>
              <a:rPr lang="de-DE" altLang="en-US" sz="1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1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aeolian</a:t>
            </a:r>
            <a:endParaRPr lang="de-DE" altLang="en-US" sz="14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itchFamily="2" charset="0"/>
            </a:endParaRPr>
          </a:p>
          <a:p>
            <a:pPr>
              <a:defRPr/>
            </a:pPr>
            <a:r>
              <a:rPr lang="de-DE" altLang="en-US" sz="1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D</a:t>
            </a:r>
            <a:r>
              <a:rPr lang="de-DE" altLang="en-US" sz="1400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flat</a:t>
            </a:r>
            <a:r>
              <a:rPr lang="de-DE" altLang="en-US" sz="1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1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scale</a:t>
            </a:r>
            <a:endParaRPr lang="de-DE" altLang="en-US" sz="1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sp>
        <p:nvSpPr>
          <p:cNvPr id="864513" name="Line 257">
            <a:extLst>
              <a:ext uri="{FF2B5EF4-FFF2-40B4-BE49-F238E27FC236}">
                <a16:creationId xmlns:a16="http://schemas.microsoft.com/office/drawing/2014/main" id="{68D820A7-0EEA-1C11-E8E0-2D9F2C71C9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6084888"/>
            <a:ext cx="1057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4514" name="Line 258">
            <a:extLst>
              <a:ext uri="{FF2B5EF4-FFF2-40B4-BE49-F238E27FC236}">
                <a16:creationId xmlns:a16="http://schemas.microsoft.com/office/drawing/2014/main" id="{65FB70D3-23D1-EC28-58D5-9C36B671EA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3938" y="6084888"/>
            <a:ext cx="1057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4515" name="Line 259">
            <a:extLst>
              <a:ext uri="{FF2B5EF4-FFF2-40B4-BE49-F238E27FC236}">
                <a16:creationId xmlns:a16="http://schemas.microsoft.com/office/drawing/2014/main" id="{696EF168-5BDE-3286-5A80-BACA508EB6C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8813" y="6084888"/>
            <a:ext cx="1057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4517" name="Picture 261" descr="ascension.tiff                                                 0000565DExtra                          BF316153:">
            <a:extLst>
              <a:ext uri="{FF2B5EF4-FFF2-40B4-BE49-F238E27FC236}">
                <a16:creationId xmlns:a16="http://schemas.microsoft.com/office/drawing/2014/main" id="{1F660023-810E-9CE2-BFAE-D6410A25F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0525" y="273050"/>
            <a:ext cx="5100638" cy="1779588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64518" name="Text Box 262">
            <a:extLst>
              <a:ext uri="{FF2B5EF4-FFF2-40B4-BE49-F238E27FC236}">
                <a16:creationId xmlns:a16="http://schemas.microsoft.com/office/drawing/2014/main" id="{81E4796E-C6DE-3168-1385-F7FF08615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463" y="2811463"/>
            <a:ext cx="576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modal spectrum: B</a:t>
            </a:r>
            <a:r>
              <a:rPr lang="de-DE" altLang="en-US" sz="20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flat</a:t>
            </a:r>
            <a:r>
              <a:rPr lang="de-DE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maj triad „arpeggiated by modes“</a:t>
            </a:r>
          </a:p>
        </p:txBody>
      </p:sp>
      <p:grpSp>
        <p:nvGrpSpPr>
          <p:cNvPr id="6" name="Group 267">
            <a:extLst>
              <a:ext uri="{FF2B5EF4-FFF2-40B4-BE49-F238E27FC236}">
                <a16:creationId xmlns:a16="http://schemas.microsoft.com/office/drawing/2014/main" id="{63D715B0-B6DE-5699-0F18-F6EDC2203A8F}"/>
              </a:ext>
            </a:extLst>
          </p:cNvPr>
          <p:cNvGrpSpPr>
            <a:grpSpLocks/>
          </p:cNvGrpSpPr>
          <p:nvPr/>
        </p:nvGrpSpPr>
        <p:grpSpPr bwMode="auto">
          <a:xfrm>
            <a:off x="1330325" y="4225925"/>
            <a:ext cx="8035925" cy="1290638"/>
            <a:chOff x="838" y="2662"/>
            <a:chExt cx="5062" cy="813"/>
          </a:xfrm>
        </p:grpSpPr>
        <p:sp>
          <p:nvSpPr>
            <p:cNvPr id="45071" name="Freeform 263">
              <a:extLst>
                <a:ext uri="{FF2B5EF4-FFF2-40B4-BE49-F238E27FC236}">
                  <a16:creationId xmlns:a16="http://schemas.microsoft.com/office/drawing/2014/main" id="{F7510061-31C4-5E9F-0443-BD4E72624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" y="2662"/>
              <a:ext cx="1005" cy="813"/>
            </a:xfrm>
            <a:custGeom>
              <a:avLst/>
              <a:gdLst>
                <a:gd name="T0" fmla="*/ 0 w 1005"/>
                <a:gd name="T1" fmla="*/ 25 h 813"/>
                <a:gd name="T2" fmla="*/ 1005 w 1005"/>
                <a:gd name="T3" fmla="*/ 0 h 813"/>
                <a:gd name="T4" fmla="*/ 819 w 1005"/>
                <a:gd name="T5" fmla="*/ 813 h 813"/>
                <a:gd name="T6" fmla="*/ 0 w 1005"/>
                <a:gd name="T7" fmla="*/ 25 h 8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5"/>
                <a:gd name="T13" fmla="*/ 0 h 813"/>
                <a:gd name="T14" fmla="*/ 1005 w 1005"/>
                <a:gd name="T15" fmla="*/ 813 h 8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5" h="813">
                  <a:moveTo>
                    <a:pt x="0" y="25"/>
                  </a:moveTo>
                  <a:lnTo>
                    <a:pt x="1005" y="0"/>
                  </a:lnTo>
                  <a:lnTo>
                    <a:pt x="819" y="81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00">
                <a:alpha val="4117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2" name="Freeform 264">
              <a:extLst>
                <a:ext uri="{FF2B5EF4-FFF2-40B4-BE49-F238E27FC236}">
                  <a16:creationId xmlns:a16="http://schemas.microsoft.com/office/drawing/2014/main" id="{81FC33B8-E2C7-2FC7-6A08-92E613161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2662"/>
              <a:ext cx="1005" cy="813"/>
            </a:xfrm>
            <a:custGeom>
              <a:avLst/>
              <a:gdLst>
                <a:gd name="T0" fmla="*/ 0 w 1005"/>
                <a:gd name="T1" fmla="*/ 25 h 813"/>
                <a:gd name="T2" fmla="*/ 1005 w 1005"/>
                <a:gd name="T3" fmla="*/ 0 h 813"/>
                <a:gd name="T4" fmla="*/ 819 w 1005"/>
                <a:gd name="T5" fmla="*/ 813 h 813"/>
                <a:gd name="T6" fmla="*/ 0 w 1005"/>
                <a:gd name="T7" fmla="*/ 25 h 8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5"/>
                <a:gd name="T13" fmla="*/ 0 h 813"/>
                <a:gd name="T14" fmla="*/ 1005 w 1005"/>
                <a:gd name="T15" fmla="*/ 813 h 8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5" h="813">
                  <a:moveTo>
                    <a:pt x="0" y="25"/>
                  </a:moveTo>
                  <a:lnTo>
                    <a:pt x="1005" y="0"/>
                  </a:lnTo>
                  <a:lnTo>
                    <a:pt x="819" y="81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00">
                <a:alpha val="4117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3" name="Freeform 265">
              <a:extLst>
                <a:ext uri="{FF2B5EF4-FFF2-40B4-BE49-F238E27FC236}">
                  <a16:creationId xmlns:a16="http://schemas.microsoft.com/office/drawing/2014/main" id="{DBBE5616-A370-5FAA-259B-672335644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2662"/>
              <a:ext cx="1005" cy="813"/>
            </a:xfrm>
            <a:custGeom>
              <a:avLst/>
              <a:gdLst>
                <a:gd name="T0" fmla="*/ 0 w 1005"/>
                <a:gd name="T1" fmla="*/ 25 h 813"/>
                <a:gd name="T2" fmla="*/ 1005 w 1005"/>
                <a:gd name="T3" fmla="*/ 0 h 813"/>
                <a:gd name="T4" fmla="*/ 819 w 1005"/>
                <a:gd name="T5" fmla="*/ 813 h 813"/>
                <a:gd name="T6" fmla="*/ 0 w 1005"/>
                <a:gd name="T7" fmla="*/ 25 h 8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5"/>
                <a:gd name="T13" fmla="*/ 0 h 813"/>
                <a:gd name="T14" fmla="*/ 1005 w 1005"/>
                <a:gd name="T15" fmla="*/ 813 h 8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5" h="813">
                  <a:moveTo>
                    <a:pt x="0" y="25"/>
                  </a:moveTo>
                  <a:lnTo>
                    <a:pt x="1005" y="0"/>
                  </a:lnTo>
                  <a:lnTo>
                    <a:pt x="819" y="81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00">
                <a:alpha val="4117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4" name="Freeform 266">
              <a:extLst>
                <a:ext uri="{FF2B5EF4-FFF2-40B4-BE49-F238E27FC236}">
                  <a16:creationId xmlns:a16="http://schemas.microsoft.com/office/drawing/2014/main" id="{C1D9F872-36F5-A7EC-D098-51847B21D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2662"/>
              <a:ext cx="1005" cy="813"/>
            </a:xfrm>
            <a:custGeom>
              <a:avLst/>
              <a:gdLst>
                <a:gd name="T0" fmla="*/ 0 w 1005"/>
                <a:gd name="T1" fmla="*/ 25 h 813"/>
                <a:gd name="T2" fmla="*/ 1005 w 1005"/>
                <a:gd name="T3" fmla="*/ 0 h 813"/>
                <a:gd name="T4" fmla="*/ 819 w 1005"/>
                <a:gd name="T5" fmla="*/ 813 h 813"/>
                <a:gd name="T6" fmla="*/ 0 w 1005"/>
                <a:gd name="T7" fmla="*/ 25 h 8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5"/>
                <a:gd name="T13" fmla="*/ 0 h 813"/>
                <a:gd name="T14" fmla="*/ 1005 w 1005"/>
                <a:gd name="T15" fmla="*/ 813 h 8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5" h="813">
                  <a:moveTo>
                    <a:pt x="0" y="25"/>
                  </a:moveTo>
                  <a:lnTo>
                    <a:pt x="1005" y="0"/>
                  </a:lnTo>
                  <a:lnTo>
                    <a:pt x="819" y="81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00">
                <a:alpha val="4117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64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4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64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64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6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6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8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509" grpId="0" autoUpdateAnimBg="0"/>
      <p:bldP spid="864510" grpId="0" autoUpdateAnimBg="0"/>
      <p:bldP spid="864511" grpId="0" autoUpdateAnimBg="0"/>
      <p:bldP spid="864512" grpId="0" autoUpdateAnimBg="0"/>
      <p:bldP spid="86451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C2A7029A-A917-F710-08E5-2E1F62D088D2}"/>
              </a:ext>
            </a:extLst>
          </p:cNvPr>
          <p:cNvGrpSpPr>
            <a:grpSpLocks/>
          </p:cNvGrpSpPr>
          <p:nvPr/>
        </p:nvGrpSpPr>
        <p:grpSpPr bwMode="auto">
          <a:xfrm>
            <a:off x="3281363" y="3000375"/>
            <a:ext cx="5175250" cy="3522663"/>
            <a:chOff x="3280953" y="3001123"/>
            <a:chExt cx="5176006" cy="3522666"/>
          </a:xfrm>
        </p:grpSpPr>
        <p:cxnSp>
          <p:nvCxnSpPr>
            <p:cNvPr id="7176" name="Straight Arrow Connector 3">
              <a:extLst>
                <a:ext uri="{FF2B5EF4-FFF2-40B4-BE49-F238E27FC236}">
                  <a16:creationId xmlns:a16="http://schemas.microsoft.com/office/drawing/2014/main" id="{590AF5EC-D9E0-C195-B432-248F71DD08A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80953" y="3001123"/>
              <a:ext cx="5176006" cy="3522666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B44EB9-FA7C-E018-E3F0-F6DC45947BBC}"/>
                </a:ext>
              </a:extLst>
            </p:cNvPr>
            <p:cNvSpPr txBox="1"/>
            <p:nvPr/>
          </p:nvSpPr>
          <p:spPr bwMode="auto">
            <a:xfrm rot="2094054">
              <a:off x="6729507" y="5017250"/>
              <a:ext cx="765287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2D2DB9">
                      <a:lumMod val="75000"/>
                    </a:srgbClr>
                  </a:solidFill>
                  <a:effectLst>
                    <a:outerShdw blurRad="50800" dist="38100" dir="2700000">
                      <a:srgbClr val="FFFFFF">
                        <a:alpha val="98000"/>
                      </a:srgbClr>
                    </a:outerShdw>
                  </a:effectLst>
                  <a:latin typeface="Times"/>
                  <a:ea typeface="+mn-ea"/>
                  <a:cs typeface="Times"/>
                </a:rPr>
                <a:t>time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55D0139-CBF2-FE7A-C47A-63A5D8001357}"/>
              </a:ext>
            </a:extLst>
          </p:cNvPr>
          <p:cNvSpPr txBox="1"/>
          <p:nvPr/>
        </p:nvSpPr>
        <p:spPr>
          <a:xfrm>
            <a:off x="1617663" y="296863"/>
            <a:ext cx="8091487" cy="224631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A. The Performer’s Space-Time</a:t>
            </a:r>
          </a:p>
          <a:p>
            <a:pPr algn="ctr">
              <a:defRPr/>
            </a:pPr>
            <a:endParaRPr lang="en-US" altLang="en-US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algn="ctr">
              <a:defRPr/>
            </a:pP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There is a serious discrepancy between the artistic</a:t>
            </a:r>
            <a:b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concept of the performer’s presence and the scientific</a:t>
            </a:r>
            <a:b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description of presence in terms of physical space-time:</a:t>
            </a:r>
          </a:p>
          <a:p>
            <a:pPr algn="ctr">
              <a:defRPr/>
            </a:pPr>
            <a:b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 latter only allows for an infinitesimally short spot on the time axis!</a:t>
            </a:r>
            <a:endParaRPr lang="en-US" altLang="en-US" sz="1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83B3AF-BC4D-13E2-C082-D32217D93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389313"/>
            <a:ext cx="1522413" cy="1649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ACAE06B7-2C97-BC85-731E-D445902EC496}"/>
              </a:ext>
            </a:extLst>
          </p:cNvPr>
          <p:cNvGrpSpPr>
            <a:grpSpLocks/>
          </p:cNvGrpSpPr>
          <p:nvPr/>
        </p:nvGrpSpPr>
        <p:grpSpPr bwMode="auto">
          <a:xfrm>
            <a:off x="1836738" y="3132138"/>
            <a:ext cx="3878262" cy="3081337"/>
            <a:chOff x="1836270" y="3132691"/>
            <a:chExt cx="3878820" cy="30805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AA11E0-31F9-9CD5-C9D2-171B46047512}"/>
                </a:ext>
              </a:extLst>
            </p:cNvPr>
            <p:cNvSpPr txBox="1"/>
            <p:nvPr/>
          </p:nvSpPr>
          <p:spPr bwMode="auto">
            <a:xfrm rot="2155280">
              <a:off x="1836270" y="4762620"/>
              <a:ext cx="1827475" cy="46184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2D2DB9">
                      <a:lumMod val="75000"/>
                    </a:srgbClr>
                  </a:solidFill>
                  <a:effectLst>
                    <a:outerShdw blurRad="50800" dist="38100" dir="2700000">
                      <a:srgbClr val="FFFFFF">
                        <a:alpha val="98000"/>
                      </a:srgbClr>
                    </a:outerShdw>
                  </a:effectLst>
                  <a:latin typeface="Times"/>
                  <a:ea typeface="+mn-ea"/>
                  <a:cs typeface="Times"/>
                </a:rPr>
                <a:t>PRESENCE</a:t>
              </a:r>
            </a:p>
          </p:txBody>
        </p:sp>
        <p:sp>
          <p:nvSpPr>
            <p:cNvPr id="7174" name="Freeform 6">
              <a:extLst>
                <a:ext uri="{FF2B5EF4-FFF2-40B4-BE49-F238E27FC236}">
                  <a16:creationId xmlns:a16="http://schemas.microsoft.com/office/drawing/2014/main" id="{F3D176BE-64FE-632B-ACD3-06C6E6EE0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765" y="4608699"/>
              <a:ext cx="1515830" cy="1604510"/>
            </a:xfrm>
            <a:custGeom>
              <a:avLst/>
              <a:gdLst>
                <a:gd name="T0" fmla="*/ 0 w 1515830"/>
                <a:gd name="T1" fmla="*/ 880773 h 1604510"/>
                <a:gd name="T2" fmla="*/ 972999 w 1515830"/>
                <a:gd name="T3" fmla="*/ 1566958 h 1604510"/>
                <a:gd name="T4" fmla="*/ 972999 w 1515830"/>
                <a:gd name="T5" fmla="*/ 655459 h 1604510"/>
                <a:gd name="T6" fmla="*/ 1515830 w 1515830"/>
                <a:gd name="T7" fmla="*/ 0 h 1604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15830"/>
                <a:gd name="T13" fmla="*/ 0 h 1604510"/>
                <a:gd name="T14" fmla="*/ 1515830 w 1515830"/>
                <a:gd name="T15" fmla="*/ 1604510 h 1604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15830" h="1604510">
                  <a:moveTo>
                    <a:pt x="0" y="880773"/>
                  </a:moveTo>
                  <a:cubicBezTo>
                    <a:pt x="405416" y="1242641"/>
                    <a:pt x="810833" y="1604510"/>
                    <a:pt x="972999" y="1566958"/>
                  </a:cubicBezTo>
                  <a:cubicBezTo>
                    <a:pt x="1135165" y="1529406"/>
                    <a:pt x="882527" y="916619"/>
                    <a:pt x="972999" y="655459"/>
                  </a:cubicBezTo>
                  <a:cubicBezTo>
                    <a:pt x="1063471" y="394299"/>
                    <a:pt x="1515830" y="0"/>
                    <a:pt x="151583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175" name="Picture 8">
              <a:extLst>
                <a:ext uri="{FF2B5EF4-FFF2-40B4-BE49-F238E27FC236}">
                  <a16:creationId xmlns:a16="http://schemas.microsoft.com/office/drawing/2014/main" id="{E742614B-0B0D-68E7-E5C7-40D2EDE1F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9958">
              <a:off x="5438738" y="3132691"/>
              <a:ext cx="276352" cy="1648890"/>
            </a:xfrm>
            <a:prstGeom prst="rect">
              <a:avLst/>
            </a:prstGeom>
            <a:solidFill>
              <a:srgbClr val="BB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" name="Group 34">
            <a:extLst>
              <a:ext uri="{FF2B5EF4-FFF2-40B4-BE49-F238E27FC236}">
                <a16:creationId xmlns:a16="http://schemas.microsoft.com/office/drawing/2014/main" id="{99BCB2BA-16C0-C21D-9A94-480090AE2891}"/>
              </a:ext>
            </a:extLst>
          </p:cNvPr>
          <p:cNvGrpSpPr>
            <a:grpSpLocks/>
          </p:cNvGrpSpPr>
          <p:nvPr/>
        </p:nvGrpSpPr>
        <p:grpSpPr bwMode="auto">
          <a:xfrm>
            <a:off x="1084263" y="152400"/>
            <a:ext cx="8818562" cy="6276975"/>
            <a:chOff x="683" y="96"/>
            <a:chExt cx="5555" cy="3954"/>
          </a:xfrm>
        </p:grpSpPr>
        <p:sp>
          <p:nvSpPr>
            <p:cNvPr id="862235" name="Text Box 27">
              <a:extLst>
                <a:ext uri="{FF2B5EF4-FFF2-40B4-BE49-F238E27FC236}">
                  <a16:creationId xmlns:a16="http://schemas.microsoft.com/office/drawing/2014/main" id="{5315C0C1-2ED3-4A73-6470-8520875E0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1" y="96"/>
              <a:ext cx="21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de-DE" alt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Closed Spaces — Open Spaces</a:t>
              </a:r>
            </a:p>
          </p:txBody>
        </p:sp>
        <p:sp>
          <p:nvSpPr>
            <p:cNvPr id="862236" name="Text Box 28">
              <a:extLst>
                <a:ext uri="{FF2B5EF4-FFF2-40B4-BE49-F238E27FC236}">
                  <a16:creationId xmlns:a16="http://schemas.microsoft.com/office/drawing/2014/main" id="{136A830E-57EC-29E1-C120-8EEDFF2890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" y="449"/>
              <a:ext cx="2201" cy="2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tabLst>
                  <a:tab pos="376238" algn="l"/>
                </a:tabLs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tabLst>
                  <a:tab pos="376238" algn="l"/>
                </a:tabLs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tabLst>
                  <a:tab pos="376238" algn="l"/>
                </a:tabLs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tabLst>
                  <a:tab pos="376238" algn="l"/>
                </a:tabLs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tabLst>
                  <a:tab pos="376238" algn="l"/>
                </a:tabLs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76238" algn="l"/>
                </a:tabLs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76238" algn="l"/>
                </a:tabLs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76238" algn="l"/>
                </a:tabLs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76238" algn="l"/>
                </a:tabLs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de-DE" altLang="en-US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Closed Spaces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de-DE" altLang="en-US" sz="1800">
                  <a:solidFill>
                    <a:srgbClr val="FF020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populate given spaces</a:t>
              </a:r>
              <a:r>
                <a:rPr lang="de-DE" altLang="en-US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such as</a:t>
              </a: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de-DE" altLang="en-US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	tonalities/cadences/modulation</a:t>
              </a: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de-DE" altLang="en-US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	consonances/dissonances</a:t>
              </a: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de-DE" altLang="en-US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	32 song/ blues scheme</a:t>
              </a: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de-DE" altLang="en-US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	sonata scheme...global forms </a:t>
              </a: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de-DE" altLang="en-US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	conductor‘s baton</a:t>
              </a: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de-DE" altLang="en-US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	a-1, a-2, a-1, 2, 3, 4...</a:t>
              </a: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de-DE" altLang="en-US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	etc.</a:t>
              </a:r>
            </a:p>
          </p:txBody>
        </p:sp>
        <p:sp>
          <p:nvSpPr>
            <p:cNvPr id="862237" name="Text Box 29">
              <a:extLst>
                <a:ext uri="{FF2B5EF4-FFF2-40B4-BE49-F238E27FC236}">
                  <a16:creationId xmlns:a16="http://schemas.microsoft.com/office/drawing/2014/main" id="{C63AF2BE-45B1-4AE2-5EE3-1AAE749B6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0" y="391"/>
              <a:ext cx="3078" cy="2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tabLst>
                  <a:tab pos="376238" algn="l"/>
                </a:tabLs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tabLst>
                  <a:tab pos="376238" algn="l"/>
                </a:tabLs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tabLst>
                  <a:tab pos="376238" algn="l"/>
                </a:tabLs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tabLst>
                  <a:tab pos="376238" algn="l"/>
                </a:tabLs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tabLst>
                  <a:tab pos="376238" algn="l"/>
                </a:tabLs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76238" algn="l"/>
                </a:tabLs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76238" algn="l"/>
                </a:tabLs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76238" algn="l"/>
                </a:tabLs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76238" algn="l"/>
                </a:tabLs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Open Spaces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de-DE" altLang="en-US" sz="1800" dirty="0" err="1">
                  <a:solidFill>
                    <a:srgbClr val="FF020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transcend</a:t>
              </a:r>
              <a:r>
                <a:rPr lang="de-DE" altLang="en-US" sz="1800" dirty="0">
                  <a:solidFill>
                    <a:srgbClr val="FF020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 </a:t>
              </a:r>
              <a:r>
                <a:rPr lang="de-DE" altLang="en-US" sz="1800" dirty="0" err="1">
                  <a:solidFill>
                    <a:srgbClr val="FF020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given</a:t>
              </a:r>
              <a:r>
                <a:rPr lang="de-DE" altLang="en-US" sz="1800" dirty="0">
                  <a:solidFill>
                    <a:srgbClr val="FF020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 </a:t>
              </a:r>
              <a:r>
                <a:rPr lang="de-DE" altLang="en-US" sz="1800" dirty="0" err="1">
                  <a:solidFill>
                    <a:srgbClr val="FF020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itchFamily="2" charset="0"/>
                </a:rPr>
                <a:t>spaces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</a:t>
              </a:r>
              <a:b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</a:b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(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Sirone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: „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one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octave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higher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“) via</a:t>
              </a: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	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variation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of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spaces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</a:t>
              </a:r>
              <a:b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</a:b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	(e.g. 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scale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/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chord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types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: 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ToM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lists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, 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example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: 		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chromatic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chord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{c, c#, d} 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with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23 (!) 3rd ext.)</a:t>
              </a: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	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extending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spaces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(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Folia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#3: 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beginning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)</a:t>
              </a: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	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negation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of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the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space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limits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(Monk: C/D)</a:t>
              </a: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	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suspending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structures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/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rules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(Evans: 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dialog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)</a:t>
              </a: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	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exchanging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roles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of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parameters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(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tuning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...) </a:t>
              </a: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	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creating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empty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</a:t>
              </a:r>
              <a:r>
                <a:rPr lang="de-DE" altLang="en-US" sz="18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spaces</a:t>
              </a: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(#7 CD: 5:26)</a:t>
              </a: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de-DE" altLang="en-US" sz="1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 	etc.</a:t>
              </a:r>
            </a:p>
          </p:txBody>
        </p:sp>
        <p:sp>
          <p:nvSpPr>
            <p:cNvPr id="862238" name="Text Box 30">
              <a:extLst>
                <a:ext uri="{FF2B5EF4-FFF2-40B4-BE49-F238E27FC236}">
                  <a16:creationId xmlns:a16="http://schemas.microsoft.com/office/drawing/2014/main" id="{DF802E14-0E8A-8509-1C04-E263554D42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" y="3473"/>
              <a:ext cx="4644" cy="57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de-DE" altLang="en-US" sz="1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pitchFamily="2" charset="0"/>
                </a:rPr>
                <a:t>Collaborative principle for open space creation/negotiation</a:t>
              </a:r>
              <a:r>
                <a:rPr lang="de-DE" alt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pitchFamily="2" charset="0"/>
                </a:rPr>
                <a:t>:</a:t>
              </a:r>
            </a:p>
            <a:p>
              <a:pPr algn="ctr">
                <a:defRPr/>
              </a:pPr>
              <a:r>
                <a:rPr lang="de-DE" altLang="en-US" sz="1800" b="1">
                  <a:solidFill>
                    <a:srgbClr val="FF020B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pitchFamily="2" charset="0"/>
                </a:rPr>
                <a:t>Be constantly aware of the musicians‘ positions in those spaces in order to</a:t>
              </a:r>
              <a:br>
                <a:rPr lang="de-DE" altLang="en-US" sz="1800" b="1">
                  <a:solidFill>
                    <a:srgbClr val="FF020B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pitchFamily="2" charset="0"/>
                </a:rPr>
              </a:br>
              <a:r>
                <a:rPr lang="de-DE" altLang="en-US" sz="1800" b="1">
                  <a:solidFill>
                    <a:srgbClr val="FF020B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pitchFamily="2" charset="0"/>
                </a:rPr>
                <a:t>enable them to unfold with a maximal relief and collaborative presence.</a:t>
              </a: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7">
            <a:extLst>
              <a:ext uri="{FF2B5EF4-FFF2-40B4-BE49-F238E27FC236}">
                <a16:creationId xmlns:a16="http://schemas.microsoft.com/office/drawing/2014/main" id="{A4574A4C-FF3C-CB05-D41A-7EB9E54ECE4F}"/>
              </a:ext>
            </a:extLst>
          </p:cNvPr>
          <p:cNvGrpSpPr>
            <a:grpSpLocks/>
          </p:cNvGrpSpPr>
          <p:nvPr/>
        </p:nvGrpSpPr>
        <p:grpSpPr bwMode="auto">
          <a:xfrm>
            <a:off x="1843088" y="442913"/>
            <a:ext cx="528637" cy="6199187"/>
            <a:chOff x="1282" y="727"/>
            <a:chExt cx="147" cy="1724"/>
          </a:xfrm>
        </p:grpSpPr>
        <p:pic>
          <p:nvPicPr>
            <p:cNvPr id="49173" name="Picture 223">
              <a:extLst>
                <a:ext uri="{FF2B5EF4-FFF2-40B4-BE49-F238E27FC236}">
                  <a16:creationId xmlns:a16="http://schemas.microsoft.com/office/drawing/2014/main" id="{D249E0CD-2C7D-364E-1070-A14AEF8FE7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55" t="12750" b="11430"/>
            <a:stretch>
              <a:fillRect/>
            </a:stretch>
          </p:blipFill>
          <p:spPr bwMode="auto">
            <a:xfrm>
              <a:off x="1282" y="727"/>
              <a:ext cx="147" cy="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74" name="Picture 224">
              <a:extLst>
                <a:ext uri="{FF2B5EF4-FFF2-40B4-BE49-F238E27FC236}">
                  <a16:creationId xmlns:a16="http://schemas.microsoft.com/office/drawing/2014/main" id="{16DCE84C-4A59-C327-0245-B03C3B074F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55" t="12750" b="11430"/>
            <a:stretch>
              <a:fillRect/>
            </a:stretch>
          </p:blipFill>
          <p:spPr bwMode="auto">
            <a:xfrm>
              <a:off x="1282" y="1469"/>
              <a:ext cx="147" cy="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44">
            <a:extLst>
              <a:ext uri="{FF2B5EF4-FFF2-40B4-BE49-F238E27FC236}">
                <a16:creationId xmlns:a16="http://schemas.microsoft.com/office/drawing/2014/main" id="{240A9923-D3A3-D143-BB71-402BEE04CCC0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238125"/>
            <a:ext cx="4776787" cy="6437313"/>
            <a:chOff x="1989" y="150"/>
            <a:chExt cx="3009" cy="4055"/>
          </a:xfrm>
        </p:grpSpPr>
        <p:sp>
          <p:nvSpPr>
            <p:cNvPr id="903394" name="Text Box 226">
              <a:extLst>
                <a:ext uri="{FF2B5EF4-FFF2-40B4-BE49-F238E27FC236}">
                  <a16:creationId xmlns:a16="http://schemas.microsoft.com/office/drawing/2014/main" id="{4A60E808-379A-9208-0118-C4379FB890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9" y="150"/>
              <a:ext cx="30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ionian,  dorian,  phrygian,  lydian,  mixolydian,  aeolian,  locrian</a:t>
              </a:r>
            </a:p>
          </p:txBody>
        </p:sp>
        <p:grpSp>
          <p:nvGrpSpPr>
            <p:cNvPr id="49165" name="Group 235">
              <a:extLst>
                <a:ext uri="{FF2B5EF4-FFF2-40B4-BE49-F238E27FC236}">
                  <a16:creationId xmlns:a16="http://schemas.microsoft.com/office/drawing/2014/main" id="{BDDA3EF6-F89D-6430-7AE3-C11C286A13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9" y="339"/>
              <a:ext cx="2623" cy="3866"/>
              <a:chOff x="2169" y="339"/>
              <a:chExt cx="2623" cy="3866"/>
            </a:xfrm>
          </p:grpSpPr>
          <p:sp>
            <p:nvSpPr>
              <p:cNvPr id="49166" name="Line 228">
                <a:extLst>
                  <a:ext uri="{FF2B5EF4-FFF2-40B4-BE49-F238E27FC236}">
                    <a16:creationId xmlns:a16="http://schemas.microsoft.com/office/drawing/2014/main" id="{347D54CE-E868-F499-B788-1148C990E8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9" y="339"/>
                <a:ext cx="0" cy="38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67" name="Line 229">
                <a:extLst>
                  <a:ext uri="{FF2B5EF4-FFF2-40B4-BE49-F238E27FC236}">
                    <a16:creationId xmlns:a16="http://schemas.microsoft.com/office/drawing/2014/main" id="{CA0E4F54-54AF-3E63-5BB6-6D0B80DEF4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6" y="339"/>
                <a:ext cx="0" cy="38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68" name="Line 230">
                <a:extLst>
                  <a:ext uri="{FF2B5EF4-FFF2-40B4-BE49-F238E27FC236}">
                    <a16:creationId xmlns:a16="http://schemas.microsoft.com/office/drawing/2014/main" id="{357E9309-8FAD-C32B-D307-385A63D3B4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3" y="339"/>
                <a:ext cx="0" cy="38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69" name="Line 231">
                <a:extLst>
                  <a:ext uri="{FF2B5EF4-FFF2-40B4-BE49-F238E27FC236}">
                    <a16:creationId xmlns:a16="http://schemas.microsoft.com/office/drawing/2014/main" id="{04FE74F9-7CCC-6C22-C9EF-90F9851F8F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" y="339"/>
                <a:ext cx="0" cy="38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0" name="Line 232">
                <a:extLst>
                  <a:ext uri="{FF2B5EF4-FFF2-40B4-BE49-F238E27FC236}">
                    <a16:creationId xmlns:a16="http://schemas.microsoft.com/office/drawing/2014/main" id="{CB5DBE26-BEC4-F37D-9FC9-66D8CE31D0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7" y="339"/>
                <a:ext cx="0" cy="38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1" name="Line 233">
                <a:extLst>
                  <a:ext uri="{FF2B5EF4-FFF2-40B4-BE49-F238E27FC236}">
                    <a16:creationId xmlns:a16="http://schemas.microsoft.com/office/drawing/2014/main" id="{D034F264-E774-AD55-032A-B58B41CEA4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4" y="339"/>
                <a:ext cx="0" cy="38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2" name="Line 234">
                <a:extLst>
                  <a:ext uri="{FF2B5EF4-FFF2-40B4-BE49-F238E27FC236}">
                    <a16:creationId xmlns:a16="http://schemas.microsoft.com/office/drawing/2014/main" id="{0782C9D6-81D7-3201-2E43-79BC0B42BB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2" y="339"/>
                <a:ext cx="0" cy="38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23">
            <a:extLst>
              <a:ext uri="{FF2B5EF4-FFF2-40B4-BE49-F238E27FC236}">
                <a16:creationId xmlns:a16="http://schemas.microsoft.com/office/drawing/2014/main" id="{188B01E0-5A91-4E70-E99A-7EBF923A8215}"/>
              </a:ext>
            </a:extLst>
          </p:cNvPr>
          <p:cNvGrpSpPr>
            <a:grpSpLocks/>
          </p:cNvGrpSpPr>
          <p:nvPr/>
        </p:nvGrpSpPr>
        <p:grpSpPr bwMode="auto">
          <a:xfrm>
            <a:off x="2101850" y="3492500"/>
            <a:ext cx="4818063" cy="685800"/>
            <a:chOff x="2102567" y="3492369"/>
            <a:chExt cx="4818063" cy="686185"/>
          </a:xfrm>
        </p:grpSpPr>
        <p:sp>
          <p:nvSpPr>
            <p:cNvPr id="49157" name="Rectangle 236">
              <a:extLst>
                <a:ext uri="{FF2B5EF4-FFF2-40B4-BE49-F238E27FC236}">
                  <a16:creationId xmlns:a16="http://schemas.microsoft.com/office/drawing/2014/main" id="{024ECF9A-9C44-CB41-82C7-4CA0FD208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442" y="3749596"/>
              <a:ext cx="111125" cy="9617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58" name="Rectangle 237">
              <a:extLst>
                <a:ext uri="{FF2B5EF4-FFF2-40B4-BE49-F238E27FC236}">
                  <a16:creationId xmlns:a16="http://schemas.microsoft.com/office/drawing/2014/main" id="{293607BA-3D30-8D4E-8B5A-332161AAB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2567" y="4082377"/>
              <a:ext cx="111125" cy="9617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59" name="Line 239">
              <a:extLst>
                <a:ext uri="{FF2B5EF4-FFF2-40B4-BE49-F238E27FC236}">
                  <a16:creationId xmlns:a16="http://schemas.microsoft.com/office/drawing/2014/main" id="{28F8CC0F-4576-3FD1-1ADA-59AE8C8F57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7680" y="3795835"/>
              <a:ext cx="2456346" cy="0"/>
            </a:xfrm>
            <a:prstGeom prst="line">
              <a:avLst/>
            </a:prstGeom>
            <a:noFill/>
            <a:ln w="9525">
              <a:solidFill>
                <a:srgbClr val="FF020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160" name="Group 22">
              <a:extLst>
                <a:ext uri="{FF2B5EF4-FFF2-40B4-BE49-F238E27FC236}">
                  <a16:creationId xmlns:a16="http://schemas.microsoft.com/office/drawing/2014/main" id="{9411C08A-F524-87C8-4A70-6BC31B57F7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7454" y="3492369"/>
              <a:ext cx="2586572" cy="102324"/>
              <a:chOff x="2237454" y="3492369"/>
              <a:chExt cx="2586572" cy="102324"/>
            </a:xfrm>
          </p:grpSpPr>
          <p:sp>
            <p:nvSpPr>
              <p:cNvPr id="49162" name="Rectangle 238">
                <a:extLst>
                  <a:ext uri="{FF2B5EF4-FFF2-40B4-BE49-F238E27FC236}">
                    <a16:creationId xmlns:a16="http://schemas.microsoft.com/office/drawing/2014/main" id="{973E7F40-3F3C-FC54-AD7E-29201C8F1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7454" y="3492369"/>
                <a:ext cx="118227" cy="1023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163" name="Line 240">
                <a:extLst>
                  <a:ext uri="{FF2B5EF4-FFF2-40B4-BE49-F238E27FC236}">
                    <a16:creationId xmlns:a16="http://schemas.microsoft.com/office/drawing/2014/main" id="{B7FCFDB7-C7CE-A9E4-CFC6-B19E254103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5682" y="3538608"/>
                <a:ext cx="2468344" cy="0"/>
              </a:xfrm>
              <a:prstGeom prst="line">
                <a:avLst/>
              </a:prstGeom>
              <a:noFill/>
              <a:ln w="9525">
                <a:solidFill>
                  <a:srgbClr val="FF020B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161" name="Line 241">
              <a:extLst>
                <a:ext uri="{FF2B5EF4-FFF2-40B4-BE49-F238E27FC236}">
                  <a16:creationId xmlns:a16="http://schemas.microsoft.com/office/drawing/2014/main" id="{14657C8F-93F2-2846-22F0-AC226A7ACF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6392" y="4132315"/>
              <a:ext cx="4694238" cy="0"/>
            </a:xfrm>
            <a:prstGeom prst="line">
              <a:avLst/>
            </a:prstGeom>
            <a:noFill/>
            <a:ln w="9525">
              <a:solidFill>
                <a:srgbClr val="FF020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3411" name="Text Box 243">
            <a:extLst>
              <a:ext uri="{FF2B5EF4-FFF2-40B4-BE49-F238E27FC236}">
                <a16:creationId xmlns:a16="http://schemas.microsoft.com/office/drawing/2014/main" id="{16689FBB-8D49-B7B7-B868-B0E32E08840D}"/>
              </a:ext>
            </a:extLst>
          </p:cNvPr>
          <p:cNvSpPr txBox="1">
            <a:spLocks noChangeArrowheads="1"/>
          </p:cNvSpPr>
          <p:nvPr/>
        </p:nvSpPr>
        <p:spPr bwMode="auto">
          <a:xfrm rot="1066390">
            <a:off x="5811838" y="2081213"/>
            <a:ext cx="3590925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solidFill>
                  <a:srgbClr val="FF02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chords of modal spectra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3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03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03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03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3411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1" name="Oval 3">
            <a:extLst>
              <a:ext uri="{FF2B5EF4-FFF2-40B4-BE49-F238E27FC236}">
                <a16:creationId xmlns:a16="http://schemas.microsoft.com/office/drawing/2014/main" id="{3E9E0230-6FAB-265B-233A-82FC7EEE9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938" y="1536700"/>
            <a:ext cx="3892550" cy="3943350"/>
          </a:xfrm>
          <a:prstGeom prst="ellips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44248" name="AutoShape 120">
            <a:extLst>
              <a:ext uri="{FF2B5EF4-FFF2-40B4-BE49-F238E27FC236}">
                <a16:creationId xmlns:a16="http://schemas.microsoft.com/office/drawing/2014/main" id="{8BADE690-4345-E5C2-32ED-7A6FB9FD4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138" y="2654300"/>
            <a:ext cx="1706562" cy="1706563"/>
          </a:xfrm>
          <a:prstGeom prst="star8">
            <a:avLst>
              <a:gd name="adj" fmla="val 38250"/>
            </a:avLst>
          </a:prstGeom>
          <a:gradFill rotWithShape="0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de-DE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B</a:t>
            </a:r>
            <a:r>
              <a:rPr lang="de-DE" altLang="en-US" sz="20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flat</a:t>
            </a:r>
            <a:r>
              <a:rPr lang="de-DE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maj </a:t>
            </a:r>
            <a:br>
              <a:rPr lang="de-DE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</a:br>
            <a:r>
              <a:rPr lang="de-DE" alt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modal triad</a:t>
            </a:r>
          </a:p>
        </p:txBody>
      </p:sp>
      <p:grpSp>
        <p:nvGrpSpPr>
          <p:cNvPr id="2" name="Group 164">
            <a:extLst>
              <a:ext uri="{FF2B5EF4-FFF2-40B4-BE49-F238E27FC236}">
                <a16:creationId xmlns:a16="http://schemas.microsoft.com/office/drawing/2014/main" id="{0AD2B3B9-4048-662B-DDD1-4F43382E0CFC}"/>
              </a:ext>
            </a:extLst>
          </p:cNvPr>
          <p:cNvGrpSpPr>
            <a:grpSpLocks/>
          </p:cNvGrpSpPr>
          <p:nvPr/>
        </p:nvGrpSpPr>
        <p:grpSpPr bwMode="auto">
          <a:xfrm>
            <a:off x="5100638" y="762000"/>
            <a:ext cx="1098550" cy="2713038"/>
            <a:chOff x="3213" y="480"/>
            <a:chExt cx="692" cy="1709"/>
          </a:xfrm>
        </p:grpSpPr>
        <p:sp>
          <p:nvSpPr>
            <p:cNvPr id="51246" name="Oval 12">
              <a:extLst>
                <a:ext uri="{FF2B5EF4-FFF2-40B4-BE49-F238E27FC236}">
                  <a16:creationId xmlns:a16="http://schemas.microsoft.com/office/drawing/2014/main" id="{EC87DBC0-9CFE-3182-B81D-879988BBA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4" y="930"/>
              <a:ext cx="73" cy="74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4255" name="Text Box 127">
              <a:extLst>
                <a:ext uri="{FF2B5EF4-FFF2-40B4-BE49-F238E27FC236}">
                  <a16:creationId xmlns:a16="http://schemas.microsoft.com/office/drawing/2014/main" id="{1F2988FF-6C86-579F-FC17-DECCD5502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3" y="647"/>
              <a:ext cx="6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de-DE" altLang="en-US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Coltrane</a:t>
              </a:r>
              <a:endParaRPr lang="de-DE" altLang="en-US"/>
            </a:p>
          </p:txBody>
        </p:sp>
        <p:grpSp>
          <p:nvGrpSpPr>
            <p:cNvPr id="51248" name="Group 140">
              <a:extLst>
                <a:ext uri="{FF2B5EF4-FFF2-40B4-BE49-F238E27FC236}">
                  <a16:creationId xmlns:a16="http://schemas.microsoft.com/office/drawing/2014/main" id="{0FD7D028-315C-F2A9-A0B0-4C60E688E8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9" y="480"/>
              <a:ext cx="686" cy="1709"/>
              <a:chOff x="3135" y="480"/>
              <a:chExt cx="815" cy="1709"/>
            </a:xfrm>
          </p:grpSpPr>
          <p:sp>
            <p:nvSpPr>
              <p:cNvPr id="51249" name="Freeform 138">
                <a:extLst>
                  <a:ext uri="{FF2B5EF4-FFF2-40B4-BE49-F238E27FC236}">
                    <a16:creationId xmlns:a16="http://schemas.microsoft.com/office/drawing/2014/main" id="{1300FCFB-BEB8-260B-0D07-BABF6A3CD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538"/>
                <a:ext cx="391" cy="1651"/>
              </a:xfrm>
              <a:custGeom>
                <a:avLst/>
                <a:gdLst>
                  <a:gd name="T0" fmla="*/ 385 w 391"/>
                  <a:gd name="T1" fmla="*/ 1651 h 1651"/>
                  <a:gd name="T2" fmla="*/ 154 w 391"/>
                  <a:gd name="T3" fmla="*/ 960 h 1651"/>
                  <a:gd name="T4" fmla="*/ 39 w 391"/>
                  <a:gd name="T5" fmla="*/ 160 h 1651"/>
                  <a:gd name="T6" fmla="*/ 391 w 391"/>
                  <a:gd name="T7" fmla="*/ 0 h 16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1"/>
                  <a:gd name="T13" fmla="*/ 0 h 1651"/>
                  <a:gd name="T14" fmla="*/ 391 w 391"/>
                  <a:gd name="T15" fmla="*/ 1651 h 16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1" h="1651">
                    <a:moveTo>
                      <a:pt x="385" y="1651"/>
                    </a:moveTo>
                    <a:cubicBezTo>
                      <a:pt x="298" y="1429"/>
                      <a:pt x="212" y="1208"/>
                      <a:pt x="154" y="960"/>
                    </a:cubicBezTo>
                    <a:cubicBezTo>
                      <a:pt x="96" y="712"/>
                      <a:pt x="0" y="320"/>
                      <a:pt x="39" y="160"/>
                    </a:cubicBezTo>
                    <a:cubicBezTo>
                      <a:pt x="78" y="0"/>
                      <a:pt x="234" y="0"/>
                      <a:pt x="391" y="0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50" name="Freeform 139">
                <a:extLst>
                  <a:ext uri="{FF2B5EF4-FFF2-40B4-BE49-F238E27FC236}">
                    <a16:creationId xmlns:a16="http://schemas.microsoft.com/office/drawing/2014/main" id="{A34001DE-7377-C050-6657-09708764C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480"/>
                <a:ext cx="373" cy="1293"/>
              </a:xfrm>
              <a:custGeom>
                <a:avLst/>
                <a:gdLst>
                  <a:gd name="T0" fmla="*/ 0 w 373"/>
                  <a:gd name="T1" fmla="*/ 51 h 1293"/>
                  <a:gd name="T2" fmla="*/ 352 w 373"/>
                  <a:gd name="T3" fmla="*/ 275 h 1293"/>
                  <a:gd name="T4" fmla="*/ 128 w 373"/>
                  <a:gd name="T5" fmla="*/ 1293 h 1293"/>
                  <a:gd name="T6" fmla="*/ 0 60000 65536"/>
                  <a:gd name="T7" fmla="*/ 0 60000 65536"/>
                  <a:gd name="T8" fmla="*/ 0 60000 65536"/>
                  <a:gd name="T9" fmla="*/ 0 w 373"/>
                  <a:gd name="T10" fmla="*/ 0 h 1293"/>
                  <a:gd name="T11" fmla="*/ 373 w 373"/>
                  <a:gd name="T12" fmla="*/ 1293 h 12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3" h="1293">
                    <a:moveTo>
                      <a:pt x="0" y="51"/>
                    </a:moveTo>
                    <a:cubicBezTo>
                      <a:pt x="71" y="58"/>
                      <a:pt x="348" y="0"/>
                      <a:pt x="352" y="275"/>
                    </a:cubicBezTo>
                    <a:cubicBezTo>
                      <a:pt x="373" y="482"/>
                      <a:pt x="175" y="1081"/>
                      <a:pt x="128" y="1293"/>
                    </a:cubicBezTo>
                  </a:path>
                </a:pathLst>
              </a:custGeom>
              <a:noFill/>
              <a:ln w="19050">
                <a:solidFill>
                  <a:srgbClr val="FF020B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163">
            <a:extLst>
              <a:ext uri="{FF2B5EF4-FFF2-40B4-BE49-F238E27FC236}">
                <a16:creationId xmlns:a16="http://schemas.microsoft.com/office/drawing/2014/main" id="{C6156BF8-0037-A89D-F676-C5F373E130DE}"/>
              </a:ext>
            </a:extLst>
          </p:cNvPr>
          <p:cNvGrpSpPr>
            <a:grpSpLocks/>
          </p:cNvGrpSpPr>
          <p:nvPr/>
        </p:nvGrpSpPr>
        <p:grpSpPr bwMode="auto">
          <a:xfrm>
            <a:off x="6189663" y="1068388"/>
            <a:ext cx="1652587" cy="2713037"/>
            <a:chOff x="3899" y="673"/>
            <a:chExt cx="1041" cy="1709"/>
          </a:xfrm>
        </p:grpSpPr>
        <p:sp>
          <p:nvSpPr>
            <p:cNvPr id="51241" name="Oval 14">
              <a:extLst>
                <a:ext uri="{FF2B5EF4-FFF2-40B4-BE49-F238E27FC236}">
                  <a16:creationId xmlns:a16="http://schemas.microsoft.com/office/drawing/2014/main" id="{6BBFF343-8C52-BF5E-1722-C789A2967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25"/>
              <a:ext cx="74" cy="73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4261" name="Text Box 133">
              <a:extLst>
                <a:ext uri="{FF2B5EF4-FFF2-40B4-BE49-F238E27FC236}">
                  <a16:creationId xmlns:a16="http://schemas.microsoft.com/office/drawing/2014/main" id="{480C0CB8-8662-5344-4597-114F662C5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8" y="1090"/>
              <a:ext cx="4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Tyner</a:t>
              </a:r>
            </a:p>
          </p:txBody>
        </p:sp>
        <p:grpSp>
          <p:nvGrpSpPr>
            <p:cNvPr id="51243" name="Group 141">
              <a:extLst>
                <a:ext uri="{FF2B5EF4-FFF2-40B4-BE49-F238E27FC236}">
                  <a16:creationId xmlns:a16="http://schemas.microsoft.com/office/drawing/2014/main" id="{40923D10-BB7A-99FA-CDE6-669D7CCC9EFB}"/>
                </a:ext>
              </a:extLst>
            </p:cNvPr>
            <p:cNvGrpSpPr>
              <a:grpSpLocks/>
            </p:cNvGrpSpPr>
            <p:nvPr/>
          </p:nvGrpSpPr>
          <p:grpSpPr bwMode="auto">
            <a:xfrm rot="2550981">
              <a:off x="3899" y="673"/>
              <a:ext cx="686" cy="1709"/>
              <a:chOff x="3135" y="480"/>
              <a:chExt cx="815" cy="1709"/>
            </a:xfrm>
          </p:grpSpPr>
          <p:sp>
            <p:nvSpPr>
              <p:cNvPr id="51244" name="Freeform 142">
                <a:extLst>
                  <a:ext uri="{FF2B5EF4-FFF2-40B4-BE49-F238E27FC236}">
                    <a16:creationId xmlns:a16="http://schemas.microsoft.com/office/drawing/2014/main" id="{605A9C61-F63E-7E46-ED25-FF94EB1B5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538"/>
                <a:ext cx="391" cy="1651"/>
              </a:xfrm>
              <a:custGeom>
                <a:avLst/>
                <a:gdLst>
                  <a:gd name="T0" fmla="*/ 385 w 391"/>
                  <a:gd name="T1" fmla="*/ 1651 h 1651"/>
                  <a:gd name="T2" fmla="*/ 154 w 391"/>
                  <a:gd name="T3" fmla="*/ 960 h 1651"/>
                  <a:gd name="T4" fmla="*/ 39 w 391"/>
                  <a:gd name="T5" fmla="*/ 160 h 1651"/>
                  <a:gd name="T6" fmla="*/ 391 w 391"/>
                  <a:gd name="T7" fmla="*/ 0 h 16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1"/>
                  <a:gd name="T13" fmla="*/ 0 h 1651"/>
                  <a:gd name="T14" fmla="*/ 391 w 391"/>
                  <a:gd name="T15" fmla="*/ 1651 h 16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1" h="1651">
                    <a:moveTo>
                      <a:pt x="385" y="1651"/>
                    </a:moveTo>
                    <a:cubicBezTo>
                      <a:pt x="298" y="1429"/>
                      <a:pt x="212" y="1208"/>
                      <a:pt x="154" y="960"/>
                    </a:cubicBezTo>
                    <a:cubicBezTo>
                      <a:pt x="96" y="712"/>
                      <a:pt x="0" y="320"/>
                      <a:pt x="39" y="160"/>
                    </a:cubicBezTo>
                    <a:cubicBezTo>
                      <a:pt x="78" y="0"/>
                      <a:pt x="234" y="0"/>
                      <a:pt x="391" y="0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45" name="Freeform 143">
                <a:extLst>
                  <a:ext uri="{FF2B5EF4-FFF2-40B4-BE49-F238E27FC236}">
                    <a16:creationId xmlns:a16="http://schemas.microsoft.com/office/drawing/2014/main" id="{82E05C93-31AD-8858-B686-815B12ADC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480"/>
                <a:ext cx="373" cy="1293"/>
              </a:xfrm>
              <a:custGeom>
                <a:avLst/>
                <a:gdLst>
                  <a:gd name="T0" fmla="*/ 0 w 373"/>
                  <a:gd name="T1" fmla="*/ 51 h 1293"/>
                  <a:gd name="T2" fmla="*/ 352 w 373"/>
                  <a:gd name="T3" fmla="*/ 275 h 1293"/>
                  <a:gd name="T4" fmla="*/ 128 w 373"/>
                  <a:gd name="T5" fmla="*/ 1293 h 1293"/>
                  <a:gd name="T6" fmla="*/ 0 60000 65536"/>
                  <a:gd name="T7" fmla="*/ 0 60000 65536"/>
                  <a:gd name="T8" fmla="*/ 0 60000 65536"/>
                  <a:gd name="T9" fmla="*/ 0 w 373"/>
                  <a:gd name="T10" fmla="*/ 0 h 1293"/>
                  <a:gd name="T11" fmla="*/ 373 w 373"/>
                  <a:gd name="T12" fmla="*/ 1293 h 12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3" h="1293">
                    <a:moveTo>
                      <a:pt x="0" y="51"/>
                    </a:moveTo>
                    <a:cubicBezTo>
                      <a:pt x="71" y="58"/>
                      <a:pt x="348" y="0"/>
                      <a:pt x="352" y="275"/>
                    </a:cubicBezTo>
                    <a:cubicBezTo>
                      <a:pt x="373" y="482"/>
                      <a:pt x="175" y="1081"/>
                      <a:pt x="128" y="1293"/>
                    </a:cubicBezTo>
                  </a:path>
                </a:pathLst>
              </a:custGeom>
              <a:noFill/>
              <a:ln w="19050">
                <a:solidFill>
                  <a:srgbClr val="FF020B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68">
            <a:extLst>
              <a:ext uri="{FF2B5EF4-FFF2-40B4-BE49-F238E27FC236}">
                <a16:creationId xmlns:a16="http://schemas.microsoft.com/office/drawing/2014/main" id="{CE6ECDBC-E80B-300A-186E-1A06C8BD0C27}"/>
              </a:ext>
            </a:extLst>
          </p:cNvPr>
          <p:cNvGrpSpPr>
            <a:grpSpLocks/>
          </p:cNvGrpSpPr>
          <p:nvPr/>
        </p:nvGrpSpPr>
        <p:grpSpPr bwMode="auto">
          <a:xfrm>
            <a:off x="5080000" y="3667125"/>
            <a:ext cx="1089025" cy="2713038"/>
            <a:chOff x="3200" y="2310"/>
            <a:chExt cx="686" cy="1709"/>
          </a:xfrm>
        </p:grpSpPr>
        <p:sp>
          <p:nvSpPr>
            <p:cNvPr id="51236" name="Oval 4">
              <a:extLst>
                <a:ext uri="{FF2B5EF4-FFF2-40B4-BE49-F238E27FC236}">
                  <a16:creationId xmlns:a16="http://schemas.microsoft.com/office/drawing/2014/main" id="{2472C88D-C6B1-B794-2B73-176E24233C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514" y="3404"/>
              <a:ext cx="75" cy="74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4256" name="Text Box 128">
              <a:extLst>
                <a:ext uri="{FF2B5EF4-FFF2-40B4-BE49-F238E27FC236}">
                  <a16:creationId xmlns:a16="http://schemas.microsoft.com/office/drawing/2014/main" id="{812C8DC3-EE55-0810-9B44-7DD50E2D1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9" y="3624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Johnson</a:t>
              </a:r>
            </a:p>
          </p:txBody>
        </p:sp>
        <p:grpSp>
          <p:nvGrpSpPr>
            <p:cNvPr id="51238" name="Group 144">
              <a:extLst>
                <a:ext uri="{FF2B5EF4-FFF2-40B4-BE49-F238E27FC236}">
                  <a16:creationId xmlns:a16="http://schemas.microsoft.com/office/drawing/2014/main" id="{E3CD98A6-F570-7F03-9978-DF3AC0A05F7D}"/>
                </a:ext>
              </a:extLst>
            </p:cNvPr>
            <p:cNvGrpSpPr>
              <a:grpSpLocks/>
            </p:cNvGrpSpPr>
            <p:nvPr/>
          </p:nvGrpSpPr>
          <p:grpSpPr bwMode="auto">
            <a:xfrm rot="-10739721">
              <a:off x="3200" y="2310"/>
              <a:ext cx="686" cy="1709"/>
              <a:chOff x="3135" y="480"/>
              <a:chExt cx="815" cy="1709"/>
            </a:xfrm>
          </p:grpSpPr>
          <p:sp>
            <p:nvSpPr>
              <p:cNvPr id="51239" name="Freeform 145">
                <a:extLst>
                  <a:ext uri="{FF2B5EF4-FFF2-40B4-BE49-F238E27FC236}">
                    <a16:creationId xmlns:a16="http://schemas.microsoft.com/office/drawing/2014/main" id="{FD9F44F1-21FB-4F08-8CF8-6FBC91294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538"/>
                <a:ext cx="391" cy="1651"/>
              </a:xfrm>
              <a:custGeom>
                <a:avLst/>
                <a:gdLst>
                  <a:gd name="T0" fmla="*/ 385 w 391"/>
                  <a:gd name="T1" fmla="*/ 1651 h 1651"/>
                  <a:gd name="T2" fmla="*/ 154 w 391"/>
                  <a:gd name="T3" fmla="*/ 960 h 1651"/>
                  <a:gd name="T4" fmla="*/ 39 w 391"/>
                  <a:gd name="T5" fmla="*/ 160 h 1651"/>
                  <a:gd name="T6" fmla="*/ 391 w 391"/>
                  <a:gd name="T7" fmla="*/ 0 h 16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1"/>
                  <a:gd name="T13" fmla="*/ 0 h 1651"/>
                  <a:gd name="T14" fmla="*/ 391 w 391"/>
                  <a:gd name="T15" fmla="*/ 1651 h 16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1" h="1651">
                    <a:moveTo>
                      <a:pt x="385" y="1651"/>
                    </a:moveTo>
                    <a:cubicBezTo>
                      <a:pt x="298" y="1429"/>
                      <a:pt x="212" y="1208"/>
                      <a:pt x="154" y="960"/>
                    </a:cubicBezTo>
                    <a:cubicBezTo>
                      <a:pt x="96" y="712"/>
                      <a:pt x="0" y="320"/>
                      <a:pt x="39" y="160"/>
                    </a:cubicBezTo>
                    <a:cubicBezTo>
                      <a:pt x="78" y="0"/>
                      <a:pt x="234" y="0"/>
                      <a:pt x="391" y="0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40" name="Freeform 146">
                <a:extLst>
                  <a:ext uri="{FF2B5EF4-FFF2-40B4-BE49-F238E27FC236}">
                    <a16:creationId xmlns:a16="http://schemas.microsoft.com/office/drawing/2014/main" id="{347201AC-B8B6-D880-5729-AF6ABD0B1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480"/>
                <a:ext cx="373" cy="1293"/>
              </a:xfrm>
              <a:custGeom>
                <a:avLst/>
                <a:gdLst>
                  <a:gd name="T0" fmla="*/ 0 w 373"/>
                  <a:gd name="T1" fmla="*/ 51 h 1293"/>
                  <a:gd name="T2" fmla="*/ 352 w 373"/>
                  <a:gd name="T3" fmla="*/ 275 h 1293"/>
                  <a:gd name="T4" fmla="*/ 128 w 373"/>
                  <a:gd name="T5" fmla="*/ 1293 h 1293"/>
                  <a:gd name="T6" fmla="*/ 0 60000 65536"/>
                  <a:gd name="T7" fmla="*/ 0 60000 65536"/>
                  <a:gd name="T8" fmla="*/ 0 60000 65536"/>
                  <a:gd name="T9" fmla="*/ 0 w 373"/>
                  <a:gd name="T10" fmla="*/ 0 h 1293"/>
                  <a:gd name="T11" fmla="*/ 373 w 373"/>
                  <a:gd name="T12" fmla="*/ 1293 h 12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3" h="1293">
                    <a:moveTo>
                      <a:pt x="0" y="51"/>
                    </a:moveTo>
                    <a:cubicBezTo>
                      <a:pt x="71" y="58"/>
                      <a:pt x="348" y="0"/>
                      <a:pt x="352" y="275"/>
                    </a:cubicBezTo>
                    <a:cubicBezTo>
                      <a:pt x="373" y="482"/>
                      <a:pt x="175" y="1081"/>
                      <a:pt x="128" y="1293"/>
                    </a:cubicBezTo>
                  </a:path>
                </a:pathLst>
              </a:custGeom>
              <a:noFill/>
              <a:ln w="19050">
                <a:solidFill>
                  <a:srgbClr val="FF020B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162">
            <a:extLst>
              <a:ext uri="{FF2B5EF4-FFF2-40B4-BE49-F238E27FC236}">
                <a16:creationId xmlns:a16="http://schemas.microsoft.com/office/drawing/2014/main" id="{B69D9871-06FE-415B-F95A-05A6625ED426}"/>
              </a:ext>
            </a:extLst>
          </p:cNvPr>
          <p:cNvGrpSpPr>
            <a:grpSpLocks/>
          </p:cNvGrpSpPr>
          <p:nvPr/>
        </p:nvGrpSpPr>
        <p:grpSpPr bwMode="auto">
          <a:xfrm>
            <a:off x="5829300" y="2957513"/>
            <a:ext cx="2782888" cy="1089025"/>
            <a:chOff x="3672" y="1863"/>
            <a:chExt cx="1753" cy="686"/>
          </a:xfrm>
        </p:grpSpPr>
        <p:sp>
          <p:nvSpPr>
            <p:cNvPr id="51231" name="Oval 8">
              <a:extLst>
                <a:ext uri="{FF2B5EF4-FFF2-40B4-BE49-F238E27FC236}">
                  <a16:creationId xmlns:a16="http://schemas.microsoft.com/office/drawing/2014/main" id="{0B50C332-BFE3-5A59-E0C6-445CCF87E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3" y="2165"/>
              <a:ext cx="74" cy="74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4258" name="Text Box 130">
              <a:extLst>
                <a:ext uri="{FF2B5EF4-FFF2-40B4-BE49-F238E27FC236}">
                  <a16:creationId xmlns:a16="http://schemas.microsoft.com/office/drawing/2014/main" id="{B165A42A-ECBB-C457-23A4-E598B6E27C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2" y="2082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Sanders</a:t>
              </a:r>
            </a:p>
          </p:txBody>
        </p:sp>
        <p:grpSp>
          <p:nvGrpSpPr>
            <p:cNvPr id="51233" name="Group 147">
              <a:extLst>
                <a:ext uri="{FF2B5EF4-FFF2-40B4-BE49-F238E27FC236}">
                  <a16:creationId xmlns:a16="http://schemas.microsoft.com/office/drawing/2014/main" id="{3078F65C-A05A-E055-1ACD-8C1A57FF655B}"/>
                </a:ext>
              </a:extLst>
            </p:cNvPr>
            <p:cNvGrpSpPr>
              <a:grpSpLocks/>
            </p:cNvGrpSpPr>
            <p:nvPr/>
          </p:nvGrpSpPr>
          <p:grpSpPr bwMode="auto">
            <a:xfrm rot="5470065">
              <a:off x="4206" y="1329"/>
              <a:ext cx="686" cy="1753"/>
              <a:chOff x="3135" y="480"/>
              <a:chExt cx="815" cy="1709"/>
            </a:xfrm>
          </p:grpSpPr>
          <p:sp>
            <p:nvSpPr>
              <p:cNvPr id="51234" name="Freeform 148">
                <a:extLst>
                  <a:ext uri="{FF2B5EF4-FFF2-40B4-BE49-F238E27FC236}">
                    <a16:creationId xmlns:a16="http://schemas.microsoft.com/office/drawing/2014/main" id="{98501432-99A1-2460-8E4A-DE030824A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538"/>
                <a:ext cx="391" cy="1651"/>
              </a:xfrm>
              <a:custGeom>
                <a:avLst/>
                <a:gdLst>
                  <a:gd name="T0" fmla="*/ 385 w 391"/>
                  <a:gd name="T1" fmla="*/ 1651 h 1651"/>
                  <a:gd name="T2" fmla="*/ 154 w 391"/>
                  <a:gd name="T3" fmla="*/ 960 h 1651"/>
                  <a:gd name="T4" fmla="*/ 39 w 391"/>
                  <a:gd name="T5" fmla="*/ 160 h 1651"/>
                  <a:gd name="T6" fmla="*/ 391 w 391"/>
                  <a:gd name="T7" fmla="*/ 0 h 16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1"/>
                  <a:gd name="T13" fmla="*/ 0 h 1651"/>
                  <a:gd name="T14" fmla="*/ 391 w 391"/>
                  <a:gd name="T15" fmla="*/ 1651 h 16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1" h="1651">
                    <a:moveTo>
                      <a:pt x="385" y="1651"/>
                    </a:moveTo>
                    <a:cubicBezTo>
                      <a:pt x="298" y="1429"/>
                      <a:pt x="212" y="1208"/>
                      <a:pt x="154" y="960"/>
                    </a:cubicBezTo>
                    <a:cubicBezTo>
                      <a:pt x="96" y="712"/>
                      <a:pt x="0" y="320"/>
                      <a:pt x="39" y="160"/>
                    </a:cubicBezTo>
                    <a:cubicBezTo>
                      <a:pt x="78" y="0"/>
                      <a:pt x="234" y="0"/>
                      <a:pt x="391" y="0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35" name="Freeform 149">
                <a:extLst>
                  <a:ext uri="{FF2B5EF4-FFF2-40B4-BE49-F238E27FC236}">
                    <a16:creationId xmlns:a16="http://schemas.microsoft.com/office/drawing/2014/main" id="{09868CE5-506C-8302-7CDD-24C3BEAA6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480"/>
                <a:ext cx="373" cy="1293"/>
              </a:xfrm>
              <a:custGeom>
                <a:avLst/>
                <a:gdLst>
                  <a:gd name="T0" fmla="*/ 0 w 373"/>
                  <a:gd name="T1" fmla="*/ 51 h 1293"/>
                  <a:gd name="T2" fmla="*/ 352 w 373"/>
                  <a:gd name="T3" fmla="*/ 275 h 1293"/>
                  <a:gd name="T4" fmla="*/ 128 w 373"/>
                  <a:gd name="T5" fmla="*/ 1293 h 1293"/>
                  <a:gd name="T6" fmla="*/ 0 60000 65536"/>
                  <a:gd name="T7" fmla="*/ 0 60000 65536"/>
                  <a:gd name="T8" fmla="*/ 0 60000 65536"/>
                  <a:gd name="T9" fmla="*/ 0 w 373"/>
                  <a:gd name="T10" fmla="*/ 0 h 1293"/>
                  <a:gd name="T11" fmla="*/ 373 w 373"/>
                  <a:gd name="T12" fmla="*/ 1293 h 12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3" h="1293">
                    <a:moveTo>
                      <a:pt x="0" y="51"/>
                    </a:moveTo>
                    <a:cubicBezTo>
                      <a:pt x="71" y="58"/>
                      <a:pt x="348" y="0"/>
                      <a:pt x="352" y="275"/>
                    </a:cubicBezTo>
                    <a:cubicBezTo>
                      <a:pt x="373" y="482"/>
                      <a:pt x="175" y="1081"/>
                      <a:pt x="128" y="1293"/>
                    </a:cubicBezTo>
                  </a:path>
                </a:pathLst>
              </a:custGeom>
              <a:noFill/>
              <a:ln w="19050">
                <a:solidFill>
                  <a:srgbClr val="FF020B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170">
            <a:extLst>
              <a:ext uri="{FF2B5EF4-FFF2-40B4-BE49-F238E27FC236}">
                <a16:creationId xmlns:a16="http://schemas.microsoft.com/office/drawing/2014/main" id="{31C7A3F9-7155-F394-1B7B-A8E152A04186}"/>
              </a:ext>
            </a:extLst>
          </p:cNvPr>
          <p:cNvGrpSpPr>
            <a:grpSpLocks/>
          </p:cNvGrpSpPr>
          <p:nvPr/>
        </p:nvGrpSpPr>
        <p:grpSpPr bwMode="auto">
          <a:xfrm>
            <a:off x="2547938" y="2976563"/>
            <a:ext cx="2774950" cy="1089025"/>
            <a:chOff x="1605" y="1875"/>
            <a:chExt cx="1748" cy="686"/>
          </a:xfrm>
        </p:grpSpPr>
        <p:sp>
          <p:nvSpPr>
            <p:cNvPr id="51226" name="Oval 15">
              <a:extLst>
                <a:ext uri="{FF2B5EF4-FFF2-40B4-BE49-F238E27FC236}">
                  <a16:creationId xmlns:a16="http://schemas.microsoft.com/office/drawing/2014/main" id="{97C57859-F502-A4B3-0D0A-87975A5B1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4" y="2170"/>
              <a:ext cx="72" cy="75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4257" name="Text Box 129">
              <a:extLst>
                <a:ext uri="{FF2B5EF4-FFF2-40B4-BE49-F238E27FC236}">
                  <a16:creationId xmlns:a16="http://schemas.microsoft.com/office/drawing/2014/main" id="{19E9AC3D-F644-7A11-F011-778C123071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2102"/>
              <a:ext cx="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Hubbard</a:t>
              </a:r>
            </a:p>
          </p:txBody>
        </p:sp>
        <p:grpSp>
          <p:nvGrpSpPr>
            <p:cNvPr id="51228" name="Group 150">
              <a:extLst>
                <a:ext uri="{FF2B5EF4-FFF2-40B4-BE49-F238E27FC236}">
                  <a16:creationId xmlns:a16="http://schemas.microsoft.com/office/drawing/2014/main" id="{78C8E148-858A-A7CC-D820-00AB03C7C00E}"/>
                </a:ext>
              </a:extLst>
            </p:cNvPr>
            <p:cNvGrpSpPr>
              <a:grpSpLocks/>
            </p:cNvGrpSpPr>
            <p:nvPr/>
          </p:nvGrpSpPr>
          <p:grpSpPr bwMode="auto">
            <a:xfrm rot="-5431868">
              <a:off x="2136" y="1344"/>
              <a:ext cx="686" cy="1748"/>
              <a:chOff x="3135" y="480"/>
              <a:chExt cx="815" cy="1709"/>
            </a:xfrm>
          </p:grpSpPr>
          <p:sp>
            <p:nvSpPr>
              <p:cNvPr id="51229" name="Freeform 151">
                <a:extLst>
                  <a:ext uri="{FF2B5EF4-FFF2-40B4-BE49-F238E27FC236}">
                    <a16:creationId xmlns:a16="http://schemas.microsoft.com/office/drawing/2014/main" id="{7D6AB98F-55E1-FF24-C8FC-9B31D8352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538"/>
                <a:ext cx="391" cy="1651"/>
              </a:xfrm>
              <a:custGeom>
                <a:avLst/>
                <a:gdLst>
                  <a:gd name="T0" fmla="*/ 385 w 391"/>
                  <a:gd name="T1" fmla="*/ 1651 h 1651"/>
                  <a:gd name="T2" fmla="*/ 154 w 391"/>
                  <a:gd name="T3" fmla="*/ 960 h 1651"/>
                  <a:gd name="T4" fmla="*/ 39 w 391"/>
                  <a:gd name="T5" fmla="*/ 160 h 1651"/>
                  <a:gd name="T6" fmla="*/ 391 w 391"/>
                  <a:gd name="T7" fmla="*/ 0 h 16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1"/>
                  <a:gd name="T13" fmla="*/ 0 h 1651"/>
                  <a:gd name="T14" fmla="*/ 391 w 391"/>
                  <a:gd name="T15" fmla="*/ 1651 h 16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1" h="1651">
                    <a:moveTo>
                      <a:pt x="385" y="1651"/>
                    </a:moveTo>
                    <a:cubicBezTo>
                      <a:pt x="298" y="1429"/>
                      <a:pt x="212" y="1208"/>
                      <a:pt x="154" y="960"/>
                    </a:cubicBezTo>
                    <a:cubicBezTo>
                      <a:pt x="96" y="712"/>
                      <a:pt x="0" y="320"/>
                      <a:pt x="39" y="160"/>
                    </a:cubicBezTo>
                    <a:cubicBezTo>
                      <a:pt x="78" y="0"/>
                      <a:pt x="234" y="0"/>
                      <a:pt x="391" y="0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30" name="Freeform 152">
                <a:extLst>
                  <a:ext uri="{FF2B5EF4-FFF2-40B4-BE49-F238E27FC236}">
                    <a16:creationId xmlns:a16="http://schemas.microsoft.com/office/drawing/2014/main" id="{DF78FB91-F073-DFCA-3719-9FC8CF1B8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480"/>
                <a:ext cx="373" cy="1293"/>
              </a:xfrm>
              <a:custGeom>
                <a:avLst/>
                <a:gdLst>
                  <a:gd name="T0" fmla="*/ 0 w 373"/>
                  <a:gd name="T1" fmla="*/ 51 h 1293"/>
                  <a:gd name="T2" fmla="*/ 352 w 373"/>
                  <a:gd name="T3" fmla="*/ 275 h 1293"/>
                  <a:gd name="T4" fmla="*/ 128 w 373"/>
                  <a:gd name="T5" fmla="*/ 1293 h 1293"/>
                  <a:gd name="T6" fmla="*/ 0 60000 65536"/>
                  <a:gd name="T7" fmla="*/ 0 60000 65536"/>
                  <a:gd name="T8" fmla="*/ 0 60000 65536"/>
                  <a:gd name="T9" fmla="*/ 0 w 373"/>
                  <a:gd name="T10" fmla="*/ 0 h 1293"/>
                  <a:gd name="T11" fmla="*/ 373 w 373"/>
                  <a:gd name="T12" fmla="*/ 1293 h 12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3" h="1293">
                    <a:moveTo>
                      <a:pt x="0" y="51"/>
                    </a:moveTo>
                    <a:cubicBezTo>
                      <a:pt x="71" y="58"/>
                      <a:pt x="348" y="0"/>
                      <a:pt x="352" y="275"/>
                    </a:cubicBezTo>
                    <a:cubicBezTo>
                      <a:pt x="373" y="482"/>
                      <a:pt x="175" y="1081"/>
                      <a:pt x="128" y="1293"/>
                    </a:cubicBezTo>
                  </a:path>
                </a:pathLst>
              </a:custGeom>
              <a:noFill/>
              <a:ln w="19050">
                <a:solidFill>
                  <a:srgbClr val="FF020B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165">
            <a:extLst>
              <a:ext uri="{FF2B5EF4-FFF2-40B4-BE49-F238E27FC236}">
                <a16:creationId xmlns:a16="http://schemas.microsoft.com/office/drawing/2014/main" id="{662B3DA2-689F-533B-0933-9A75E870D62F}"/>
              </a:ext>
            </a:extLst>
          </p:cNvPr>
          <p:cNvGrpSpPr>
            <a:grpSpLocks/>
          </p:cNvGrpSpPr>
          <p:nvPr/>
        </p:nvGrpSpPr>
        <p:grpSpPr bwMode="auto">
          <a:xfrm>
            <a:off x="3475038" y="1076325"/>
            <a:ext cx="1546225" cy="2713038"/>
            <a:chOff x="2189" y="678"/>
            <a:chExt cx="974" cy="1709"/>
          </a:xfrm>
        </p:grpSpPr>
        <p:sp>
          <p:nvSpPr>
            <p:cNvPr id="51221" name="Oval 9">
              <a:extLst>
                <a:ext uri="{FF2B5EF4-FFF2-40B4-BE49-F238E27FC236}">
                  <a16:creationId xmlns:a16="http://schemas.microsoft.com/office/drawing/2014/main" id="{931ED496-CD0F-2CC0-F2F8-C840D7123D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626" y="1323"/>
              <a:ext cx="74" cy="74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4260" name="Text Box 132">
              <a:extLst>
                <a:ext uri="{FF2B5EF4-FFF2-40B4-BE49-F238E27FC236}">
                  <a16:creationId xmlns:a16="http://schemas.microsoft.com/office/drawing/2014/main" id="{DB106B05-5255-1926-07CF-77C6F4B1B0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9" y="1071"/>
              <a:ext cx="5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Brown</a:t>
              </a:r>
            </a:p>
          </p:txBody>
        </p:sp>
        <p:grpSp>
          <p:nvGrpSpPr>
            <p:cNvPr id="51223" name="Group 153">
              <a:extLst>
                <a:ext uri="{FF2B5EF4-FFF2-40B4-BE49-F238E27FC236}">
                  <a16:creationId xmlns:a16="http://schemas.microsoft.com/office/drawing/2014/main" id="{01531800-4CA7-96E0-70CD-37AE05E2ED34}"/>
                </a:ext>
              </a:extLst>
            </p:cNvPr>
            <p:cNvGrpSpPr>
              <a:grpSpLocks/>
            </p:cNvGrpSpPr>
            <p:nvPr/>
          </p:nvGrpSpPr>
          <p:grpSpPr bwMode="auto">
            <a:xfrm rot="-2636316">
              <a:off x="2477" y="678"/>
              <a:ext cx="686" cy="1709"/>
              <a:chOff x="3135" y="480"/>
              <a:chExt cx="815" cy="1709"/>
            </a:xfrm>
          </p:grpSpPr>
          <p:sp>
            <p:nvSpPr>
              <p:cNvPr id="51224" name="Freeform 154">
                <a:extLst>
                  <a:ext uri="{FF2B5EF4-FFF2-40B4-BE49-F238E27FC236}">
                    <a16:creationId xmlns:a16="http://schemas.microsoft.com/office/drawing/2014/main" id="{CFBD1120-A087-0ED5-354C-F38E7F967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538"/>
                <a:ext cx="391" cy="1651"/>
              </a:xfrm>
              <a:custGeom>
                <a:avLst/>
                <a:gdLst>
                  <a:gd name="T0" fmla="*/ 385 w 391"/>
                  <a:gd name="T1" fmla="*/ 1651 h 1651"/>
                  <a:gd name="T2" fmla="*/ 154 w 391"/>
                  <a:gd name="T3" fmla="*/ 960 h 1651"/>
                  <a:gd name="T4" fmla="*/ 39 w 391"/>
                  <a:gd name="T5" fmla="*/ 160 h 1651"/>
                  <a:gd name="T6" fmla="*/ 391 w 391"/>
                  <a:gd name="T7" fmla="*/ 0 h 16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1"/>
                  <a:gd name="T13" fmla="*/ 0 h 1651"/>
                  <a:gd name="T14" fmla="*/ 391 w 391"/>
                  <a:gd name="T15" fmla="*/ 1651 h 16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1" h="1651">
                    <a:moveTo>
                      <a:pt x="385" y="1651"/>
                    </a:moveTo>
                    <a:cubicBezTo>
                      <a:pt x="298" y="1429"/>
                      <a:pt x="212" y="1208"/>
                      <a:pt x="154" y="960"/>
                    </a:cubicBezTo>
                    <a:cubicBezTo>
                      <a:pt x="96" y="712"/>
                      <a:pt x="0" y="320"/>
                      <a:pt x="39" y="160"/>
                    </a:cubicBezTo>
                    <a:cubicBezTo>
                      <a:pt x="78" y="0"/>
                      <a:pt x="234" y="0"/>
                      <a:pt x="391" y="0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5" name="Freeform 155">
                <a:extLst>
                  <a:ext uri="{FF2B5EF4-FFF2-40B4-BE49-F238E27FC236}">
                    <a16:creationId xmlns:a16="http://schemas.microsoft.com/office/drawing/2014/main" id="{892A2D46-C6BD-B51A-E89D-5613279F6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480"/>
                <a:ext cx="373" cy="1293"/>
              </a:xfrm>
              <a:custGeom>
                <a:avLst/>
                <a:gdLst>
                  <a:gd name="T0" fmla="*/ 0 w 373"/>
                  <a:gd name="T1" fmla="*/ 51 h 1293"/>
                  <a:gd name="T2" fmla="*/ 352 w 373"/>
                  <a:gd name="T3" fmla="*/ 275 h 1293"/>
                  <a:gd name="T4" fmla="*/ 128 w 373"/>
                  <a:gd name="T5" fmla="*/ 1293 h 1293"/>
                  <a:gd name="T6" fmla="*/ 0 60000 65536"/>
                  <a:gd name="T7" fmla="*/ 0 60000 65536"/>
                  <a:gd name="T8" fmla="*/ 0 60000 65536"/>
                  <a:gd name="T9" fmla="*/ 0 w 373"/>
                  <a:gd name="T10" fmla="*/ 0 h 1293"/>
                  <a:gd name="T11" fmla="*/ 373 w 373"/>
                  <a:gd name="T12" fmla="*/ 1293 h 12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3" h="1293">
                    <a:moveTo>
                      <a:pt x="0" y="51"/>
                    </a:moveTo>
                    <a:cubicBezTo>
                      <a:pt x="71" y="58"/>
                      <a:pt x="348" y="0"/>
                      <a:pt x="352" y="275"/>
                    </a:cubicBezTo>
                    <a:cubicBezTo>
                      <a:pt x="373" y="482"/>
                      <a:pt x="175" y="1081"/>
                      <a:pt x="128" y="1293"/>
                    </a:cubicBezTo>
                  </a:path>
                </a:pathLst>
              </a:custGeom>
              <a:noFill/>
              <a:ln w="19050">
                <a:solidFill>
                  <a:srgbClr val="FF020B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" name="Group 169">
            <a:extLst>
              <a:ext uri="{FF2B5EF4-FFF2-40B4-BE49-F238E27FC236}">
                <a16:creationId xmlns:a16="http://schemas.microsoft.com/office/drawing/2014/main" id="{B3E97E4A-173A-8A6C-7A01-26BBBEE5DC98}"/>
              </a:ext>
            </a:extLst>
          </p:cNvPr>
          <p:cNvGrpSpPr>
            <a:grpSpLocks/>
          </p:cNvGrpSpPr>
          <p:nvPr/>
        </p:nvGrpSpPr>
        <p:grpSpPr bwMode="auto">
          <a:xfrm>
            <a:off x="6178550" y="3170238"/>
            <a:ext cx="1592263" cy="2713037"/>
            <a:chOff x="3892" y="1997"/>
            <a:chExt cx="1003" cy="1709"/>
          </a:xfrm>
        </p:grpSpPr>
        <p:sp>
          <p:nvSpPr>
            <p:cNvPr id="51216" name="Oval 5">
              <a:extLst>
                <a:ext uri="{FF2B5EF4-FFF2-40B4-BE49-F238E27FC236}">
                  <a16:creationId xmlns:a16="http://schemas.microsoft.com/office/drawing/2014/main" id="{9C06507F-83B6-1B84-A7A4-B19C0C9BF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0" y="3026"/>
              <a:ext cx="73" cy="74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4259" name="Text Box 131">
              <a:extLst>
                <a:ext uri="{FF2B5EF4-FFF2-40B4-BE49-F238E27FC236}">
                  <a16:creationId xmlns:a16="http://schemas.microsoft.com/office/drawing/2014/main" id="{D15D1DEB-135A-ACF6-D053-C32355D10D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5" y="3144"/>
              <a:ext cx="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Shepp</a:t>
              </a:r>
            </a:p>
          </p:txBody>
        </p:sp>
        <p:grpSp>
          <p:nvGrpSpPr>
            <p:cNvPr id="51218" name="Group 156">
              <a:extLst>
                <a:ext uri="{FF2B5EF4-FFF2-40B4-BE49-F238E27FC236}">
                  <a16:creationId xmlns:a16="http://schemas.microsoft.com/office/drawing/2014/main" id="{41DA4313-4813-E5C5-94AF-B2CFCACD181B}"/>
                </a:ext>
              </a:extLst>
            </p:cNvPr>
            <p:cNvGrpSpPr>
              <a:grpSpLocks/>
            </p:cNvGrpSpPr>
            <p:nvPr/>
          </p:nvGrpSpPr>
          <p:grpSpPr bwMode="auto">
            <a:xfrm rot="8126948">
              <a:off x="3892" y="1997"/>
              <a:ext cx="686" cy="1709"/>
              <a:chOff x="3135" y="480"/>
              <a:chExt cx="815" cy="1709"/>
            </a:xfrm>
          </p:grpSpPr>
          <p:sp>
            <p:nvSpPr>
              <p:cNvPr id="51219" name="Freeform 157">
                <a:extLst>
                  <a:ext uri="{FF2B5EF4-FFF2-40B4-BE49-F238E27FC236}">
                    <a16:creationId xmlns:a16="http://schemas.microsoft.com/office/drawing/2014/main" id="{7FEC803A-6230-81C6-6162-4D233B08A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538"/>
                <a:ext cx="391" cy="1651"/>
              </a:xfrm>
              <a:custGeom>
                <a:avLst/>
                <a:gdLst>
                  <a:gd name="T0" fmla="*/ 385 w 391"/>
                  <a:gd name="T1" fmla="*/ 1651 h 1651"/>
                  <a:gd name="T2" fmla="*/ 154 w 391"/>
                  <a:gd name="T3" fmla="*/ 960 h 1651"/>
                  <a:gd name="T4" fmla="*/ 39 w 391"/>
                  <a:gd name="T5" fmla="*/ 160 h 1651"/>
                  <a:gd name="T6" fmla="*/ 391 w 391"/>
                  <a:gd name="T7" fmla="*/ 0 h 16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1"/>
                  <a:gd name="T13" fmla="*/ 0 h 1651"/>
                  <a:gd name="T14" fmla="*/ 391 w 391"/>
                  <a:gd name="T15" fmla="*/ 1651 h 16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1" h="1651">
                    <a:moveTo>
                      <a:pt x="385" y="1651"/>
                    </a:moveTo>
                    <a:cubicBezTo>
                      <a:pt x="298" y="1429"/>
                      <a:pt x="212" y="1208"/>
                      <a:pt x="154" y="960"/>
                    </a:cubicBezTo>
                    <a:cubicBezTo>
                      <a:pt x="96" y="712"/>
                      <a:pt x="0" y="320"/>
                      <a:pt x="39" y="160"/>
                    </a:cubicBezTo>
                    <a:cubicBezTo>
                      <a:pt x="78" y="0"/>
                      <a:pt x="234" y="0"/>
                      <a:pt x="391" y="0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0" name="Freeform 158">
                <a:extLst>
                  <a:ext uri="{FF2B5EF4-FFF2-40B4-BE49-F238E27FC236}">
                    <a16:creationId xmlns:a16="http://schemas.microsoft.com/office/drawing/2014/main" id="{488DE6DA-DF53-3E9D-CF07-7B00F74FE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480"/>
                <a:ext cx="373" cy="1293"/>
              </a:xfrm>
              <a:custGeom>
                <a:avLst/>
                <a:gdLst>
                  <a:gd name="T0" fmla="*/ 0 w 373"/>
                  <a:gd name="T1" fmla="*/ 51 h 1293"/>
                  <a:gd name="T2" fmla="*/ 352 w 373"/>
                  <a:gd name="T3" fmla="*/ 275 h 1293"/>
                  <a:gd name="T4" fmla="*/ 128 w 373"/>
                  <a:gd name="T5" fmla="*/ 1293 h 1293"/>
                  <a:gd name="T6" fmla="*/ 0 60000 65536"/>
                  <a:gd name="T7" fmla="*/ 0 60000 65536"/>
                  <a:gd name="T8" fmla="*/ 0 60000 65536"/>
                  <a:gd name="T9" fmla="*/ 0 w 373"/>
                  <a:gd name="T10" fmla="*/ 0 h 1293"/>
                  <a:gd name="T11" fmla="*/ 373 w 373"/>
                  <a:gd name="T12" fmla="*/ 1293 h 12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3" h="1293">
                    <a:moveTo>
                      <a:pt x="0" y="51"/>
                    </a:moveTo>
                    <a:cubicBezTo>
                      <a:pt x="71" y="58"/>
                      <a:pt x="348" y="0"/>
                      <a:pt x="352" y="275"/>
                    </a:cubicBezTo>
                    <a:cubicBezTo>
                      <a:pt x="373" y="482"/>
                      <a:pt x="175" y="1081"/>
                      <a:pt x="128" y="1293"/>
                    </a:cubicBezTo>
                  </a:path>
                </a:pathLst>
              </a:custGeom>
              <a:noFill/>
              <a:ln w="19050">
                <a:solidFill>
                  <a:srgbClr val="FF020B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" name="Group 167">
            <a:extLst>
              <a:ext uri="{FF2B5EF4-FFF2-40B4-BE49-F238E27FC236}">
                <a16:creationId xmlns:a16="http://schemas.microsoft.com/office/drawing/2014/main" id="{0CA80933-841A-0E59-3BE7-2D4906958919}"/>
              </a:ext>
            </a:extLst>
          </p:cNvPr>
          <p:cNvGrpSpPr>
            <a:grpSpLocks/>
          </p:cNvGrpSpPr>
          <p:nvPr/>
        </p:nvGrpSpPr>
        <p:grpSpPr bwMode="auto">
          <a:xfrm>
            <a:off x="3405188" y="3221038"/>
            <a:ext cx="1666875" cy="2713037"/>
            <a:chOff x="2145" y="2029"/>
            <a:chExt cx="1050" cy="1709"/>
          </a:xfrm>
        </p:grpSpPr>
        <p:sp>
          <p:nvSpPr>
            <p:cNvPr id="51211" name="Oval 6">
              <a:extLst>
                <a:ext uri="{FF2B5EF4-FFF2-40B4-BE49-F238E27FC236}">
                  <a16:creationId xmlns:a16="http://schemas.microsoft.com/office/drawing/2014/main" id="{1C5E0DCC-9B7E-47B4-AA71-540140F60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" y="3059"/>
              <a:ext cx="74" cy="74"/>
            </a:xfrm>
            <a:prstGeom prst="ellipse">
              <a:avLst/>
            </a:prstGeom>
            <a:solidFill>
              <a:srgbClr val="FF020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4262" name="Text Box 134">
              <a:extLst>
                <a:ext uri="{FF2B5EF4-FFF2-40B4-BE49-F238E27FC236}">
                  <a16:creationId xmlns:a16="http://schemas.microsoft.com/office/drawing/2014/main" id="{B7FC83D0-848D-17AC-0D93-33DD05C972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5" y="3138"/>
              <a:ext cx="5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Tchicai</a:t>
              </a:r>
            </a:p>
          </p:txBody>
        </p:sp>
        <p:grpSp>
          <p:nvGrpSpPr>
            <p:cNvPr id="51213" name="Group 159">
              <a:extLst>
                <a:ext uri="{FF2B5EF4-FFF2-40B4-BE49-F238E27FC236}">
                  <a16:creationId xmlns:a16="http://schemas.microsoft.com/office/drawing/2014/main" id="{176DD32C-8B4D-1A64-80C2-D54B8011E88C}"/>
                </a:ext>
              </a:extLst>
            </p:cNvPr>
            <p:cNvGrpSpPr>
              <a:grpSpLocks/>
            </p:cNvGrpSpPr>
            <p:nvPr/>
          </p:nvGrpSpPr>
          <p:grpSpPr bwMode="auto">
            <a:xfrm rot="-8123546">
              <a:off x="2509" y="2029"/>
              <a:ext cx="686" cy="1709"/>
              <a:chOff x="3135" y="480"/>
              <a:chExt cx="815" cy="1709"/>
            </a:xfrm>
          </p:grpSpPr>
          <p:sp>
            <p:nvSpPr>
              <p:cNvPr id="51214" name="Freeform 160">
                <a:extLst>
                  <a:ext uri="{FF2B5EF4-FFF2-40B4-BE49-F238E27FC236}">
                    <a16:creationId xmlns:a16="http://schemas.microsoft.com/office/drawing/2014/main" id="{7A99DD10-487A-B68B-EFD2-BB26A2F4F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538"/>
                <a:ext cx="391" cy="1651"/>
              </a:xfrm>
              <a:custGeom>
                <a:avLst/>
                <a:gdLst>
                  <a:gd name="T0" fmla="*/ 385 w 391"/>
                  <a:gd name="T1" fmla="*/ 1651 h 1651"/>
                  <a:gd name="T2" fmla="*/ 154 w 391"/>
                  <a:gd name="T3" fmla="*/ 960 h 1651"/>
                  <a:gd name="T4" fmla="*/ 39 w 391"/>
                  <a:gd name="T5" fmla="*/ 160 h 1651"/>
                  <a:gd name="T6" fmla="*/ 391 w 391"/>
                  <a:gd name="T7" fmla="*/ 0 h 16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1"/>
                  <a:gd name="T13" fmla="*/ 0 h 1651"/>
                  <a:gd name="T14" fmla="*/ 391 w 391"/>
                  <a:gd name="T15" fmla="*/ 1651 h 16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1" h="1651">
                    <a:moveTo>
                      <a:pt x="385" y="1651"/>
                    </a:moveTo>
                    <a:cubicBezTo>
                      <a:pt x="298" y="1429"/>
                      <a:pt x="212" y="1208"/>
                      <a:pt x="154" y="960"/>
                    </a:cubicBezTo>
                    <a:cubicBezTo>
                      <a:pt x="96" y="712"/>
                      <a:pt x="0" y="320"/>
                      <a:pt x="39" y="160"/>
                    </a:cubicBezTo>
                    <a:cubicBezTo>
                      <a:pt x="78" y="0"/>
                      <a:pt x="234" y="0"/>
                      <a:pt x="391" y="0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5" name="Freeform 161">
                <a:extLst>
                  <a:ext uri="{FF2B5EF4-FFF2-40B4-BE49-F238E27FC236}">
                    <a16:creationId xmlns:a16="http://schemas.microsoft.com/office/drawing/2014/main" id="{0CFAFB03-69C7-9BDD-78F4-1BA8C8C3A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480"/>
                <a:ext cx="373" cy="1293"/>
              </a:xfrm>
              <a:custGeom>
                <a:avLst/>
                <a:gdLst>
                  <a:gd name="T0" fmla="*/ 0 w 373"/>
                  <a:gd name="T1" fmla="*/ 51 h 1293"/>
                  <a:gd name="T2" fmla="*/ 352 w 373"/>
                  <a:gd name="T3" fmla="*/ 275 h 1293"/>
                  <a:gd name="T4" fmla="*/ 128 w 373"/>
                  <a:gd name="T5" fmla="*/ 1293 h 1293"/>
                  <a:gd name="T6" fmla="*/ 0 60000 65536"/>
                  <a:gd name="T7" fmla="*/ 0 60000 65536"/>
                  <a:gd name="T8" fmla="*/ 0 60000 65536"/>
                  <a:gd name="T9" fmla="*/ 0 w 373"/>
                  <a:gd name="T10" fmla="*/ 0 h 1293"/>
                  <a:gd name="T11" fmla="*/ 373 w 373"/>
                  <a:gd name="T12" fmla="*/ 1293 h 12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3" h="1293">
                    <a:moveTo>
                      <a:pt x="0" y="51"/>
                    </a:moveTo>
                    <a:cubicBezTo>
                      <a:pt x="71" y="58"/>
                      <a:pt x="348" y="0"/>
                      <a:pt x="352" y="275"/>
                    </a:cubicBezTo>
                    <a:cubicBezTo>
                      <a:pt x="373" y="482"/>
                      <a:pt x="175" y="1081"/>
                      <a:pt x="128" y="1293"/>
                    </a:cubicBezTo>
                  </a:path>
                </a:pathLst>
              </a:custGeom>
              <a:noFill/>
              <a:ln w="19050">
                <a:solidFill>
                  <a:srgbClr val="FF020B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4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1" grpId="0" animBg="1"/>
      <p:bldP spid="94424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99C5E922-37E8-6415-72A6-DD37ED64CC51}"/>
              </a:ext>
            </a:extLst>
          </p:cNvPr>
          <p:cNvSpPr/>
          <p:nvPr/>
        </p:nvSpPr>
        <p:spPr bwMode="auto">
          <a:xfrm>
            <a:off x="2099629" y="2273624"/>
            <a:ext cx="4629427" cy="2918843"/>
          </a:xfrm>
          <a:custGeom>
            <a:avLst/>
            <a:gdLst>
              <a:gd name="connsiteX0" fmla="*/ 2263503 w 4445069"/>
              <a:gd name="connsiteY0" fmla="*/ 2806185 h 2806185"/>
              <a:gd name="connsiteX1" fmla="*/ 4445069 w 4445069"/>
              <a:gd name="connsiteY1" fmla="*/ 0 h 2806185"/>
              <a:gd name="connsiteX2" fmla="*/ 1485104 w 4445069"/>
              <a:gd name="connsiteY2" fmla="*/ 0 h 2806185"/>
              <a:gd name="connsiteX3" fmla="*/ 0 w 4445069"/>
              <a:gd name="connsiteY3" fmla="*/ 2058552 h 2806185"/>
              <a:gd name="connsiteX0" fmla="*/ 2263503 w 4445069"/>
              <a:gd name="connsiteY0" fmla="*/ 2806185 h 2806185"/>
              <a:gd name="connsiteX1" fmla="*/ 4445069 w 4445069"/>
              <a:gd name="connsiteY1" fmla="*/ 0 h 2806185"/>
              <a:gd name="connsiteX2" fmla="*/ 1485104 w 4445069"/>
              <a:gd name="connsiteY2" fmla="*/ 0 h 2806185"/>
              <a:gd name="connsiteX3" fmla="*/ 0 w 4445069"/>
              <a:gd name="connsiteY3" fmla="*/ 2058552 h 2806185"/>
              <a:gd name="connsiteX0" fmla="*/ 2263503 w 4445069"/>
              <a:gd name="connsiteY0" fmla="*/ 2806185 h 2806185"/>
              <a:gd name="connsiteX1" fmla="*/ 2253261 w 4445069"/>
              <a:gd name="connsiteY1" fmla="*/ 2795944 h 2806185"/>
              <a:gd name="connsiteX2" fmla="*/ 4445069 w 4445069"/>
              <a:gd name="connsiteY2" fmla="*/ 0 h 2806185"/>
              <a:gd name="connsiteX3" fmla="*/ 1485104 w 4445069"/>
              <a:gd name="connsiteY3" fmla="*/ 0 h 2806185"/>
              <a:gd name="connsiteX4" fmla="*/ 0 w 4445069"/>
              <a:gd name="connsiteY4" fmla="*/ 2058552 h 2806185"/>
              <a:gd name="connsiteX0" fmla="*/ 2263503 w 4445069"/>
              <a:gd name="connsiteY0" fmla="*/ 2806185 h 2806185"/>
              <a:gd name="connsiteX1" fmla="*/ 4445069 w 4445069"/>
              <a:gd name="connsiteY1" fmla="*/ 0 h 2806185"/>
              <a:gd name="connsiteX2" fmla="*/ 1485104 w 4445069"/>
              <a:gd name="connsiteY2" fmla="*/ 0 h 2806185"/>
              <a:gd name="connsiteX3" fmla="*/ 0 w 4445069"/>
              <a:gd name="connsiteY3" fmla="*/ 2058552 h 2806185"/>
              <a:gd name="connsiteX0" fmla="*/ 2263503 w 4445069"/>
              <a:gd name="connsiteY0" fmla="*/ 2806185 h 2918843"/>
              <a:gd name="connsiteX1" fmla="*/ 2253261 w 4445069"/>
              <a:gd name="connsiteY1" fmla="*/ 2918843 h 2918843"/>
              <a:gd name="connsiteX2" fmla="*/ 4445069 w 4445069"/>
              <a:gd name="connsiteY2" fmla="*/ 0 h 2918843"/>
              <a:gd name="connsiteX3" fmla="*/ 1485104 w 4445069"/>
              <a:gd name="connsiteY3" fmla="*/ 0 h 2918843"/>
              <a:gd name="connsiteX4" fmla="*/ 0 w 4445069"/>
              <a:gd name="connsiteY4" fmla="*/ 2058552 h 2918843"/>
              <a:gd name="connsiteX0" fmla="*/ 2253261 w 4445069"/>
              <a:gd name="connsiteY0" fmla="*/ 2918843 h 2918843"/>
              <a:gd name="connsiteX1" fmla="*/ 4445069 w 4445069"/>
              <a:gd name="connsiteY1" fmla="*/ 0 h 2918843"/>
              <a:gd name="connsiteX2" fmla="*/ 1485104 w 4445069"/>
              <a:gd name="connsiteY2" fmla="*/ 0 h 2918843"/>
              <a:gd name="connsiteX3" fmla="*/ 0 w 4445069"/>
              <a:gd name="connsiteY3" fmla="*/ 2058552 h 2918843"/>
              <a:gd name="connsiteX0" fmla="*/ 2253261 w 4445069"/>
              <a:gd name="connsiteY0" fmla="*/ 2918843 h 2918843"/>
              <a:gd name="connsiteX1" fmla="*/ 4445069 w 4445069"/>
              <a:gd name="connsiteY1" fmla="*/ 0 h 2918843"/>
              <a:gd name="connsiteX2" fmla="*/ 983241 w 4445069"/>
              <a:gd name="connsiteY2" fmla="*/ 0 h 2918843"/>
              <a:gd name="connsiteX3" fmla="*/ 0 w 4445069"/>
              <a:gd name="connsiteY3" fmla="*/ 2058552 h 2918843"/>
              <a:gd name="connsiteX0" fmla="*/ 2437619 w 4629427"/>
              <a:gd name="connsiteY0" fmla="*/ 2918843 h 2918843"/>
              <a:gd name="connsiteX1" fmla="*/ 4629427 w 4629427"/>
              <a:gd name="connsiteY1" fmla="*/ 0 h 2918843"/>
              <a:gd name="connsiteX2" fmla="*/ 1167599 w 4629427"/>
              <a:gd name="connsiteY2" fmla="*/ 0 h 2918843"/>
              <a:gd name="connsiteX3" fmla="*/ 0 w 4629427"/>
              <a:gd name="connsiteY3" fmla="*/ 2058552 h 291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9427" h="2918843">
                <a:moveTo>
                  <a:pt x="2437619" y="2918843"/>
                </a:moveTo>
                <a:lnTo>
                  <a:pt x="4629427" y="0"/>
                </a:lnTo>
                <a:lnTo>
                  <a:pt x="1167599" y="0"/>
                </a:lnTo>
                <a:lnTo>
                  <a:pt x="0" y="2058552"/>
                </a:lnTo>
              </a:path>
            </a:pathLst>
          </a:custGeom>
          <a:gradFill flip="none" rotWithShape="1">
            <a:gsLst>
              <a:gs pos="0">
                <a:srgbClr val="FF6600">
                  <a:alpha val="26000"/>
                </a:srgb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Math1" charset="0"/>
              <a:ea typeface="+mn-ea"/>
            </a:endParaRP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737FA44F-F759-D914-983A-7F514CA5B927}"/>
              </a:ext>
            </a:extLst>
          </p:cNvPr>
          <p:cNvGrpSpPr>
            <a:grpSpLocks/>
          </p:cNvGrpSpPr>
          <p:nvPr/>
        </p:nvGrpSpPr>
        <p:grpSpPr bwMode="auto">
          <a:xfrm>
            <a:off x="2611438" y="3543300"/>
            <a:ext cx="2581275" cy="777875"/>
            <a:chOff x="2611734" y="3543575"/>
            <a:chExt cx="2581008" cy="778361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55B991A-B216-A7CE-19A9-E35CBF6C6F1B}"/>
                </a:ext>
              </a:extLst>
            </p:cNvPr>
            <p:cNvCxnSpPr/>
            <p:nvPr/>
          </p:nvCxnSpPr>
          <p:spPr bwMode="auto">
            <a:xfrm rot="10800000">
              <a:off x="2611734" y="3891455"/>
              <a:ext cx="2581008" cy="43048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7FBFC8-DB1A-F799-21FD-0EC8A7ED550E}"/>
                </a:ext>
              </a:extLst>
            </p:cNvPr>
            <p:cNvSpPr txBox="1"/>
            <p:nvPr/>
          </p:nvSpPr>
          <p:spPr>
            <a:xfrm rot="614098">
              <a:off x="2765705" y="3543575"/>
              <a:ext cx="980974" cy="5226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2700000">
                      <a:srgbClr val="FFFFFF">
                        <a:alpha val="98000"/>
                      </a:srgbClr>
                    </a:outerShdw>
                  </a:effectLst>
                  <a:latin typeface="Times"/>
                  <a:ea typeface="+mn-ea"/>
                  <a:cs typeface="Times"/>
                </a:rPr>
                <a:t>space</a:t>
              </a:r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951D16A4-A03D-5677-9B0C-BF6871523167}"/>
              </a:ext>
            </a:extLst>
          </p:cNvPr>
          <p:cNvGrpSpPr>
            <a:grpSpLocks/>
          </p:cNvGrpSpPr>
          <p:nvPr/>
        </p:nvGrpSpPr>
        <p:grpSpPr bwMode="auto">
          <a:xfrm>
            <a:off x="3281363" y="3000375"/>
            <a:ext cx="5175250" cy="3522663"/>
            <a:chOff x="3280953" y="3001123"/>
            <a:chExt cx="5176006" cy="3522666"/>
          </a:xfrm>
        </p:grpSpPr>
        <p:cxnSp>
          <p:nvCxnSpPr>
            <p:cNvPr id="8210" name="Straight Arrow Connector 3">
              <a:extLst>
                <a:ext uri="{FF2B5EF4-FFF2-40B4-BE49-F238E27FC236}">
                  <a16:creationId xmlns:a16="http://schemas.microsoft.com/office/drawing/2014/main" id="{3E6CEDD7-2ED4-9517-1F8C-B0C5D9EF7CD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80953" y="3001123"/>
              <a:ext cx="5176006" cy="3522666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CCE9B7-1D4D-951A-880F-82F14ADEFD50}"/>
                </a:ext>
              </a:extLst>
            </p:cNvPr>
            <p:cNvSpPr txBox="1"/>
            <p:nvPr/>
          </p:nvSpPr>
          <p:spPr bwMode="auto">
            <a:xfrm rot="2094054">
              <a:off x="6437364" y="5017250"/>
              <a:ext cx="1349572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2D2DB9">
                      <a:lumMod val="75000"/>
                    </a:srgbClr>
                  </a:solidFill>
                  <a:effectLst>
                    <a:outerShdw blurRad="50800" dist="38100" dir="2700000">
                      <a:srgbClr val="FFFFFF">
                        <a:alpha val="98000"/>
                      </a:srgbClr>
                    </a:outerShdw>
                  </a:effectLst>
                  <a:latin typeface="Times"/>
                  <a:ea typeface="+mn-ea"/>
                  <a:cs typeface="Times"/>
                </a:rPr>
                <a:t>real time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2E0B915-8B4A-E801-CE6C-C95FA9BD56F0}"/>
              </a:ext>
            </a:extLst>
          </p:cNvPr>
          <p:cNvSpPr txBox="1"/>
          <p:nvPr/>
        </p:nvSpPr>
        <p:spPr>
          <a:xfrm>
            <a:off x="1617663" y="296863"/>
            <a:ext cx="8091487" cy="193992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 Solution:</a:t>
            </a:r>
            <a:b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Stephen Hawking’s Complex Space-Time</a:t>
            </a:r>
          </a:p>
          <a:p>
            <a:pPr algn="ctr">
              <a:defRPr/>
            </a:pPr>
            <a:endParaRPr lang="en-US" altLang="en-US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algn="ctr">
              <a:defRPr/>
            </a:pPr>
            <a:r>
              <a:rPr lang="en-US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 physicists Stephen Hawking and Itzak Bars have proposed to add a </a:t>
            </a:r>
            <a:r>
              <a:rPr lang="en-US" altLang="en-US" sz="20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second dimension to time </a:t>
            </a:r>
            <a:r>
              <a:rPr lang="en-US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 solve fundamental problems of modern astrophysics relating to the Cosmic Big Bang</a:t>
            </a:r>
          </a:p>
        </p:txBody>
      </p:sp>
      <p:grpSp>
        <p:nvGrpSpPr>
          <p:cNvPr id="6" name="Group 14">
            <a:extLst>
              <a:ext uri="{FF2B5EF4-FFF2-40B4-BE49-F238E27FC236}">
                <a16:creationId xmlns:a16="http://schemas.microsoft.com/office/drawing/2014/main" id="{8C5771B8-C1EA-AA74-50FF-7800051F6EFF}"/>
              </a:ext>
            </a:extLst>
          </p:cNvPr>
          <p:cNvGrpSpPr>
            <a:grpSpLocks/>
          </p:cNvGrpSpPr>
          <p:nvPr/>
        </p:nvGrpSpPr>
        <p:grpSpPr bwMode="auto">
          <a:xfrm rot="161866">
            <a:off x="4602163" y="2065338"/>
            <a:ext cx="2211387" cy="3044825"/>
            <a:chOff x="4615198" y="2071660"/>
            <a:chExt cx="2212293" cy="3045964"/>
          </a:xfrm>
        </p:grpSpPr>
        <p:cxnSp>
          <p:nvCxnSpPr>
            <p:cNvPr id="8208" name="Straight Arrow Connector 10">
              <a:extLst>
                <a:ext uri="{FF2B5EF4-FFF2-40B4-BE49-F238E27FC236}">
                  <a16:creationId xmlns:a16="http://schemas.microsoft.com/office/drawing/2014/main" id="{C8056654-AC34-3A60-6088-489CBC8925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238134" flipH="1" flipV="1">
              <a:off x="4261924" y="2552057"/>
              <a:ext cx="2918841" cy="221229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3D00E5-3715-85D5-FD62-527EC822D155}"/>
                </a:ext>
              </a:extLst>
            </p:cNvPr>
            <p:cNvSpPr txBox="1"/>
            <p:nvPr/>
          </p:nvSpPr>
          <p:spPr bwMode="auto">
            <a:xfrm rot="18317007">
              <a:off x="4612897" y="2926913"/>
              <a:ext cx="2193158" cy="46056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FF0000"/>
                  </a:solidFill>
                  <a:effectLst>
                    <a:outerShdw blurRad="50800" dist="38100" dir="2700000">
                      <a:srgbClr val="FFFFFF">
                        <a:alpha val="98000"/>
                      </a:srgbClr>
                    </a:outerShdw>
                  </a:effectLst>
                  <a:latin typeface="Times"/>
                  <a:ea typeface="+mn-ea"/>
                  <a:cs typeface="Times"/>
                </a:rPr>
                <a:t>imaginary time</a:t>
              </a:r>
            </a:p>
          </p:txBody>
        </p:sp>
      </p:grpSp>
      <p:grpSp>
        <p:nvGrpSpPr>
          <p:cNvPr id="7" name="Group 25">
            <a:extLst>
              <a:ext uri="{FF2B5EF4-FFF2-40B4-BE49-F238E27FC236}">
                <a16:creationId xmlns:a16="http://schemas.microsoft.com/office/drawing/2014/main" id="{FD8296A9-E495-C6B7-B49B-F2A1C94941A2}"/>
              </a:ext>
            </a:extLst>
          </p:cNvPr>
          <p:cNvGrpSpPr>
            <a:grpSpLocks/>
          </p:cNvGrpSpPr>
          <p:nvPr/>
        </p:nvGrpSpPr>
        <p:grpSpPr bwMode="auto">
          <a:xfrm>
            <a:off x="1836738" y="2549525"/>
            <a:ext cx="4811712" cy="3302000"/>
            <a:chOff x="1836270" y="2550147"/>
            <a:chExt cx="4812555" cy="3301194"/>
          </a:xfrm>
        </p:grpSpPr>
        <p:grpSp>
          <p:nvGrpSpPr>
            <p:cNvPr id="8201" name="Group 20">
              <a:extLst>
                <a:ext uri="{FF2B5EF4-FFF2-40B4-BE49-F238E27FC236}">
                  <a16:creationId xmlns:a16="http://schemas.microsoft.com/office/drawing/2014/main" id="{83010297-1ED3-76FB-2867-78DF9804FA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6270" y="2550147"/>
              <a:ext cx="4812555" cy="3301194"/>
              <a:chOff x="1836270" y="2550147"/>
              <a:chExt cx="4812555" cy="3301194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6DA49A-2654-A2D0-598D-896E1D48E07B}"/>
                  </a:ext>
                </a:extLst>
              </p:cNvPr>
              <p:cNvSpPr txBox="1"/>
              <p:nvPr/>
            </p:nvSpPr>
            <p:spPr bwMode="auto">
              <a:xfrm rot="2155280">
                <a:off x="1836270" y="4762582"/>
                <a:ext cx="1827532" cy="4618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>
                    <a:solidFill>
                      <a:srgbClr val="2D2DB9">
                        <a:lumMod val="75000"/>
                      </a:srgbClr>
                    </a:solidFill>
                    <a:effectLst>
                      <a:outerShdw blurRad="50800" dist="38100" dir="2700000">
                        <a:srgbClr val="FFFFFF">
                          <a:alpha val="98000"/>
                        </a:srgbClr>
                      </a:outerShdw>
                    </a:effectLst>
                    <a:latin typeface="Times"/>
                    <a:ea typeface="+mn-ea"/>
                    <a:cs typeface="Times"/>
                  </a:rPr>
                  <a:t>PRESENCE</a:t>
                </a:r>
              </a:p>
            </p:txBody>
          </p:sp>
          <p:sp>
            <p:nvSpPr>
              <p:cNvPr id="8207" name="Freeform 17">
                <a:extLst>
                  <a:ext uri="{FF2B5EF4-FFF2-40B4-BE49-F238E27FC236}">
                    <a16:creationId xmlns:a16="http://schemas.microsoft.com/office/drawing/2014/main" id="{CA715304-759B-E18A-63D5-E3362F38C4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6718" y="2550147"/>
                <a:ext cx="3262107" cy="3301194"/>
              </a:xfrm>
              <a:custGeom>
                <a:avLst/>
                <a:gdLst>
                  <a:gd name="T0" fmla="*/ 3127253 w 3262107"/>
                  <a:gd name="T1" fmla="*/ 0 h 3301194"/>
                  <a:gd name="T2" fmla="*/ 1693360 w 3262107"/>
                  <a:gd name="T3" fmla="*/ 1935654 h 3301194"/>
                  <a:gd name="T4" fmla="*/ 1744570 w 3262107"/>
                  <a:gd name="T5" fmla="*/ 2714011 h 3301194"/>
                  <a:gd name="T6" fmla="*/ 126319 w 3262107"/>
                  <a:gd name="T7" fmla="*/ 2908601 h 3301194"/>
                  <a:gd name="T8" fmla="*/ 2502485 w 3262107"/>
                  <a:gd name="T9" fmla="*/ 2816427 h 3301194"/>
                  <a:gd name="T10" fmla="*/ 3127253 w 3262107"/>
                  <a:gd name="T11" fmla="*/ 0 h 33011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62107"/>
                  <a:gd name="T19" fmla="*/ 0 h 3301194"/>
                  <a:gd name="T20" fmla="*/ 3262107 w 3262107"/>
                  <a:gd name="T21" fmla="*/ 3301194 h 33011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62107" h="3301194">
                    <a:moveTo>
                      <a:pt x="3127253" y="0"/>
                    </a:moveTo>
                    <a:lnTo>
                      <a:pt x="1693360" y="1935654"/>
                    </a:lnTo>
                    <a:cubicBezTo>
                      <a:pt x="1462913" y="2387989"/>
                      <a:pt x="2005744" y="2551853"/>
                      <a:pt x="1744570" y="2714011"/>
                    </a:cubicBezTo>
                    <a:cubicBezTo>
                      <a:pt x="1483397" y="2876169"/>
                      <a:pt x="0" y="2891532"/>
                      <a:pt x="126319" y="2908601"/>
                    </a:cubicBezTo>
                    <a:cubicBezTo>
                      <a:pt x="252638" y="2925670"/>
                      <a:pt x="2002329" y="3301194"/>
                      <a:pt x="2502485" y="2816427"/>
                    </a:cubicBezTo>
                    <a:cubicBezTo>
                      <a:pt x="3002641" y="2331660"/>
                      <a:pt x="3262107" y="146796"/>
                      <a:pt x="312725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432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02" name="Group 24">
              <a:extLst>
                <a:ext uri="{FF2B5EF4-FFF2-40B4-BE49-F238E27FC236}">
                  <a16:creationId xmlns:a16="http://schemas.microsoft.com/office/drawing/2014/main" id="{3A11F828-4EEE-B974-D6C8-BC9BC1D6E3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9800" y="3224866"/>
              <a:ext cx="1072773" cy="1267737"/>
              <a:chOff x="5009800" y="3224866"/>
              <a:chExt cx="1072773" cy="1267737"/>
            </a:xfrm>
          </p:grpSpPr>
          <p:pic>
            <p:nvPicPr>
              <p:cNvPr id="8203" name="Picture 21">
                <a:extLst>
                  <a:ext uri="{FF2B5EF4-FFF2-40B4-BE49-F238E27FC236}">
                    <a16:creationId xmlns:a16="http://schemas.microsoft.com/office/drawing/2014/main" id="{A80ADAB8-A530-40F1-23FF-3BA9AB447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9800" y="4117104"/>
                <a:ext cx="346815" cy="375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4" name="Picture 22">
                <a:extLst>
                  <a:ext uri="{FF2B5EF4-FFF2-40B4-BE49-F238E27FC236}">
                    <a16:creationId xmlns:a16="http://schemas.microsoft.com/office/drawing/2014/main" id="{AB83A0A7-AA51-0682-75BA-6E91271912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7042" y="3695977"/>
                <a:ext cx="346815" cy="375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5" name="Picture 23">
                <a:extLst>
                  <a:ext uri="{FF2B5EF4-FFF2-40B4-BE49-F238E27FC236}">
                    <a16:creationId xmlns:a16="http://schemas.microsoft.com/office/drawing/2014/main" id="{43F050E5-6703-ABA3-C2FF-2F247C6893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35758" y="3224866"/>
                <a:ext cx="346815" cy="375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AA9DB0A4-2742-4E62-1D39-79422DD2B1D4}"/>
              </a:ext>
            </a:extLst>
          </p:cNvPr>
          <p:cNvGrpSpPr>
            <a:grpSpLocks/>
          </p:cNvGrpSpPr>
          <p:nvPr/>
        </p:nvGrpSpPr>
        <p:grpSpPr bwMode="auto">
          <a:xfrm>
            <a:off x="2913063" y="1423988"/>
            <a:ext cx="6883400" cy="4005262"/>
            <a:chOff x="2913567" y="1424200"/>
            <a:chExt cx="6882313" cy="4004614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9DD6503-E213-633C-2D23-C04951106A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3096100" y="3470156"/>
              <a:ext cx="1857082" cy="1480898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56B6DC4-8E64-ACF6-9290-A99A1B8932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53182" y="3470156"/>
              <a:ext cx="3480838" cy="1588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624C067-2A69-E9C6-4B9F-0B8B35C00B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4125435" y="2640821"/>
              <a:ext cx="1657082" cy="1588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7919A14-EF56-1586-9DF0-652941705972}"/>
                </a:ext>
              </a:extLst>
            </p:cNvPr>
            <p:cNvSpPr txBox="1"/>
            <p:nvPr/>
          </p:nvSpPr>
          <p:spPr>
            <a:xfrm>
              <a:off x="4824615" y="1424200"/>
              <a:ext cx="2147548" cy="3999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000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imaginary time </a:t>
              </a:r>
              <a:r>
                <a:rPr lang="en-US" altLang="en-US" sz="20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i.</a:t>
              </a:r>
              <a:r>
                <a:rPr lang="de-DE" altLang="en-US" sz="2000">
                  <a:latin typeface="Math5" pitchFamily="2" charset="0"/>
                </a:rPr>
                <a:t>—</a:t>
              </a:r>
              <a:endParaRPr lang="en-US" altLang="en-US" sz="20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3643EF1-7452-BB27-C391-931B00F7414F}"/>
                </a:ext>
              </a:extLst>
            </p:cNvPr>
            <p:cNvSpPr txBox="1"/>
            <p:nvPr/>
          </p:nvSpPr>
          <p:spPr>
            <a:xfrm>
              <a:off x="8434020" y="3286036"/>
              <a:ext cx="1361860" cy="4015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000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real time </a:t>
              </a:r>
              <a:r>
                <a:rPr lang="de-DE" altLang="en-US" sz="2000">
                  <a:latin typeface="Math5" pitchFamily="2" charset="0"/>
                </a:rPr>
                <a:t>—</a:t>
              </a:r>
              <a:endParaRPr lang="en-US" altLang="en-US" sz="20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F05D48-4682-E4FF-18F3-261D4EE9A66A}"/>
                </a:ext>
              </a:extLst>
            </p:cNvPr>
            <p:cNvSpPr txBox="1"/>
            <p:nvPr/>
          </p:nvSpPr>
          <p:spPr>
            <a:xfrm>
              <a:off x="2913567" y="5028829"/>
              <a:ext cx="1122185" cy="3999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000" i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space </a:t>
              </a:r>
              <a:r>
                <a:rPr lang="de-DE" altLang="en-US" sz="2000">
                  <a:latin typeface="Math5" pitchFamily="2" charset="0"/>
                </a:rPr>
                <a:t>—</a:t>
              </a:r>
              <a:r>
                <a:rPr lang="de-DE" altLang="en-US" sz="2000" baseline="30000">
                  <a:latin typeface="Times" pitchFamily="2" charset="0"/>
                </a:rPr>
                <a:t>3</a:t>
              </a:r>
              <a:endParaRPr lang="en-US" altLang="en-US" sz="2000" baseline="30000">
                <a:latin typeface="Times" pitchFamily="2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1387C7C1-375A-717C-8B8F-17CF46BC161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384947" y="2616219"/>
              <a:ext cx="558712" cy="1272969"/>
            </a:xfrm>
            <a:custGeom>
              <a:avLst/>
              <a:gdLst>
                <a:gd name="T0" fmla="*/ 0 w 591343"/>
                <a:gd name="T1" fmla="*/ 0 h 1376690"/>
                <a:gd name="T2" fmla="*/ 357275 w 591343"/>
                <a:gd name="T3" fmla="*/ 268819 h 1376690"/>
                <a:gd name="T4" fmla="*/ 513009 w 591343"/>
                <a:gd name="T5" fmla="*/ 689968 h 1376690"/>
                <a:gd name="T6" fmla="*/ 558814 w 591343"/>
                <a:gd name="T7" fmla="*/ 1272408 h 13766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1343"/>
                <a:gd name="T13" fmla="*/ 0 h 1376690"/>
                <a:gd name="T14" fmla="*/ 591343 w 591343"/>
                <a:gd name="T15" fmla="*/ 1376690 h 13766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1343" h="1376690">
                  <a:moveTo>
                    <a:pt x="0" y="0"/>
                  </a:moveTo>
                  <a:cubicBezTo>
                    <a:pt x="143796" y="83215"/>
                    <a:pt x="287593" y="166431"/>
                    <a:pt x="378072" y="290850"/>
                  </a:cubicBezTo>
                  <a:cubicBezTo>
                    <a:pt x="468551" y="415269"/>
                    <a:pt x="507327" y="565542"/>
                    <a:pt x="542872" y="746515"/>
                  </a:cubicBezTo>
                  <a:cubicBezTo>
                    <a:pt x="578417" y="927488"/>
                    <a:pt x="591343" y="1376690"/>
                    <a:pt x="591343" y="137669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sz="2000">
                <a:latin typeface="Times" pitchFamily="2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D136F83-1954-C1DE-B3BE-D1101CCBB84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415105" y="3470156"/>
              <a:ext cx="2196753" cy="458714"/>
            </a:xfrm>
            <a:custGeom>
              <a:avLst/>
              <a:gdLst>
                <a:gd name="T0" fmla="*/ 0 w 591343"/>
                <a:gd name="T1" fmla="*/ 0 h 1376690"/>
                <a:gd name="T2" fmla="*/ 1404284 w 591343"/>
                <a:gd name="T3" fmla="*/ 96957 h 1376690"/>
                <a:gd name="T4" fmla="*/ 2016406 w 591343"/>
                <a:gd name="T5" fmla="*/ 248857 h 1376690"/>
                <a:gd name="T6" fmla="*/ 2196443 w 591343"/>
                <a:gd name="T7" fmla="*/ 458932 h 13766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1343"/>
                <a:gd name="T13" fmla="*/ 0 h 1376690"/>
                <a:gd name="T14" fmla="*/ 591343 w 591343"/>
                <a:gd name="T15" fmla="*/ 1376690 h 13766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1343" h="1376690">
                  <a:moveTo>
                    <a:pt x="0" y="0"/>
                  </a:moveTo>
                  <a:cubicBezTo>
                    <a:pt x="143796" y="83215"/>
                    <a:pt x="287593" y="166431"/>
                    <a:pt x="378072" y="290850"/>
                  </a:cubicBezTo>
                  <a:cubicBezTo>
                    <a:pt x="468551" y="415269"/>
                    <a:pt x="507327" y="565542"/>
                    <a:pt x="542872" y="746515"/>
                  </a:cubicBezTo>
                  <a:cubicBezTo>
                    <a:pt x="578417" y="927488"/>
                    <a:pt x="591343" y="1376690"/>
                    <a:pt x="591343" y="137669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sz="2000">
                <a:latin typeface="Times" pitchFamily="2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22CE893-8EDA-83E7-6D2A-F4390EE542B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384947" y="2636854"/>
              <a:ext cx="558712" cy="1301539"/>
            </a:xfrm>
            <a:custGeom>
              <a:avLst/>
              <a:gdLst>
                <a:gd name="T0" fmla="*/ 558814 w 581649"/>
                <a:gd name="T1" fmla="*/ 1302624 h 1328215"/>
                <a:gd name="T2" fmla="*/ 9313 w 581649"/>
                <a:gd name="T3" fmla="*/ 798689 h 1328215"/>
                <a:gd name="T4" fmla="*/ 0 w 581649"/>
                <a:gd name="T5" fmla="*/ 0 h 1328215"/>
                <a:gd name="T6" fmla="*/ 167644 w 581649"/>
                <a:gd name="T7" fmla="*/ 85574 h 1328215"/>
                <a:gd name="T8" fmla="*/ 298034 w 581649"/>
                <a:gd name="T9" fmla="*/ 218689 h 1328215"/>
                <a:gd name="T10" fmla="*/ 409796 w 581649"/>
                <a:gd name="T11" fmla="*/ 380328 h 1328215"/>
                <a:gd name="T12" fmla="*/ 493619 w 581649"/>
                <a:gd name="T13" fmla="*/ 608525 h 1328215"/>
                <a:gd name="T14" fmla="*/ 540186 w 581649"/>
                <a:gd name="T15" fmla="*/ 903279 h 1328215"/>
                <a:gd name="T16" fmla="*/ 549501 w 581649"/>
                <a:gd name="T17" fmla="*/ 1083935 h 1328215"/>
                <a:gd name="T18" fmla="*/ 549501 w 581649"/>
                <a:gd name="T19" fmla="*/ 1083935 h 13282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649"/>
                <a:gd name="T31" fmla="*/ 0 h 1328215"/>
                <a:gd name="T32" fmla="*/ 581649 w 581649"/>
                <a:gd name="T33" fmla="*/ 1328215 h 13282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649" h="1328215">
                  <a:moveTo>
                    <a:pt x="581649" y="1328215"/>
                  </a:moveTo>
                  <a:lnTo>
                    <a:pt x="9694" y="814380"/>
                  </a:lnTo>
                  <a:lnTo>
                    <a:pt x="0" y="0"/>
                  </a:lnTo>
                  <a:lnTo>
                    <a:pt x="174495" y="87255"/>
                  </a:lnTo>
                  <a:lnTo>
                    <a:pt x="310213" y="222985"/>
                  </a:lnTo>
                  <a:lnTo>
                    <a:pt x="426542" y="387800"/>
                  </a:lnTo>
                  <a:lnTo>
                    <a:pt x="513790" y="620480"/>
                  </a:lnTo>
                  <a:lnTo>
                    <a:pt x="562260" y="921025"/>
                  </a:lnTo>
                  <a:lnTo>
                    <a:pt x="571955" y="1105230"/>
                  </a:lnTo>
                </a:path>
              </a:pathLst>
            </a:cu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FFFF">
                    <a:alpha val="25000"/>
                  </a:srgbClr>
                </a:gs>
              </a:gsLst>
              <a:lin ang="16500000"/>
            </a:gradFill>
            <a:ln>
              <a:noFill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sz="2000">
                <a:latin typeface="Times" pitchFamily="2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130C8B-5A15-247D-7875-9A67B8C4785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375423" y="3490791"/>
              <a:ext cx="2255482" cy="447603"/>
            </a:xfrm>
            <a:custGeom>
              <a:avLst/>
              <a:gdLst>
                <a:gd name="T0" fmla="*/ 2255516 w 769504"/>
                <a:gd name="T1" fmla="*/ 447877 h 1139740"/>
                <a:gd name="T2" fmla="*/ 573141 w 769504"/>
                <a:gd name="T3" fmla="*/ 440987 h 1139740"/>
                <a:gd name="T4" fmla="*/ 0 w 769504"/>
                <a:gd name="T5" fmla="*/ 0 h 1139740"/>
                <a:gd name="T6" fmla="*/ 1459902 w 769504"/>
                <a:gd name="T7" fmla="*/ 102851 h 1139740"/>
                <a:gd name="T8" fmla="*/ 1800877 w 769504"/>
                <a:gd name="T9" fmla="*/ 167618 h 1139740"/>
                <a:gd name="T10" fmla="*/ 2056612 w 769504"/>
                <a:gd name="T11" fmla="*/ 259053 h 1139740"/>
                <a:gd name="T12" fmla="*/ 2227102 w 769504"/>
                <a:gd name="T13" fmla="*/ 360252 h 1139740"/>
                <a:gd name="T14" fmla="*/ 2227102 w 769504"/>
                <a:gd name="T15" fmla="*/ 360252 h 11397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9504"/>
                <a:gd name="T25" fmla="*/ 0 h 1139740"/>
                <a:gd name="T26" fmla="*/ 769504 w 769504"/>
                <a:gd name="T27" fmla="*/ 1139740 h 11397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9504" h="1139740">
                  <a:moveTo>
                    <a:pt x="769504" y="1139740"/>
                  </a:moveTo>
                  <a:lnTo>
                    <a:pt x="195536" y="1122206"/>
                  </a:lnTo>
                  <a:cubicBezTo>
                    <a:pt x="121443" y="730275"/>
                    <a:pt x="94939" y="711469"/>
                    <a:pt x="0" y="0"/>
                  </a:cubicBezTo>
                  <a:lnTo>
                    <a:pt x="498068" y="261731"/>
                  </a:lnTo>
                  <a:lnTo>
                    <a:pt x="614397" y="426548"/>
                  </a:lnTo>
                  <a:lnTo>
                    <a:pt x="701645" y="659228"/>
                  </a:lnTo>
                  <a:lnTo>
                    <a:pt x="759810" y="916755"/>
                  </a:lnTo>
                </a:path>
              </a:pathLst>
            </a:custGeom>
            <a:gradFill rotWithShape="1">
              <a:gsLst>
                <a:gs pos="0">
                  <a:srgbClr val="FFFF00">
                    <a:alpha val="25000"/>
                  </a:srgbClr>
                </a:gs>
                <a:gs pos="100000">
                  <a:srgbClr val="FFFFFF">
                    <a:alpha val="25000"/>
                  </a:srgbClr>
                </a:gs>
              </a:gsLst>
              <a:lin ang="16500000"/>
            </a:gradFill>
            <a:ln>
              <a:noFill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endParaRPr lang="en-US" altLang="en-US" sz="2000">
                <a:latin typeface="Times" pitchFamily="2" charset="0"/>
              </a:endParaRPr>
            </a:p>
          </p:txBody>
        </p:sp>
      </p:grpSp>
      <p:grpSp>
        <p:nvGrpSpPr>
          <p:cNvPr id="3" name="Group 37">
            <a:extLst>
              <a:ext uri="{FF2B5EF4-FFF2-40B4-BE49-F238E27FC236}">
                <a16:creationId xmlns:a16="http://schemas.microsoft.com/office/drawing/2014/main" id="{190D780C-BE43-4E69-D076-D988BA315551}"/>
              </a:ext>
            </a:extLst>
          </p:cNvPr>
          <p:cNvGrpSpPr>
            <a:grpSpLocks/>
          </p:cNvGrpSpPr>
          <p:nvPr/>
        </p:nvGrpSpPr>
        <p:grpSpPr bwMode="auto">
          <a:xfrm>
            <a:off x="1725613" y="238125"/>
            <a:ext cx="2092325" cy="2540000"/>
            <a:chOff x="1725791" y="824075"/>
            <a:chExt cx="2092003" cy="254001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8C712B5-FAEC-797D-EF3C-325EF84833D4}"/>
                </a:ext>
              </a:extLst>
            </p:cNvPr>
            <p:cNvSpPr txBox="1"/>
            <p:nvPr/>
          </p:nvSpPr>
          <p:spPr>
            <a:xfrm>
              <a:off x="1725791" y="2994199"/>
              <a:ext cx="1638048" cy="369889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1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René Descartes</a:t>
              </a:r>
            </a:p>
          </p:txBody>
        </p:sp>
        <p:pic>
          <p:nvPicPr>
            <p:cNvPr id="37" name="Picture 36" descr="frans-hals-descartes.jpg">
              <a:extLst>
                <a:ext uri="{FF2B5EF4-FFF2-40B4-BE49-F238E27FC236}">
                  <a16:creationId xmlns:a16="http://schemas.microsoft.com/office/drawing/2014/main" id="{E3D8F09F-2952-E53B-4CF1-06E139A87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67060" y="824075"/>
              <a:ext cx="2050734" cy="2084399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</p:spPr>
        </p:pic>
      </p:grpSp>
      <p:grpSp>
        <p:nvGrpSpPr>
          <p:cNvPr id="4" name="Group 53">
            <a:extLst>
              <a:ext uri="{FF2B5EF4-FFF2-40B4-BE49-F238E27FC236}">
                <a16:creationId xmlns:a16="http://schemas.microsoft.com/office/drawing/2014/main" id="{3BBC9A6D-F796-80AE-2BD5-9892E4987C41}"/>
              </a:ext>
            </a:extLst>
          </p:cNvPr>
          <p:cNvGrpSpPr>
            <a:grpSpLocks/>
          </p:cNvGrpSpPr>
          <p:nvPr/>
        </p:nvGrpSpPr>
        <p:grpSpPr bwMode="auto">
          <a:xfrm>
            <a:off x="1073150" y="2906713"/>
            <a:ext cx="3838575" cy="2254250"/>
            <a:chOff x="1072948" y="2906435"/>
            <a:chExt cx="3839105" cy="225393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4AF91F5-0170-5005-1BBE-55366072EB3A}"/>
                </a:ext>
              </a:extLst>
            </p:cNvPr>
            <p:cNvSpPr txBox="1"/>
            <p:nvPr/>
          </p:nvSpPr>
          <p:spPr>
            <a:xfrm>
              <a:off x="1752492" y="2906435"/>
              <a:ext cx="3159561" cy="523802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0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res cogitans ~ </a:t>
              </a:r>
              <a:r>
                <a:rPr lang="de-DE" altLang="en-US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Math5" pitchFamily="2" charset="0"/>
                  <a:cs typeface="Times New Roman" panose="02020603050405020304" pitchFamily="18" charset="0"/>
                </a:rPr>
                <a:t>—</a:t>
              </a:r>
              <a:r>
                <a:rPr lang="de-DE" altLang="en-US" sz="2000" baseline="30000">
                  <a:effectLst>
                    <a:outerShdw blurRad="38100" dist="38100" dir="2700000" algn="tl">
                      <a:srgbClr val="FFFFFF"/>
                    </a:outerShdw>
                  </a:effectLst>
                  <a:cs typeface="Times New Roman" panose="02020603050405020304" pitchFamily="18" charset="0"/>
                </a:rPr>
                <a:t>3 </a:t>
              </a:r>
              <a:r>
                <a:rPr lang="de-DE" altLang="en-US">
                  <a:effectLst>
                    <a:outerShdw blurRad="38100" dist="38100" dir="2700000" algn="tl">
                      <a:srgbClr val="FFFFFF"/>
                    </a:outerShdw>
                  </a:effectLst>
                  <a:cs typeface="Times New Roman" panose="02020603050405020304" pitchFamily="18" charset="0"/>
                </a:rPr>
                <a:t>⊕</a:t>
              </a:r>
              <a:r>
                <a:rPr lang="de-DE" altLang="en-US" sz="2000" baseline="30000">
                  <a:effectLst>
                    <a:outerShdw blurRad="38100" dist="38100" dir="2700000" algn="tl">
                      <a:srgbClr val="FFFFFF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altLang="en-US" sz="2000">
                  <a:effectLst>
                    <a:outerShdw blurRad="38100" dist="38100" dir="2700000" algn="tl">
                      <a:srgbClr val="FFFFFF"/>
                    </a:outerShdw>
                  </a:effectLst>
                  <a:cs typeface="Times New Roman" panose="02020603050405020304" pitchFamily="18" charset="0"/>
                </a:rPr>
                <a:t>i.</a:t>
              </a:r>
              <a:r>
                <a:rPr lang="de-DE" altLang="en-US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Math5" pitchFamily="2" charset="0"/>
                  <a:cs typeface="Times New Roman" panose="02020603050405020304" pitchFamily="18" charset="0"/>
                </a:rPr>
                <a:t> —</a:t>
              </a:r>
              <a:r>
                <a:rPr lang="de-DE" altLang="en-US" sz="2000" baseline="30000">
                  <a:effectLst>
                    <a:outerShdw blurRad="38100" dist="38100" dir="2700000" algn="tl">
                      <a:srgbClr val="FFFFFF"/>
                    </a:outerShdw>
                  </a:effectLst>
                  <a:cs typeface="Times New Roman" panose="02020603050405020304" pitchFamily="18" charset="0"/>
                </a:rPr>
                <a:t> </a:t>
              </a:r>
              <a:endParaRPr lang="en-US" altLang="en-US" sz="2000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225" name="Group 42">
              <a:extLst>
                <a:ext uri="{FF2B5EF4-FFF2-40B4-BE49-F238E27FC236}">
                  <a16:creationId xmlns:a16="http://schemas.microsoft.com/office/drawing/2014/main" id="{DC3DD291-3FD1-5D03-DC47-BB4D6B887516}"/>
                </a:ext>
              </a:extLst>
            </p:cNvPr>
            <p:cNvGrpSpPr>
              <a:grpSpLocks/>
            </p:cNvGrpSpPr>
            <p:nvPr/>
          </p:nvGrpSpPr>
          <p:grpSpPr bwMode="auto">
            <a:xfrm rot="1346197" flipH="1">
              <a:off x="1072948" y="3349262"/>
              <a:ext cx="2042370" cy="1811109"/>
              <a:chOff x="1851630" y="853160"/>
              <a:chExt cx="6107469" cy="4837804"/>
            </a:xfrm>
          </p:grpSpPr>
          <p:pic>
            <p:nvPicPr>
              <p:cNvPr id="9226" name="Picture 43">
                <a:extLst>
                  <a:ext uri="{FF2B5EF4-FFF2-40B4-BE49-F238E27FC236}">
                    <a16:creationId xmlns:a16="http://schemas.microsoft.com/office/drawing/2014/main" id="{20DE814D-0ED4-6DC9-6E3E-6CA7FBA385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60" t="11076" r="4527" b="17307"/>
              <a:stretch>
                <a:fillRect/>
              </a:stretch>
            </p:blipFill>
            <p:spPr bwMode="auto">
              <a:xfrm flipH="1">
                <a:off x="2064904" y="1114925"/>
                <a:ext cx="5648031" cy="4488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27" name="Freeform 44">
                <a:extLst>
                  <a:ext uri="{FF2B5EF4-FFF2-40B4-BE49-F238E27FC236}">
                    <a16:creationId xmlns:a16="http://schemas.microsoft.com/office/drawing/2014/main" id="{A6C9C9B1-ABB9-80AB-8404-2553A8B8E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9863" y="1047060"/>
                <a:ext cx="2879236" cy="3354470"/>
              </a:xfrm>
              <a:custGeom>
                <a:avLst/>
                <a:gdLst>
                  <a:gd name="T0" fmla="*/ 2617487 w 2879236"/>
                  <a:gd name="T1" fmla="*/ 3354470 h 3354470"/>
                  <a:gd name="T2" fmla="*/ 2355738 w 2879236"/>
                  <a:gd name="T3" fmla="*/ 2627345 h 3354470"/>
                  <a:gd name="T4" fmla="*/ 2016435 w 2879236"/>
                  <a:gd name="T5" fmla="*/ 1948695 h 3354470"/>
                  <a:gd name="T6" fmla="*/ 1609270 w 2879236"/>
                  <a:gd name="T7" fmla="*/ 1289435 h 3354470"/>
                  <a:gd name="T8" fmla="*/ 1425076 w 2879236"/>
                  <a:gd name="T9" fmla="*/ 1047060 h 3354470"/>
                  <a:gd name="T10" fmla="*/ 1318438 w 2879236"/>
                  <a:gd name="T11" fmla="*/ 1008280 h 3354470"/>
                  <a:gd name="T12" fmla="*/ 1095467 w 2879236"/>
                  <a:gd name="T13" fmla="*/ 794990 h 3354470"/>
                  <a:gd name="T14" fmla="*/ 930662 w 2879236"/>
                  <a:gd name="T15" fmla="*/ 591395 h 3354470"/>
                  <a:gd name="T16" fmla="*/ 659219 w 2879236"/>
                  <a:gd name="T17" fmla="*/ 329630 h 3354470"/>
                  <a:gd name="T18" fmla="*/ 310221 w 2879236"/>
                  <a:gd name="T19" fmla="*/ 164815 h 3354470"/>
                  <a:gd name="T20" fmla="*/ 106639 w 2879236"/>
                  <a:gd name="T21" fmla="*/ 155120 h 3354470"/>
                  <a:gd name="T22" fmla="*/ 19389 w 2879236"/>
                  <a:gd name="T23" fmla="*/ 135730 h 3354470"/>
                  <a:gd name="T24" fmla="*/ 0 w 2879236"/>
                  <a:gd name="T25" fmla="*/ 0 h 3354470"/>
                  <a:gd name="T26" fmla="*/ 2879236 w 2879236"/>
                  <a:gd name="T27" fmla="*/ 232680 h 3354470"/>
                  <a:gd name="T28" fmla="*/ 2782292 w 2879236"/>
                  <a:gd name="T29" fmla="*/ 2956975 h 33544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79236"/>
                  <a:gd name="T46" fmla="*/ 0 h 3354470"/>
                  <a:gd name="T47" fmla="*/ 2879236 w 2879236"/>
                  <a:gd name="T48" fmla="*/ 3354470 h 335447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79236" h="3354470">
                    <a:moveTo>
                      <a:pt x="2617487" y="3354470"/>
                    </a:moveTo>
                    <a:lnTo>
                      <a:pt x="2355738" y="2627345"/>
                    </a:lnTo>
                    <a:lnTo>
                      <a:pt x="2016435" y="1948695"/>
                    </a:lnTo>
                    <a:lnTo>
                      <a:pt x="1609270" y="1289435"/>
                    </a:lnTo>
                    <a:lnTo>
                      <a:pt x="1425076" y="1047060"/>
                    </a:lnTo>
                    <a:lnTo>
                      <a:pt x="1318438" y="1008280"/>
                    </a:lnTo>
                    <a:lnTo>
                      <a:pt x="1095467" y="794990"/>
                    </a:lnTo>
                    <a:lnTo>
                      <a:pt x="930662" y="591395"/>
                    </a:lnTo>
                    <a:lnTo>
                      <a:pt x="659219" y="329630"/>
                    </a:lnTo>
                    <a:lnTo>
                      <a:pt x="310221" y="164815"/>
                    </a:lnTo>
                    <a:lnTo>
                      <a:pt x="106639" y="155120"/>
                    </a:lnTo>
                    <a:lnTo>
                      <a:pt x="19389" y="135730"/>
                    </a:lnTo>
                    <a:lnTo>
                      <a:pt x="0" y="0"/>
                    </a:lnTo>
                    <a:lnTo>
                      <a:pt x="2879236" y="232680"/>
                    </a:lnTo>
                    <a:lnTo>
                      <a:pt x="2782292" y="2956975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8" name="Freeform 45">
                <a:extLst>
                  <a:ext uri="{FF2B5EF4-FFF2-40B4-BE49-F238E27FC236}">
                    <a16:creationId xmlns:a16="http://schemas.microsoft.com/office/drawing/2014/main" id="{D318CF14-DC71-F066-5C9A-890AA3A24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1630" y="853160"/>
                <a:ext cx="3140984" cy="3470810"/>
              </a:xfrm>
              <a:custGeom>
                <a:avLst/>
                <a:gdLst>
                  <a:gd name="T0" fmla="*/ 2995568 w 3140984"/>
                  <a:gd name="T1" fmla="*/ 319935 h 3470810"/>
                  <a:gd name="T2" fmla="*/ 2510848 w 3140984"/>
                  <a:gd name="T3" fmla="*/ 601090 h 3470810"/>
                  <a:gd name="T4" fmla="*/ 2384821 w 3140984"/>
                  <a:gd name="T5" fmla="*/ 707735 h 3470810"/>
                  <a:gd name="T6" fmla="*/ 2384821 w 3140984"/>
                  <a:gd name="T7" fmla="*/ 707735 h 3470810"/>
                  <a:gd name="T8" fmla="*/ 2375126 w 3140984"/>
                  <a:gd name="T9" fmla="*/ 794990 h 3470810"/>
                  <a:gd name="T10" fmla="*/ 2142461 w 3140984"/>
                  <a:gd name="T11" fmla="*/ 833770 h 3470810"/>
                  <a:gd name="T12" fmla="*/ 1929184 w 3140984"/>
                  <a:gd name="T13" fmla="*/ 950110 h 3470810"/>
                  <a:gd name="T14" fmla="*/ 1900101 w 3140984"/>
                  <a:gd name="T15" fmla="*/ 998585 h 3470810"/>
                  <a:gd name="T16" fmla="*/ 2210322 w 3140984"/>
                  <a:gd name="T17" fmla="*/ 1105230 h 3470810"/>
                  <a:gd name="T18" fmla="*/ 2093989 w 3140984"/>
                  <a:gd name="T19" fmla="*/ 1308825 h 3470810"/>
                  <a:gd name="T20" fmla="*/ 1764380 w 3140984"/>
                  <a:gd name="T21" fmla="*/ 1279740 h 3470810"/>
                  <a:gd name="T22" fmla="*/ 1531714 w 3140984"/>
                  <a:gd name="T23" fmla="*/ 1299130 h 3470810"/>
                  <a:gd name="T24" fmla="*/ 1357215 w 3140984"/>
                  <a:gd name="T25" fmla="*/ 1347605 h 3470810"/>
                  <a:gd name="T26" fmla="*/ 1231188 w 3140984"/>
                  <a:gd name="T27" fmla="*/ 1483335 h 3470810"/>
                  <a:gd name="T28" fmla="*/ 1231188 w 3140984"/>
                  <a:gd name="T29" fmla="*/ 1696625 h 3470810"/>
                  <a:gd name="T30" fmla="*/ 1260271 w 3140984"/>
                  <a:gd name="T31" fmla="*/ 1842050 h 3470810"/>
                  <a:gd name="T32" fmla="*/ 1347521 w 3140984"/>
                  <a:gd name="T33" fmla="*/ 1948695 h 3470810"/>
                  <a:gd name="T34" fmla="*/ 1512325 w 3140984"/>
                  <a:gd name="T35" fmla="*/ 2084425 h 3470810"/>
                  <a:gd name="T36" fmla="*/ 1279660 w 3140984"/>
                  <a:gd name="T37" fmla="*/ 2394665 h 3470810"/>
                  <a:gd name="T38" fmla="*/ 1279660 w 3140984"/>
                  <a:gd name="T39" fmla="*/ 2462530 h 3470810"/>
                  <a:gd name="T40" fmla="*/ 1328132 w 3140984"/>
                  <a:gd name="T41" fmla="*/ 2530395 h 3470810"/>
                  <a:gd name="T42" fmla="*/ 1328132 w 3140984"/>
                  <a:gd name="T43" fmla="*/ 2530395 h 3470810"/>
                  <a:gd name="T44" fmla="*/ 1299049 w 3140984"/>
                  <a:gd name="T45" fmla="*/ 2588565 h 3470810"/>
                  <a:gd name="T46" fmla="*/ 853106 w 3140984"/>
                  <a:gd name="T47" fmla="*/ 2811550 h 3470810"/>
                  <a:gd name="T48" fmla="*/ 601052 w 3140984"/>
                  <a:gd name="T49" fmla="*/ 2976365 h 3470810"/>
                  <a:gd name="T50" fmla="*/ 368387 w 3140984"/>
                  <a:gd name="T51" fmla="*/ 3199350 h 3470810"/>
                  <a:gd name="T52" fmla="*/ 261748 w 3140984"/>
                  <a:gd name="T53" fmla="*/ 3383555 h 3470810"/>
                  <a:gd name="T54" fmla="*/ 242359 w 3140984"/>
                  <a:gd name="T55" fmla="*/ 3470810 h 3470810"/>
                  <a:gd name="T56" fmla="*/ 0 w 3140984"/>
                  <a:gd name="T57" fmla="*/ 3441725 h 3470810"/>
                  <a:gd name="T58" fmla="*/ 232665 w 3140984"/>
                  <a:gd name="T59" fmla="*/ 0 h 3470810"/>
                  <a:gd name="T60" fmla="*/ 3140984 w 3140984"/>
                  <a:gd name="T61" fmla="*/ 145425 h 34708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140984"/>
                  <a:gd name="T94" fmla="*/ 0 h 3470810"/>
                  <a:gd name="T95" fmla="*/ 3140984 w 3140984"/>
                  <a:gd name="T96" fmla="*/ 3470810 h 347081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140984" h="3470810">
                    <a:moveTo>
                      <a:pt x="2995568" y="319935"/>
                    </a:moveTo>
                    <a:lnTo>
                      <a:pt x="2510848" y="601090"/>
                    </a:lnTo>
                    <a:lnTo>
                      <a:pt x="2384821" y="707735"/>
                    </a:lnTo>
                    <a:lnTo>
                      <a:pt x="2375126" y="794990"/>
                    </a:lnTo>
                    <a:lnTo>
                      <a:pt x="2142461" y="833770"/>
                    </a:lnTo>
                    <a:lnTo>
                      <a:pt x="1929184" y="950110"/>
                    </a:lnTo>
                    <a:lnTo>
                      <a:pt x="1900101" y="998585"/>
                    </a:lnTo>
                    <a:lnTo>
                      <a:pt x="2210322" y="1105230"/>
                    </a:lnTo>
                    <a:lnTo>
                      <a:pt x="2093989" y="1308825"/>
                    </a:lnTo>
                    <a:lnTo>
                      <a:pt x="1764380" y="1279740"/>
                    </a:lnTo>
                    <a:lnTo>
                      <a:pt x="1531714" y="1299130"/>
                    </a:lnTo>
                    <a:lnTo>
                      <a:pt x="1357215" y="1347605"/>
                    </a:lnTo>
                    <a:lnTo>
                      <a:pt x="1231188" y="1483335"/>
                    </a:lnTo>
                    <a:lnTo>
                      <a:pt x="1231188" y="1696625"/>
                    </a:lnTo>
                    <a:lnTo>
                      <a:pt x="1260271" y="1842050"/>
                    </a:lnTo>
                    <a:lnTo>
                      <a:pt x="1347521" y="1948695"/>
                    </a:lnTo>
                    <a:lnTo>
                      <a:pt x="1512325" y="2084425"/>
                    </a:lnTo>
                    <a:lnTo>
                      <a:pt x="1279660" y="2394665"/>
                    </a:lnTo>
                    <a:lnTo>
                      <a:pt x="1279660" y="2462530"/>
                    </a:lnTo>
                    <a:lnTo>
                      <a:pt x="1328132" y="2530395"/>
                    </a:lnTo>
                    <a:lnTo>
                      <a:pt x="1299049" y="2588565"/>
                    </a:lnTo>
                    <a:lnTo>
                      <a:pt x="853106" y="2811550"/>
                    </a:lnTo>
                    <a:lnTo>
                      <a:pt x="601052" y="2976365"/>
                    </a:lnTo>
                    <a:lnTo>
                      <a:pt x="368387" y="3199350"/>
                    </a:lnTo>
                    <a:lnTo>
                      <a:pt x="261748" y="3383555"/>
                    </a:lnTo>
                    <a:lnTo>
                      <a:pt x="242359" y="3470810"/>
                    </a:lnTo>
                    <a:lnTo>
                      <a:pt x="0" y="3441725"/>
                    </a:lnTo>
                    <a:lnTo>
                      <a:pt x="232665" y="0"/>
                    </a:lnTo>
                    <a:lnTo>
                      <a:pt x="3140984" y="145425"/>
                    </a:lnTo>
                  </a:path>
                </a:pathLst>
              </a:custGeom>
              <a:solidFill>
                <a:srgbClr val="BB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" name="Freeform 46">
                <a:extLst>
                  <a:ext uri="{FF2B5EF4-FFF2-40B4-BE49-F238E27FC236}">
                    <a16:creationId xmlns:a16="http://schemas.microsoft.com/office/drawing/2014/main" id="{349C6B6D-CF09-0AEA-3B5C-B161031DA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1018" y="4585735"/>
                <a:ext cx="5913908" cy="1105229"/>
              </a:xfrm>
              <a:custGeom>
                <a:avLst/>
                <a:gdLst>
                  <a:gd name="T0" fmla="*/ 193888 w 5913908"/>
                  <a:gd name="T1" fmla="*/ 0 h 1105229"/>
                  <a:gd name="T2" fmla="*/ 348999 w 5913908"/>
                  <a:gd name="T3" fmla="*/ 281155 h 1105229"/>
                  <a:gd name="T4" fmla="*/ 426554 w 5913908"/>
                  <a:gd name="T5" fmla="*/ 407190 h 1105229"/>
                  <a:gd name="T6" fmla="*/ 688302 w 5913908"/>
                  <a:gd name="T7" fmla="*/ 494445 h 1105229"/>
                  <a:gd name="T8" fmla="*/ 1173022 w 5913908"/>
                  <a:gd name="T9" fmla="*/ 562310 h 1105229"/>
                  <a:gd name="T10" fmla="*/ 1880713 w 5913908"/>
                  <a:gd name="T11" fmla="*/ 639870 h 1105229"/>
                  <a:gd name="T12" fmla="*/ 2316961 w 5913908"/>
                  <a:gd name="T13" fmla="*/ 707735 h 1105229"/>
                  <a:gd name="T14" fmla="*/ 2665959 w 5913908"/>
                  <a:gd name="T15" fmla="*/ 804685 h 1105229"/>
                  <a:gd name="T16" fmla="*/ 2869541 w 5913908"/>
                  <a:gd name="T17" fmla="*/ 794990 h 1105229"/>
                  <a:gd name="T18" fmla="*/ 3053735 w 5913908"/>
                  <a:gd name="T19" fmla="*/ 853160 h 1105229"/>
                  <a:gd name="T20" fmla="*/ 3577232 w 5913908"/>
                  <a:gd name="T21" fmla="*/ 804685 h 1105229"/>
                  <a:gd name="T22" fmla="*/ 3955314 w 5913908"/>
                  <a:gd name="T23" fmla="*/ 921024 h 1105229"/>
                  <a:gd name="T24" fmla="*/ 4352784 w 5913908"/>
                  <a:gd name="T25" fmla="*/ 969499 h 1105229"/>
                  <a:gd name="T26" fmla="*/ 4885976 w 5913908"/>
                  <a:gd name="T27" fmla="*/ 969499 h 1105229"/>
                  <a:gd name="T28" fmla="*/ 5196196 w 5913908"/>
                  <a:gd name="T29" fmla="*/ 940414 h 1105229"/>
                  <a:gd name="T30" fmla="*/ 5613055 w 5913908"/>
                  <a:gd name="T31" fmla="*/ 833770 h 1105229"/>
                  <a:gd name="T32" fmla="*/ 5787554 w 5913908"/>
                  <a:gd name="T33" fmla="*/ 610785 h 1105229"/>
                  <a:gd name="T34" fmla="*/ 5816638 w 5913908"/>
                  <a:gd name="T35" fmla="*/ 416885 h 1105229"/>
                  <a:gd name="T36" fmla="*/ 5903887 w 5913908"/>
                  <a:gd name="T37" fmla="*/ 407190 h 1105229"/>
                  <a:gd name="T38" fmla="*/ 5913582 w 5913908"/>
                  <a:gd name="T39" fmla="*/ 436275 h 1105229"/>
                  <a:gd name="T40" fmla="*/ 5894193 w 5913908"/>
                  <a:gd name="T41" fmla="*/ 1105229 h 1105229"/>
                  <a:gd name="T42" fmla="*/ 0 w 5913908"/>
                  <a:gd name="T43" fmla="*/ 1105229 h 1105229"/>
                  <a:gd name="T44" fmla="*/ 29084 w 5913908"/>
                  <a:gd name="T45" fmla="*/ 19390 h 110522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913908"/>
                  <a:gd name="T70" fmla="*/ 0 h 1105229"/>
                  <a:gd name="T71" fmla="*/ 5913908 w 5913908"/>
                  <a:gd name="T72" fmla="*/ 1105229 h 110522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913908" h="1105229">
                    <a:moveTo>
                      <a:pt x="193888" y="0"/>
                    </a:moveTo>
                    <a:lnTo>
                      <a:pt x="348999" y="281155"/>
                    </a:lnTo>
                    <a:lnTo>
                      <a:pt x="426554" y="407190"/>
                    </a:lnTo>
                    <a:lnTo>
                      <a:pt x="688302" y="494445"/>
                    </a:lnTo>
                    <a:lnTo>
                      <a:pt x="1173022" y="562310"/>
                    </a:lnTo>
                    <a:lnTo>
                      <a:pt x="1880713" y="639870"/>
                    </a:lnTo>
                    <a:lnTo>
                      <a:pt x="2316961" y="707735"/>
                    </a:lnTo>
                    <a:lnTo>
                      <a:pt x="2665959" y="804685"/>
                    </a:lnTo>
                    <a:lnTo>
                      <a:pt x="2869541" y="794990"/>
                    </a:lnTo>
                    <a:lnTo>
                      <a:pt x="3053735" y="853160"/>
                    </a:lnTo>
                    <a:lnTo>
                      <a:pt x="3577232" y="804685"/>
                    </a:lnTo>
                    <a:lnTo>
                      <a:pt x="3955314" y="921024"/>
                    </a:lnTo>
                    <a:lnTo>
                      <a:pt x="4352784" y="969499"/>
                    </a:lnTo>
                    <a:lnTo>
                      <a:pt x="4885976" y="969499"/>
                    </a:lnTo>
                    <a:lnTo>
                      <a:pt x="5196196" y="940414"/>
                    </a:lnTo>
                    <a:cubicBezTo>
                      <a:pt x="5599909" y="832095"/>
                      <a:pt x="5456491" y="833770"/>
                      <a:pt x="5613055" y="833770"/>
                    </a:cubicBezTo>
                    <a:lnTo>
                      <a:pt x="5787554" y="610785"/>
                    </a:lnTo>
                    <a:lnTo>
                      <a:pt x="5816638" y="416885"/>
                    </a:lnTo>
                    <a:cubicBezTo>
                      <a:pt x="5845721" y="413653"/>
                      <a:pt x="5875193" y="401451"/>
                      <a:pt x="5903887" y="407190"/>
                    </a:cubicBezTo>
                    <a:cubicBezTo>
                      <a:pt x="5913908" y="409194"/>
                      <a:pt x="5913582" y="436275"/>
                      <a:pt x="5913582" y="436275"/>
                    </a:cubicBezTo>
                    <a:lnTo>
                      <a:pt x="5894193" y="1105229"/>
                    </a:lnTo>
                    <a:lnTo>
                      <a:pt x="0" y="1105229"/>
                    </a:lnTo>
                    <a:lnTo>
                      <a:pt x="29084" y="19390"/>
                    </a:lnTo>
                  </a:path>
                </a:pathLst>
              </a:custGeom>
              <a:solidFill>
                <a:srgbClr val="BB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54">
            <a:extLst>
              <a:ext uri="{FF2B5EF4-FFF2-40B4-BE49-F238E27FC236}">
                <a16:creationId xmlns:a16="http://schemas.microsoft.com/office/drawing/2014/main" id="{24FFCAD6-DE45-3854-1153-C57A877D01F8}"/>
              </a:ext>
            </a:extLst>
          </p:cNvPr>
          <p:cNvGrpSpPr>
            <a:grpSpLocks/>
          </p:cNvGrpSpPr>
          <p:nvPr/>
        </p:nvGrpSpPr>
        <p:grpSpPr bwMode="auto">
          <a:xfrm>
            <a:off x="6262688" y="3525838"/>
            <a:ext cx="2573337" cy="2924175"/>
            <a:chOff x="6262467" y="3526200"/>
            <a:chExt cx="2573156" cy="292457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F05D841-2811-CACA-DD50-FBF04A9EFC78}"/>
                </a:ext>
              </a:extLst>
            </p:cNvPr>
            <p:cNvSpPr txBox="1"/>
            <p:nvPr/>
          </p:nvSpPr>
          <p:spPr>
            <a:xfrm>
              <a:off x="6262467" y="3526200"/>
              <a:ext cx="2303300" cy="462024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0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2" charset="0"/>
                </a:rPr>
                <a:t>res extensa </a:t>
              </a:r>
              <a:r>
                <a:rPr lang="en-US" altLang="en-US" sz="20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~ </a:t>
              </a:r>
              <a:r>
                <a:rPr lang="de-DE" altLang="en-US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Math5" pitchFamily="2" charset="0"/>
                  <a:cs typeface="Times New Roman" panose="02020603050405020304" pitchFamily="18" charset="0"/>
                </a:rPr>
                <a:t>—</a:t>
              </a:r>
              <a:r>
                <a:rPr lang="de-DE" altLang="en-US" sz="2000" baseline="30000">
                  <a:effectLst>
                    <a:outerShdw blurRad="38100" dist="38100" dir="2700000" algn="tl">
                      <a:srgbClr val="FFFFFF"/>
                    </a:outerShdw>
                  </a:effectLst>
                  <a:cs typeface="Times New Roman" panose="02020603050405020304" pitchFamily="18" charset="0"/>
                </a:rPr>
                <a:t>3 </a:t>
              </a:r>
              <a:r>
                <a:rPr lang="de-DE" altLang="en-US">
                  <a:effectLst>
                    <a:outerShdw blurRad="38100" dist="38100" dir="2700000" algn="tl">
                      <a:srgbClr val="FFFFFF"/>
                    </a:outerShdw>
                  </a:effectLst>
                  <a:cs typeface="Times New Roman" panose="02020603050405020304" pitchFamily="18" charset="0"/>
                </a:rPr>
                <a:t>⊕</a:t>
              </a:r>
              <a:r>
                <a:rPr lang="de-DE" altLang="en-US" sz="2000" baseline="30000">
                  <a:effectLst>
                    <a:outerShdw blurRad="38100" dist="38100" dir="2700000" algn="tl">
                      <a:srgbClr val="FFFFFF"/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de-DE" altLang="en-US" sz="2000">
                  <a:effectLst>
                    <a:outerShdw blurRad="38100" dist="38100" dir="2700000" algn="tl">
                      <a:srgbClr val="FFFFFF"/>
                    </a:outerShdw>
                  </a:effectLst>
                  <a:latin typeface="Math5" pitchFamily="2" charset="0"/>
                  <a:cs typeface="Times New Roman" panose="02020603050405020304" pitchFamily="18" charset="0"/>
                </a:rPr>
                <a:t>—</a:t>
              </a:r>
              <a:r>
                <a:rPr lang="de-DE" altLang="en-US" sz="2000" baseline="30000">
                  <a:effectLst>
                    <a:outerShdw blurRad="38100" dist="38100" dir="2700000" algn="tl">
                      <a:srgbClr val="FFFFFF"/>
                    </a:outerShdw>
                  </a:effectLst>
                  <a:cs typeface="Times New Roman" panose="02020603050405020304" pitchFamily="18" charset="0"/>
                </a:rPr>
                <a:t> </a:t>
              </a:r>
              <a:endParaRPr lang="en-US" altLang="en-US" sz="2000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223" name="Picture 50">
              <a:extLst>
                <a:ext uri="{FF2B5EF4-FFF2-40B4-BE49-F238E27FC236}">
                  <a16:creationId xmlns:a16="http://schemas.microsoft.com/office/drawing/2014/main" id="{42A4E195-BD3A-5AC7-2599-FCDD5D3D3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3542" y="3948620"/>
              <a:ext cx="2422081" cy="250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" name="Picture 52" descr="descarteslookingfly.png">
            <a:extLst>
              <a:ext uri="{FF2B5EF4-FFF2-40B4-BE49-F238E27FC236}">
                <a16:creationId xmlns:a16="http://schemas.microsoft.com/office/drawing/2014/main" id="{98AA15C9-43B2-D8B2-85E4-9459E91148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8" t="7573" r="17581"/>
          <a:stretch>
            <a:fillRect/>
          </a:stretch>
        </p:blipFill>
        <p:spPr bwMode="auto">
          <a:xfrm>
            <a:off x="1763713" y="298450"/>
            <a:ext cx="2046287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E80C6A30-9399-477C-E436-22C3503F7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049338"/>
            <a:ext cx="75057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aincient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Greek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philosophy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there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were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two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concepts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</a:t>
            </a: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1.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chronos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linear time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controlling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our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trajectory</a:t>
            </a: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this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world‘s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reality</a:t>
            </a: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2.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kairos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human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presence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  <a:endParaRPr lang="de-DE" altLang="en-US" sz="2400" dirty="0">
              <a:latin typeface="Times-Rom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15D61120-0E30-084A-583D-F6F001E26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049338"/>
            <a:ext cx="75057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1.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chronos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linear time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controling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our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trajectory</a:t>
            </a: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this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world‘s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reality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humans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are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passive in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this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reality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2.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kairos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human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presence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a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concept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  <a:endParaRPr lang="de-DE" altLang="en-US" sz="2400" dirty="0">
              <a:latin typeface="Times-Roman" pitchFamily="2" charset="0"/>
            </a:endParaRPr>
          </a:p>
        </p:txBody>
      </p:sp>
      <p:pic>
        <p:nvPicPr>
          <p:cNvPr id="3" name="Picture 2" descr="A painting of a group of monkeys&#10;&#10;Description automatically generated with low confidence">
            <a:extLst>
              <a:ext uri="{FF2B5EF4-FFF2-40B4-BE49-F238E27FC236}">
                <a16:creationId xmlns:a16="http://schemas.microsoft.com/office/drawing/2014/main" id="{A448C9C5-FA9D-4086-210E-E4DB029EA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88" y="2944813"/>
            <a:ext cx="4095750" cy="3143250"/>
          </a:xfrm>
          <a:prstGeom prst="rect">
            <a:avLst/>
          </a:prstGeom>
          <a:effectLst>
            <a:outerShdw blurRad="50800" dist="38100" dir="2700000" sx="102240" sy="10224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picture containing building, sculpture, building material, stone&#10;&#10;Description automatically generated">
            <a:extLst>
              <a:ext uri="{FF2B5EF4-FFF2-40B4-BE49-F238E27FC236}">
                <a16:creationId xmlns:a16="http://schemas.microsoft.com/office/drawing/2014/main" id="{1D210080-AF95-8535-BECA-F28444CB7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838" y="2944813"/>
            <a:ext cx="3579812" cy="3143250"/>
          </a:xfrm>
          <a:prstGeom prst="rect">
            <a:avLst/>
          </a:prstGeom>
          <a:effectLst>
            <a:outerShdw blurRad="50800" dist="38100" dir="2700000" sx="102240" sy="10224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 Box 41">
            <a:extLst>
              <a:ext uri="{FF2B5EF4-FFF2-40B4-BE49-F238E27FC236}">
                <a16:creationId xmlns:a16="http://schemas.microsoft.com/office/drawing/2014/main" id="{10694D0B-6E12-C6A2-F552-4FA050443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338" y="6097588"/>
            <a:ext cx="1271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chronos</a:t>
            </a:r>
            <a:endParaRPr lang="de-DE" altLang="en-US" sz="2400" dirty="0">
              <a:latin typeface="Times-Roman" pitchFamily="2" charset="0"/>
            </a:endParaRPr>
          </a:p>
        </p:txBody>
      </p:sp>
      <p:sp>
        <p:nvSpPr>
          <p:cNvPr id="8" name="Text Box 41">
            <a:extLst>
              <a:ext uri="{FF2B5EF4-FFF2-40B4-BE49-F238E27FC236}">
                <a16:creationId xmlns:a16="http://schemas.microsoft.com/office/drawing/2014/main" id="{BE5BB89C-3029-BFFA-9A0E-3B08FC372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388" y="6097588"/>
            <a:ext cx="941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kairos</a:t>
            </a:r>
            <a:endParaRPr lang="de-DE" altLang="en-US" sz="2400" dirty="0">
              <a:latin typeface="Times-Rom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  <p:bldP spid="7" grpId="0" build="p" autoUpdateAnimBg="0"/>
      <p:bldP spid="8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8E8BA7EC-C48A-720E-BE47-81ED34550A4A}"/>
              </a:ext>
            </a:extLst>
          </p:cNvPr>
          <p:cNvSpPr txBox="1"/>
          <p:nvPr/>
        </p:nvSpPr>
        <p:spPr bwMode="auto">
          <a:xfrm>
            <a:off x="2673350" y="2046288"/>
            <a:ext cx="85090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400">
                <a:solidFill>
                  <a:srgbClr val="2D2D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" charset="0"/>
              </a:rPr>
              <a:t>why?</a:t>
            </a:r>
            <a:endParaRPr lang="en-US" altLang="en-US">
              <a:solidFill>
                <a:srgbClr val="2D2DB9"/>
              </a:solidFill>
            </a:endParaRP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46F623C4-C3F0-0065-11A7-F663AB4674FE}"/>
              </a:ext>
            </a:extLst>
          </p:cNvPr>
          <p:cNvGrpSpPr>
            <a:grpSpLocks/>
          </p:cNvGrpSpPr>
          <p:nvPr/>
        </p:nvGrpSpPr>
        <p:grpSpPr bwMode="auto">
          <a:xfrm>
            <a:off x="3332163" y="2468563"/>
            <a:ext cx="6326187" cy="4386262"/>
            <a:chOff x="3332163" y="2468563"/>
            <a:chExt cx="6326187" cy="4386262"/>
          </a:xfrm>
        </p:grpSpPr>
        <p:grpSp>
          <p:nvGrpSpPr>
            <p:cNvPr id="13316" name="Group 17">
              <a:extLst>
                <a:ext uri="{FF2B5EF4-FFF2-40B4-BE49-F238E27FC236}">
                  <a16:creationId xmlns:a16="http://schemas.microsoft.com/office/drawing/2014/main" id="{356F4ACD-F66C-DE55-D7E4-822AAF4B3B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2163" y="2468563"/>
              <a:ext cx="6326187" cy="4386262"/>
              <a:chOff x="3019373" y="1713377"/>
              <a:chExt cx="6326263" cy="4386187"/>
            </a:xfrm>
          </p:grpSpPr>
          <p:cxnSp>
            <p:nvCxnSpPr>
              <p:cNvPr id="13318" name="Straight Arrow Connector 3">
                <a:extLst>
                  <a:ext uri="{FF2B5EF4-FFF2-40B4-BE49-F238E27FC236}">
                    <a16:creationId xmlns:a16="http://schemas.microsoft.com/office/drawing/2014/main" id="{14CA6663-362A-0C9D-BC41-68F0AEFAF6E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019373" y="1713377"/>
                <a:ext cx="5176068" cy="3522606"/>
              </a:xfrm>
              <a:prstGeom prst="straightConnector1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DD40B2-0CCE-9DBE-3370-3A8359C8E833}"/>
                  </a:ext>
                </a:extLst>
              </p:cNvPr>
              <p:cNvSpPr txBox="1"/>
              <p:nvPr/>
            </p:nvSpPr>
            <p:spPr>
              <a:xfrm>
                <a:off x="7964494" y="5269316"/>
                <a:ext cx="1381142" cy="8302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>
                    <a:solidFill>
                      <a:srgbClr val="2D2DB9"/>
                    </a:solidFill>
                    <a:effectLst>
                      <a:outerShdw blurRad="50800" dist="38100" dir="2700000">
                        <a:srgbClr val="FFFFFF">
                          <a:alpha val="97000"/>
                        </a:srgbClr>
                      </a:outerShdw>
                    </a:effectLst>
                    <a:latin typeface="Times"/>
                    <a:ea typeface="+mn-ea"/>
                    <a:cs typeface="Times"/>
                  </a:rPr>
                  <a:t>flow of </a:t>
                </a:r>
              </a:p>
              <a:p>
                <a:pPr>
                  <a:defRPr/>
                </a:pPr>
                <a:r>
                  <a:rPr lang="en-US" sz="2400">
                    <a:solidFill>
                      <a:srgbClr val="2D2DB9"/>
                    </a:solidFill>
                    <a:effectLst>
                      <a:outerShdw blurRad="50800" dist="38100" dir="2700000">
                        <a:srgbClr val="FFFFFF">
                          <a:alpha val="97000"/>
                        </a:srgbClr>
                      </a:outerShdw>
                    </a:effectLst>
                    <a:latin typeface="Times"/>
                    <a:ea typeface="+mn-ea"/>
                    <a:cs typeface="Times"/>
                  </a:rPr>
                  <a:t>structures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F475F0-A95D-6500-41E2-F55B41845162}"/>
                  </a:ext>
                </a:extLst>
              </p:cNvPr>
              <p:cNvSpPr txBox="1"/>
              <p:nvPr/>
            </p:nvSpPr>
            <p:spPr>
              <a:xfrm rot="2190835">
                <a:off x="3143199" y="1924510"/>
                <a:ext cx="890598" cy="3682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2D2DB9"/>
                    </a:solidFill>
                    <a:effectLst>
                      <a:outerShdw blurRad="50800" dist="38100" dir="2700000">
                        <a:srgbClr val="FFFFFF"/>
                      </a:outerShdw>
                    </a:effectLst>
                    <a:latin typeface="Times"/>
                    <a:ea typeface="+mn-ea"/>
                    <a:cs typeface="Times"/>
                  </a:rPr>
                  <a:t>retrieve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348FBAF-1F28-F7F9-EA83-42D7AD8AC532}"/>
                  </a:ext>
                </a:extLst>
              </p:cNvPr>
              <p:cNvSpPr txBox="1"/>
              <p:nvPr/>
            </p:nvSpPr>
            <p:spPr>
              <a:xfrm rot="2206826">
                <a:off x="6991346" y="4432718"/>
                <a:ext cx="582619" cy="3698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2D2DB9"/>
                    </a:solidFill>
                    <a:effectLst>
                      <a:outerShdw blurRad="50800" dist="38100" dir="2700000">
                        <a:srgbClr val="FFFFFF"/>
                      </a:outerShdw>
                    </a:effectLst>
                    <a:latin typeface="Times"/>
                    <a:ea typeface="+mn-ea"/>
                    <a:cs typeface="Times"/>
                  </a:rPr>
                  <a:t>plan</a:t>
                </a:r>
              </a:p>
            </p:txBody>
          </p:sp>
        </p:grpSp>
        <p:pic>
          <p:nvPicPr>
            <p:cNvPr id="13317" name="Picture 37">
              <a:extLst>
                <a:ext uri="{FF2B5EF4-FFF2-40B4-BE49-F238E27FC236}">
                  <a16:creationId xmlns:a16="http://schemas.microsoft.com/office/drawing/2014/main" id="{BC79F3A0-A722-6C00-4C98-62394E810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9485" y="3809857"/>
              <a:ext cx="275120" cy="2978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C8FD99D-C480-0FD8-B55A-00AB6C3BDBBC}"/>
              </a:ext>
            </a:extLst>
          </p:cNvPr>
          <p:cNvSpPr txBox="1"/>
          <p:nvPr/>
        </p:nvSpPr>
        <p:spPr>
          <a:xfrm>
            <a:off x="1606550" y="542925"/>
            <a:ext cx="75961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What does happen in the preforming artist’s imaginary space-time?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4" grpId="0"/>
      <p:bldP spid="14" grpId="1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BBC0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ADC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Math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Math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Nastassja:Programme:Publish:Microsoft Office 98:Templates:Blank Presentation</Template>
  <TotalTime>22801</TotalTime>
  <Words>2283</Words>
  <Application>Microsoft Macintosh PowerPoint</Application>
  <PresentationFormat>Custom</PresentationFormat>
  <Paragraphs>322</Paragraphs>
  <Slides>42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Math1</vt:lpstr>
      <vt:lpstr>ＭＳ Ｐゴシック</vt:lpstr>
      <vt:lpstr>Arial</vt:lpstr>
      <vt:lpstr>Times</vt:lpstr>
      <vt:lpstr>Times-Roman</vt:lpstr>
      <vt:lpstr>Math5</vt:lpstr>
      <vt:lpstr>Times New Roman</vt:lpstr>
      <vt:lpstr>Helvetica</vt:lpstr>
      <vt:lpstr>Symbol</vt:lpstr>
      <vt:lpstr>Lucida Grande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Stefan Göller</dc:creator>
  <cp:lastModifiedBy>Microsoft Office User</cp:lastModifiedBy>
  <cp:revision>2391</cp:revision>
  <cp:lastPrinted>2005-04-14T09:33:31Z</cp:lastPrinted>
  <dcterms:created xsi:type="dcterms:W3CDTF">2015-10-04T22:09:05Z</dcterms:created>
  <dcterms:modified xsi:type="dcterms:W3CDTF">2024-02-18T15:22:50Z</dcterms:modified>
</cp:coreProperties>
</file>