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24"/>
  </p:notesMasterIdLst>
  <p:handoutMasterIdLst>
    <p:handoutMasterId r:id="rId25"/>
  </p:handoutMasterIdLst>
  <p:sldIdLst>
    <p:sldId id="370" r:id="rId2"/>
    <p:sldId id="373" r:id="rId3"/>
    <p:sldId id="507" r:id="rId4"/>
    <p:sldId id="372" r:id="rId5"/>
    <p:sldId id="508" r:id="rId6"/>
    <p:sldId id="378" r:id="rId7"/>
    <p:sldId id="377" r:id="rId8"/>
    <p:sldId id="379" r:id="rId9"/>
    <p:sldId id="421" r:id="rId10"/>
    <p:sldId id="422" r:id="rId11"/>
    <p:sldId id="423" r:id="rId12"/>
    <p:sldId id="424" r:id="rId13"/>
    <p:sldId id="425" r:id="rId14"/>
    <p:sldId id="426" r:id="rId15"/>
    <p:sldId id="427" r:id="rId16"/>
    <p:sldId id="428" r:id="rId17"/>
    <p:sldId id="429" r:id="rId18"/>
    <p:sldId id="430" r:id="rId19"/>
    <p:sldId id="431" r:id="rId20"/>
    <p:sldId id="432" r:id="rId21"/>
    <p:sldId id="433" r:id="rId22"/>
    <p:sldId id="434" r:id="rId23"/>
  </p:sldIdLst>
  <p:sldSz cx="9902825" cy="6858000"/>
  <p:notesSz cx="9144000" cy="6858000"/>
  <p:defaultTextStyle>
    <a:defPPr>
      <a:defRPr lang="en-US"/>
    </a:defPPr>
    <a:lvl1pPr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333">
          <p15:clr>
            <a:srgbClr val="A4A3A4"/>
          </p15:clr>
        </p15:guide>
        <p15:guide id="2" pos="2493">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2"/>
    <p:restoredTop sz="94694"/>
  </p:normalViewPr>
  <p:slideViewPr>
    <p:cSldViewPr snapToGrid="0">
      <p:cViewPr varScale="1">
        <p:scale>
          <a:sx n="121" d="100"/>
          <a:sy n="121" d="100"/>
        </p:scale>
        <p:origin x="1600" y="176"/>
      </p:cViewPr>
      <p:guideLst>
        <p:guide orient="horz" pos="3333"/>
        <p:guide pos="24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2" d="100"/>
          <a:sy n="102" d="100"/>
        </p:scale>
        <p:origin x="-304" y="-10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DC801228-264D-7B5B-B418-B874D665CA43}"/>
              </a:ext>
            </a:extLst>
          </p:cNvPr>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defRPr>
            </a:lvl1pPr>
          </a:lstStyle>
          <a:p>
            <a:pPr>
              <a:defRPr/>
            </a:pPr>
            <a:endParaRPr lang="de-CH"/>
          </a:p>
        </p:txBody>
      </p:sp>
      <p:sp>
        <p:nvSpPr>
          <p:cNvPr id="182275" name="Rectangle 3">
            <a:extLst>
              <a:ext uri="{FF2B5EF4-FFF2-40B4-BE49-F238E27FC236}">
                <a16:creationId xmlns:a16="http://schemas.microsoft.com/office/drawing/2014/main" id="{8C491E5E-E6AB-1077-CE19-7BD5D4B5635B}"/>
              </a:ext>
            </a:extLst>
          </p:cNvPr>
          <p:cNvSpPr>
            <a:spLocks noGrp="1" noChangeArrowheads="1"/>
          </p:cNvSpPr>
          <p:nvPr>
            <p:ph type="dt" sz="quarter" idx="1"/>
          </p:nvPr>
        </p:nvSpPr>
        <p:spPr bwMode="auto">
          <a:xfrm>
            <a:off x="518160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defRPr>
            </a:lvl1pPr>
          </a:lstStyle>
          <a:p>
            <a:pPr>
              <a:defRPr/>
            </a:pPr>
            <a:endParaRPr lang="de-CH"/>
          </a:p>
        </p:txBody>
      </p:sp>
      <p:sp>
        <p:nvSpPr>
          <p:cNvPr id="182276" name="Rectangle 4">
            <a:extLst>
              <a:ext uri="{FF2B5EF4-FFF2-40B4-BE49-F238E27FC236}">
                <a16:creationId xmlns:a16="http://schemas.microsoft.com/office/drawing/2014/main" id="{57864C1F-D266-648D-7EDA-E22BE50E0693}"/>
              </a:ext>
            </a:extLst>
          </p:cNvPr>
          <p:cNvSpPr>
            <a:spLocks noGrp="1" noChangeArrowheads="1"/>
          </p:cNvSpPr>
          <p:nvPr>
            <p:ph type="ftr" sz="quarter" idx="2"/>
          </p:nvPr>
        </p:nvSpPr>
        <p:spPr bwMode="auto">
          <a:xfrm>
            <a:off x="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defRPr>
            </a:lvl1pPr>
          </a:lstStyle>
          <a:p>
            <a:pPr>
              <a:defRPr/>
            </a:pPr>
            <a:endParaRPr lang="de-CH"/>
          </a:p>
        </p:txBody>
      </p:sp>
      <p:sp>
        <p:nvSpPr>
          <p:cNvPr id="182277" name="Rectangle 5">
            <a:extLst>
              <a:ext uri="{FF2B5EF4-FFF2-40B4-BE49-F238E27FC236}">
                <a16:creationId xmlns:a16="http://schemas.microsoft.com/office/drawing/2014/main" id="{96F8DE62-2DA8-FAFF-C583-F02C33A509D9}"/>
              </a:ext>
            </a:extLst>
          </p:cNvPr>
          <p:cNvSpPr>
            <a:spLocks noGrp="1" noChangeArrowheads="1"/>
          </p:cNvSpPr>
          <p:nvPr>
            <p:ph type="sldNum" sz="quarter" idx="3"/>
          </p:nvPr>
        </p:nvSpPr>
        <p:spPr bwMode="auto">
          <a:xfrm>
            <a:off x="518160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BC260FE4-440D-4541-AB96-47DAF3E02A10}" type="slidenum">
              <a:rPr lang="de-CH" altLang="en-US"/>
              <a:pPr>
                <a:defRPr/>
              </a:pPr>
              <a:t>‹#›</a:t>
            </a:fld>
            <a:endParaRPr lang="de-CH"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9F40C7FC-23ED-87AB-2A19-D64D671F54D6}"/>
              </a:ext>
            </a:extLst>
          </p:cNvPr>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defRPr>
            </a:lvl1pPr>
          </a:lstStyle>
          <a:p>
            <a:pPr>
              <a:defRPr/>
            </a:pPr>
            <a:endParaRPr lang="de-CH"/>
          </a:p>
        </p:txBody>
      </p:sp>
      <p:sp>
        <p:nvSpPr>
          <p:cNvPr id="64515" name="Rectangle 3">
            <a:extLst>
              <a:ext uri="{FF2B5EF4-FFF2-40B4-BE49-F238E27FC236}">
                <a16:creationId xmlns:a16="http://schemas.microsoft.com/office/drawing/2014/main" id="{F202D61C-9AE7-AAAD-FAE9-38FFFC5BC2C6}"/>
              </a:ext>
            </a:extLst>
          </p:cNvPr>
          <p:cNvSpPr>
            <a:spLocks noGrp="1" noChangeArrowheads="1"/>
          </p:cNvSpPr>
          <p:nvPr>
            <p:ph type="dt" idx="1"/>
          </p:nvPr>
        </p:nvSpPr>
        <p:spPr bwMode="auto">
          <a:xfrm>
            <a:off x="518160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defRPr>
            </a:lvl1pPr>
          </a:lstStyle>
          <a:p>
            <a:pPr>
              <a:defRPr/>
            </a:pPr>
            <a:endParaRPr lang="de-CH"/>
          </a:p>
        </p:txBody>
      </p:sp>
      <p:sp>
        <p:nvSpPr>
          <p:cNvPr id="2052" name="Rectangle 4">
            <a:extLst>
              <a:ext uri="{FF2B5EF4-FFF2-40B4-BE49-F238E27FC236}">
                <a16:creationId xmlns:a16="http://schemas.microsoft.com/office/drawing/2014/main" id="{E37B1044-8211-0E3C-88EB-DCCC81C1A242}"/>
              </a:ext>
            </a:extLst>
          </p:cNvPr>
          <p:cNvSpPr>
            <a:spLocks noChangeArrowheads="1" noTextEdit="1"/>
          </p:cNvSpPr>
          <p:nvPr>
            <p:ph type="sldImg" idx="2"/>
          </p:nvPr>
        </p:nvSpPr>
        <p:spPr bwMode="auto">
          <a:xfrm>
            <a:off x="2701925" y="533400"/>
            <a:ext cx="3740150" cy="259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a:extLst>
              <a:ext uri="{FF2B5EF4-FFF2-40B4-BE49-F238E27FC236}">
                <a16:creationId xmlns:a16="http://schemas.microsoft.com/office/drawing/2014/main" id="{37F7882B-33D1-C658-5017-2E8D7B93A79F}"/>
              </a:ext>
            </a:extLst>
          </p:cNvPr>
          <p:cNvSpPr>
            <a:spLocks noGrp="1" noChangeArrowheads="1"/>
          </p:cNvSpPr>
          <p:nvPr>
            <p:ph type="body" sz="quarter" idx="3"/>
          </p:nvPr>
        </p:nvSpPr>
        <p:spPr bwMode="auto">
          <a:xfrm>
            <a:off x="1219200" y="3276600"/>
            <a:ext cx="6705600"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noProof="0"/>
              <a:t>Click to edit Master text styles</a:t>
            </a:r>
          </a:p>
          <a:p>
            <a:pPr lvl="1"/>
            <a:r>
              <a:rPr lang="de-CH" noProof="0"/>
              <a:t>Second level</a:t>
            </a:r>
          </a:p>
          <a:p>
            <a:pPr lvl="2"/>
            <a:r>
              <a:rPr lang="de-CH" noProof="0"/>
              <a:t>Third level</a:t>
            </a:r>
          </a:p>
          <a:p>
            <a:pPr lvl="3"/>
            <a:r>
              <a:rPr lang="de-CH" noProof="0"/>
              <a:t>Fourth level</a:t>
            </a:r>
          </a:p>
          <a:p>
            <a:pPr lvl="4"/>
            <a:r>
              <a:rPr lang="de-CH" noProof="0"/>
              <a:t>Fifth level</a:t>
            </a:r>
          </a:p>
        </p:txBody>
      </p:sp>
      <p:sp>
        <p:nvSpPr>
          <p:cNvPr id="64518" name="Rectangle 6">
            <a:extLst>
              <a:ext uri="{FF2B5EF4-FFF2-40B4-BE49-F238E27FC236}">
                <a16:creationId xmlns:a16="http://schemas.microsoft.com/office/drawing/2014/main" id="{177F75E8-1DE8-6A4B-B009-6C38FC87A05F}"/>
              </a:ext>
            </a:extLst>
          </p:cNvPr>
          <p:cNvSpPr>
            <a:spLocks noGrp="1" noChangeArrowheads="1"/>
          </p:cNvSpPr>
          <p:nvPr>
            <p:ph type="ftr" sz="quarter" idx="4"/>
          </p:nvPr>
        </p:nvSpPr>
        <p:spPr bwMode="auto">
          <a:xfrm>
            <a:off x="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defRPr>
            </a:lvl1pPr>
          </a:lstStyle>
          <a:p>
            <a:pPr>
              <a:defRPr/>
            </a:pPr>
            <a:endParaRPr lang="de-CH"/>
          </a:p>
        </p:txBody>
      </p:sp>
      <p:sp>
        <p:nvSpPr>
          <p:cNvPr id="64519" name="Rectangle 7">
            <a:extLst>
              <a:ext uri="{FF2B5EF4-FFF2-40B4-BE49-F238E27FC236}">
                <a16:creationId xmlns:a16="http://schemas.microsoft.com/office/drawing/2014/main" id="{A6BA2BB8-FE22-096E-291C-C2FC7C05BDE7}"/>
              </a:ext>
            </a:extLst>
          </p:cNvPr>
          <p:cNvSpPr>
            <a:spLocks noGrp="1" noChangeArrowheads="1"/>
          </p:cNvSpPr>
          <p:nvPr>
            <p:ph type="sldNum" sz="quarter" idx="5"/>
          </p:nvPr>
        </p:nvSpPr>
        <p:spPr bwMode="auto">
          <a:xfrm>
            <a:off x="518160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9C823818-386F-1E4A-9843-D7AB14770DCB}" type="slidenum">
              <a:rPr lang="de-CH" altLang="en-US"/>
              <a:pPr>
                <a:defRPr/>
              </a:pPr>
              <a:t>‹#›</a:t>
            </a:fld>
            <a:endParaRPr lang="de-CH"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a:extLst>
              <a:ext uri="{FF2B5EF4-FFF2-40B4-BE49-F238E27FC236}">
                <a16:creationId xmlns:a16="http://schemas.microsoft.com/office/drawing/2014/main" id="{BB2AF48E-45E8-E0F3-94D0-7FB0E537AC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fld id="{18443420-EBD9-A04B-89B4-D4C2ACBF0A2D}" type="slidenum">
              <a:rPr lang="de-CH" altLang="en-US" sz="1200" smtClean="0">
                <a:latin typeface="Times" charset="0"/>
              </a:rPr>
              <a:pPr/>
              <a:t>3</a:t>
            </a:fld>
            <a:endParaRPr lang="de-CH" altLang="en-US" sz="1200">
              <a:latin typeface="Times" charset="0"/>
            </a:endParaRPr>
          </a:p>
        </p:txBody>
      </p:sp>
      <p:sp>
        <p:nvSpPr>
          <p:cNvPr id="7170" name="Rectangle 2">
            <a:extLst>
              <a:ext uri="{FF2B5EF4-FFF2-40B4-BE49-F238E27FC236}">
                <a16:creationId xmlns:a16="http://schemas.microsoft.com/office/drawing/2014/main" id="{D9113EB4-84FA-65C2-DDCC-8B69288E9EC2}"/>
              </a:ext>
            </a:extLst>
          </p:cNvPr>
          <p:cNvSpPr>
            <a:spLocks noChangeArrowheads="1" noTextEdit="1"/>
          </p:cNvSpPr>
          <p:nvPr>
            <p:ph type="sldImg"/>
          </p:nvPr>
        </p:nvSpPr>
        <p:spPr>
          <a:xfrm>
            <a:off x="2703513" y="533400"/>
            <a:ext cx="3740150" cy="2590800"/>
          </a:xfrm>
          <a:solidFill>
            <a:srgbClr val="FFFFFF"/>
          </a:solidFill>
          <a:ln/>
        </p:spPr>
      </p:sp>
      <p:sp>
        <p:nvSpPr>
          <p:cNvPr id="7171" name="Rectangle 3">
            <a:extLst>
              <a:ext uri="{FF2B5EF4-FFF2-40B4-BE49-F238E27FC236}">
                <a16:creationId xmlns:a16="http://schemas.microsoft.com/office/drawing/2014/main" id="{F98D5FB7-7C6B-6F13-419C-D3EB642E5CEA}"/>
              </a:ext>
            </a:extLst>
          </p:cNvPr>
          <p:cNvSpPr>
            <a:spLocks noChangeArrowheads="1"/>
          </p:cNvSpPr>
          <p:nvPr>
            <p:ph type="body" idx="1"/>
          </p:nvPr>
        </p:nvSpPr>
        <p:spPr>
          <a:solidFill>
            <a:srgbClr val="FFFFFF"/>
          </a:solidFill>
          <a:ln>
            <a:solidFill>
              <a:srgbClr val="000000"/>
            </a:solidFill>
          </a:ln>
        </p:spPr>
        <p:txBody>
          <a:bodyPr/>
          <a:lstStyle/>
          <a:p>
            <a:r>
              <a:rPr lang="de-CH" altLang="en-US">
                <a:ea typeface="ＭＳ Ｐゴシック" panose="020B0600070205080204" pitchFamily="34" charset="-128"/>
              </a:rPr>
              <a:t>More precisely, performance is a transformation P from the symbolic reality of the score to the physical reality of sounds (a quarter note is not determined in its physical duration, only the metronome yields the relation between symbolic reality and physical reality).</a:t>
            </a:r>
          </a:p>
          <a:p>
            <a:r>
              <a:rPr lang="de-CH" altLang="en-US">
                <a:ea typeface="ＭＳ Ｐゴシック" panose="020B0600070205080204" pitchFamily="34" charset="-128"/>
              </a:rPr>
              <a:t>The mathematical analysis of tempo and pitch transformations shows that the performance transformation P can be described by a performance vector field, as shown to the left in the symbolic parameter space.</a:t>
            </a:r>
          </a:p>
          <a:p>
            <a:r>
              <a:rPr lang="de-CH" altLang="en-US">
                <a:ea typeface="ＭＳ Ｐゴシック" panose="020B0600070205080204" pitchFamily="34" charset="-128"/>
              </a:rPr>
              <a:t>Essentially, performance is calculated via integration of such performance vector fields, much as the time is calculated via integration of the tempo curve.</a:t>
            </a:r>
          </a:p>
          <a:p>
            <a:r>
              <a:rPr lang="de-CH" altLang="en-US">
                <a:ea typeface="ＭＳ Ｐゴシック" panose="020B0600070205080204" pitchFamily="34" charset="-128"/>
              </a:rPr>
              <a:t>In this language, performance operators are built in order to produce new performance fields from the old ones inherited from the relative mothers.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a:extLst>
              <a:ext uri="{FF2B5EF4-FFF2-40B4-BE49-F238E27FC236}">
                <a16:creationId xmlns:a16="http://schemas.microsoft.com/office/drawing/2014/main" id="{D6031C32-E944-35F2-F57F-562C127837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fld id="{D1D6BAA5-2CEF-2F45-8735-D0A3E7C6D43E}" type="slidenum">
              <a:rPr lang="de-CH" altLang="en-US" sz="1200" smtClean="0">
                <a:latin typeface="Times" charset="0"/>
              </a:rPr>
              <a:pPr/>
              <a:t>5</a:t>
            </a:fld>
            <a:endParaRPr lang="de-CH" altLang="en-US" sz="1200">
              <a:latin typeface="Times" charset="0"/>
            </a:endParaRPr>
          </a:p>
        </p:txBody>
      </p:sp>
      <p:sp>
        <p:nvSpPr>
          <p:cNvPr id="10242" name="Rectangle 2">
            <a:extLst>
              <a:ext uri="{FF2B5EF4-FFF2-40B4-BE49-F238E27FC236}">
                <a16:creationId xmlns:a16="http://schemas.microsoft.com/office/drawing/2014/main" id="{3EC5D090-0E24-0AF0-7924-629F7085A037}"/>
              </a:ext>
            </a:extLst>
          </p:cNvPr>
          <p:cNvSpPr>
            <a:spLocks noGrp="1" noRot="1" noChangeAspect="1" noChangeArrowheads="1" noTextEdit="1"/>
          </p:cNvSpPr>
          <p:nvPr>
            <p:ph type="sldImg"/>
          </p:nvPr>
        </p:nvSpPr>
        <p:spPr>
          <a:xfrm>
            <a:off x="2703513" y="533400"/>
            <a:ext cx="3740150" cy="2590800"/>
          </a:xfrm>
          <a:solidFill>
            <a:srgbClr val="FFFFFF"/>
          </a:solidFill>
          <a:ln/>
        </p:spPr>
      </p:sp>
      <p:sp>
        <p:nvSpPr>
          <p:cNvPr id="10243" name="Rectangle 3">
            <a:extLst>
              <a:ext uri="{FF2B5EF4-FFF2-40B4-BE49-F238E27FC236}">
                <a16:creationId xmlns:a16="http://schemas.microsoft.com/office/drawing/2014/main" id="{60611225-A348-6950-73C8-8CFA715AE014}"/>
              </a:ext>
            </a:extLst>
          </p:cNvPr>
          <p:cNvSpPr>
            <a:spLocks noGrp="1" noChangeArrowheads="1"/>
          </p:cNvSpPr>
          <p:nvPr>
            <p:ph type="body" idx="1"/>
          </p:nvPr>
        </p:nvSpPr>
        <p:spPr>
          <a:solidFill>
            <a:srgbClr val="FFFFFF"/>
          </a:solidFill>
          <a:ln>
            <a:solidFill>
              <a:srgbClr val="000000"/>
            </a:solidFill>
          </a:ln>
        </p:spPr>
        <p:txBody>
          <a:bodyPr/>
          <a:lstStyle/>
          <a:p>
            <a:r>
              <a:rPr lang="de-CH" altLang="en-US">
                <a:ea typeface="ＭＳ Ｐゴシック" panose="020B0600070205080204" pitchFamily="34" charset="-128"/>
              </a:rPr>
              <a:t>More precisely, performance is a transformation P from the symbolic reality of the score to the physical reality of sounds (a quarter note is not determined in its physical duration, only the metronome yields the relation between symbolic reality and physical reality).</a:t>
            </a:r>
          </a:p>
          <a:p>
            <a:r>
              <a:rPr lang="de-CH" altLang="en-US">
                <a:ea typeface="ＭＳ Ｐゴシック" panose="020B0600070205080204" pitchFamily="34" charset="-128"/>
              </a:rPr>
              <a:t>The mathematical analysis of tempo and pitch transformations shows that the performance transformation P can be described by a performance vector field, as shown to the left in the symbolic parameter space.</a:t>
            </a:r>
          </a:p>
          <a:p>
            <a:r>
              <a:rPr lang="de-CH" altLang="en-US">
                <a:ea typeface="ＭＳ Ｐゴシック" panose="020B0600070205080204" pitchFamily="34" charset="-128"/>
              </a:rPr>
              <a:t>Essentially, performance is calculated via integration of such performance vector fields, much as the time is calculated via integration of the tempo curve.</a:t>
            </a:r>
          </a:p>
          <a:p>
            <a:r>
              <a:rPr lang="de-CH" altLang="en-US">
                <a:ea typeface="ＭＳ Ｐゴシック" panose="020B0600070205080204" pitchFamily="34" charset="-128"/>
              </a:rPr>
              <a:t>In this language, performance operators are built in order to produce new performance fields from the old ones inherited from the relative mothers.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16925"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485900" y="3886200"/>
            <a:ext cx="6931025"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8491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95300" y="1600200"/>
            <a:ext cx="8912225"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0479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0263" y="274638"/>
            <a:ext cx="2227262"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8"/>
            <a:ext cx="6532563"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3746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95300" y="1600200"/>
            <a:ext cx="8912225"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832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16925"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0258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95300" y="1600200"/>
            <a:ext cx="4379913"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7613" y="1600200"/>
            <a:ext cx="4379912"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126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5150"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5150"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0788" y="1535113"/>
            <a:ext cx="4376737"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0788" y="2174875"/>
            <a:ext cx="4376737"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7004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61953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08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871913" y="273050"/>
            <a:ext cx="5535612"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7550"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224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0425"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0425"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69941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id="{F6E93F39-2E91-67C6-2299-55E9328CBF98}"/>
              </a:ext>
            </a:extLst>
          </p:cNvPr>
          <p:cNvSpPr>
            <a:spLocks noChangeArrowheads="1"/>
          </p:cNvSpPr>
          <p:nvPr userDrawn="1"/>
        </p:nvSpPr>
        <p:spPr bwMode="auto">
          <a:xfrm>
            <a:off x="0" y="0"/>
            <a:ext cx="1409700" cy="6858000"/>
          </a:xfrm>
          <a:prstGeom prst="rect">
            <a:avLst/>
          </a:prstGeom>
          <a:gradFill rotWithShape="0">
            <a:gsLst>
              <a:gs pos="0">
                <a:srgbClr val="FFCB1F"/>
              </a:gs>
              <a:gs pos="100000">
                <a:schemeClr val="bg1"/>
              </a:gs>
            </a:gsLst>
            <a:lin ang="0" scaled="1"/>
          </a:gradFill>
          <a:ln>
            <a:noFill/>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endParaRPr lang="en-US" altLang="en-US"/>
          </a:p>
        </p:txBody>
      </p:sp>
      <p:pic>
        <p:nvPicPr>
          <p:cNvPr id="1027" name="Picture 10" descr="IFM_blue.jpg                                                   00031B6BMacintosh HD                   B746CC0A:">
            <a:extLst>
              <a:ext uri="{FF2B5EF4-FFF2-40B4-BE49-F238E27FC236}">
                <a16:creationId xmlns:a16="http://schemas.microsoft.com/office/drawing/2014/main" id="{1189B43C-AB40-8C4A-D267-F74BFE38EF95}"/>
              </a:ext>
            </a:extLst>
          </p:cNvPr>
          <p:cNvPicPr>
            <a:picLocks noChangeAspect="1" noChangeArrowheads="1"/>
          </p:cNvPicPr>
          <p:nvPr userDrawn="1"/>
        </p:nvPicPr>
        <p:blipFill>
          <a:blip r:embed="rId13">
            <a:clrChange>
              <a:clrFrom>
                <a:srgbClr val="CEE7EE"/>
              </a:clrFrom>
              <a:clrTo>
                <a:srgbClr val="CEE7EE">
                  <a:alpha val="0"/>
                </a:srgbClr>
              </a:clrTo>
            </a:clrChange>
            <a:extLst>
              <a:ext uri="{28A0092B-C50C-407E-A947-70E740481C1C}">
                <a14:useLocalDpi xmlns:a14="http://schemas.microsoft.com/office/drawing/2010/main" val="0"/>
              </a:ext>
            </a:extLst>
          </a:blip>
          <a:srcRect r="2034" b="2296"/>
          <a:stretch>
            <a:fillRect/>
          </a:stretch>
        </p:blipFill>
        <p:spPr bwMode="auto">
          <a:xfrm>
            <a:off x="79375" y="115888"/>
            <a:ext cx="8239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2" descr="mn.gif                                                         0000565DExtra                          BF31C3C3:">
            <a:extLst>
              <a:ext uri="{FF2B5EF4-FFF2-40B4-BE49-F238E27FC236}">
                <a16:creationId xmlns:a16="http://schemas.microsoft.com/office/drawing/2014/main" id="{ECBEBB14-56F2-A712-4D32-C2404DC19A8E}"/>
              </a:ext>
            </a:extLst>
          </p:cNvPr>
          <p:cNvPicPr>
            <a:picLocks noChangeAspect="1" noChangeArrowheads="1"/>
          </p:cNvPicPr>
          <p:nvPr userDrawn="1"/>
        </p:nvPicPr>
        <p:blipFill>
          <a:blip r:embed="rId14">
            <a:lum contrast="6000"/>
            <a:extLst>
              <a:ext uri="{28A0092B-C50C-407E-A947-70E740481C1C}">
                <a14:useLocalDpi xmlns:a14="http://schemas.microsoft.com/office/drawing/2010/main" val="0"/>
              </a:ext>
            </a:extLst>
          </a:blip>
          <a:srcRect/>
          <a:stretch>
            <a:fillRect/>
          </a:stretch>
        </p:blipFill>
        <p:spPr bwMode="auto">
          <a:xfrm>
            <a:off x="550863" y="112713"/>
            <a:ext cx="6461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 Box 14">
            <a:extLst>
              <a:ext uri="{FF2B5EF4-FFF2-40B4-BE49-F238E27FC236}">
                <a16:creationId xmlns:a16="http://schemas.microsoft.com/office/drawing/2014/main" id="{DFB01B86-56E1-4664-9754-6F4E9051A7B4}"/>
              </a:ext>
            </a:extLst>
          </p:cNvPr>
          <p:cNvSpPr txBox="1">
            <a:spLocks noChangeArrowheads="1"/>
          </p:cNvSpPr>
          <p:nvPr userDrawn="1"/>
        </p:nvSpPr>
        <p:spPr bwMode="auto">
          <a:xfrm rot="-5400000">
            <a:off x="-2191543" y="3347244"/>
            <a:ext cx="5167312" cy="457200"/>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r">
              <a:defRPr/>
            </a:pPr>
            <a:r>
              <a:rPr lang="de-DE" altLang="en-US" sz="1200" dirty="0">
                <a:effectLst>
                  <a:outerShdw blurRad="38100" dist="38100" dir="2700000" algn="tl">
                    <a:srgbClr val="FFFFFF"/>
                  </a:outerShdw>
                </a:effectLst>
                <a:latin typeface="Times" pitchFamily="2" charset="0"/>
              </a:rPr>
              <a:t>Guerino Mazzola (Spring 2024</a:t>
            </a:r>
            <a:r>
              <a:rPr lang="de-DE" altLang="en-US" sz="1200" baseline="30000" dirty="0">
                <a:effectLst>
                  <a:outerShdw blurRad="38100" dist="38100" dir="2700000" algn="tl">
                    <a:srgbClr val="FFFFFF"/>
                  </a:outerShdw>
                </a:effectLst>
                <a:latin typeface="Times" pitchFamily="2" charset="0"/>
              </a:rPr>
              <a:t>©</a:t>
            </a:r>
            <a:r>
              <a:rPr lang="de-DE" altLang="en-US" sz="1200" dirty="0">
                <a:effectLst>
                  <a:outerShdw blurRad="38100" dist="38100" dir="2700000" algn="tl">
                    <a:srgbClr val="FFFFFF"/>
                  </a:outerShdw>
                </a:effectLst>
                <a:latin typeface="Times" pitchFamily="2" charset="0"/>
              </a:rPr>
              <a:t>): </a:t>
            </a:r>
            <a:r>
              <a:rPr lang="de-DE" altLang="en-US" sz="1200" dirty="0" err="1">
                <a:effectLst>
                  <a:outerShdw blurRad="38100" dist="38100" dir="2700000" algn="tl">
                    <a:srgbClr val="FFFFFF"/>
                  </a:outerShdw>
                </a:effectLst>
                <a:latin typeface="Times" pitchFamily="2" charset="0"/>
              </a:rPr>
              <a:t>Gesture</a:t>
            </a:r>
            <a:r>
              <a:rPr lang="de-DE" altLang="en-US" sz="1200" dirty="0">
                <a:effectLst>
                  <a:outerShdw blurRad="38100" dist="38100" dir="2700000" algn="tl">
                    <a:srgbClr val="FFFFFF"/>
                  </a:outerShdw>
                </a:effectLst>
                <a:latin typeface="Times" pitchFamily="2" charset="0"/>
              </a:rPr>
              <a:t> Theory </a:t>
            </a:r>
            <a:br>
              <a:rPr lang="de-DE" altLang="en-US" sz="1200" dirty="0">
                <a:effectLst>
                  <a:outerShdw blurRad="38100" dist="38100" dir="2700000" algn="tl">
                    <a:srgbClr val="FFFFFF"/>
                  </a:outerShdw>
                </a:effectLst>
                <a:latin typeface="Times" pitchFamily="2" charset="0"/>
              </a:rPr>
            </a:br>
            <a:endParaRPr lang="de-DE" altLang="en-US" sz="1200" i="1" dirty="0">
              <a:effectLst>
                <a:outerShdw blurRad="38100" dist="38100" dir="2700000" algn="tl">
                  <a:srgbClr val="FFFFFF"/>
                </a:outerShdw>
              </a:effectLst>
              <a:latin typeface="Times"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7BED3AC3-A0FA-5592-76A0-435CAE5D09DA}"/>
              </a:ext>
            </a:extLst>
          </p:cNvPr>
          <p:cNvSpPr txBox="1">
            <a:spLocks noChangeArrowheads="1"/>
          </p:cNvSpPr>
          <p:nvPr/>
        </p:nvSpPr>
        <p:spPr bwMode="auto">
          <a:xfrm>
            <a:off x="2152650" y="1049338"/>
            <a:ext cx="7235825" cy="5108575"/>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defRPr/>
            </a:pPr>
            <a:r>
              <a:rPr lang="de-DE" altLang="en-US" dirty="0">
                <a:effectLst>
                  <a:outerShdw blurRad="38100" dist="38100" dir="2700000" algn="tl">
                    <a:srgbClr val="FFFFFF"/>
                  </a:outerShdw>
                </a:effectLst>
                <a:latin typeface="Times" pitchFamily="2" charset="0"/>
              </a:rPr>
              <a:t>VI	</a:t>
            </a:r>
            <a:r>
              <a:rPr lang="de-DE" altLang="en-US" dirty="0" err="1">
                <a:effectLst>
                  <a:outerShdw blurRad="38100" dist="38100" dir="2700000" algn="tl">
                    <a:srgbClr val="FFFFFF"/>
                  </a:outerShdw>
                </a:effectLst>
                <a:latin typeface="Times" pitchFamily="2" charset="0"/>
              </a:rPr>
              <a:t>Gestures</a:t>
            </a:r>
            <a:r>
              <a:rPr lang="de-DE" altLang="en-US" dirty="0">
                <a:effectLst>
                  <a:outerShdw blurRad="38100" dist="38100" dir="2700000" algn="tl">
                    <a:srgbClr val="FFFFFF"/>
                  </a:outerShdw>
                </a:effectLst>
                <a:latin typeface="Times" pitchFamily="2" charset="0"/>
              </a:rPr>
              <a:t> in Performance </a:t>
            </a:r>
            <a:r>
              <a:rPr lang="de-DE" altLang="en-US" dirty="0" err="1">
                <a:effectLst>
                  <a:outerShdw blurRad="38100" dist="38100" dir="2700000" algn="tl">
                    <a:srgbClr val="FFFFFF"/>
                  </a:outerShdw>
                </a:effectLst>
                <a:latin typeface="Times" pitchFamily="2" charset="0"/>
              </a:rPr>
              <a:t>and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Performative </a:t>
            </a:r>
            <a:r>
              <a:rPr lang="de-DE" altLang="en-US" dirty="0" err="1">
                <a:effectLst>
                  <a:outerShdw blurRad="38100" dist="38100" dir="2700000" algn="tl">
                    <a:srgbClr val="FFFFFF"/>
                  </a:outerShdw>
                </a:effectLst>
                <a:latin typeface="Times" pitchFamily="2" charset="0"/>
              </a:rPr>
              <a:t>Construction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Vertical</a:t>
            </a:r>
            <a:r>
              <a:rPr lang="de-DE" altLang="en-US" dirty="0">
                <a:effectLst>
                  <a:outerShdw blurRad="38100" dist="38100" dir="2700000" algn="tl">
                    <a:srgbClr val="FFFFFF"/>
                  </a:outerShdw>
                </a:effectLst>
                <a:latin typeface="Times" pitchFamily="2" charset="0"/>
              </a:rPr>
              <a:t> Time</a:t>
            </a:r>
          </a:p>
          <a:p>
            <a:pPr>
              <a:spcBef>
                <a:spcPct val="50000"/>
              </a:spcBef>
              <a:defRPr/>
            </a:pPr>
            <a:endParaRPr lang="de-DE" altLang="en-US" dirty="0">
              <a:effectLst>
                <a:outerShdw blurRad="38100" dist="38100" dir="2700000" algn="tl">
                  <a:srgbClr val="FFFFFF"/>
                </a:outerShdw>
              </a:effectLst>
              <a:latin typeface="Times" pitchFamily="2" charset="0"/>
            </a:endParaRPr>
          </a:p>
          <a:p>
            <a:pPr>
              <a:spcBef>
                <a:spcPct val="50000"/>
              </a:spcBef>
              <a:defRPr/>
            </a:pPr>
            <a:endParaRPr lang="de-DE" altLang="en-US" dirty="0">
              <a:effectLst>
                <a:outerShdw blurRad="38100" dist="38100" dir="2700000" algn="tl">
                  <a:srgbClr val="FFFFFF"/>
                </a:outerShdw>
              </a:effectLst>
              <a:latin typeface="Times" pitchFamily="2" charset="0"/>
            </a:endParaRPr>
          </a:p>
          <a:p>
            <a:pPr>
              <a:spcBef>
                <a:spcPct val="50000"/>
              </a:spcBef>
              <a:defRPr/>
            </a:pPr>
            <a:endParaRPr lang="de-DE" altLang="en-US" dirty="0">
              <a:effectLst>
                <a:outerShdw blurRad="38100" dist="38100" dir="2700000" algn="tl">
                  <a:srgbClr val="FFFFFF"/>
                </a:outerShdw>
              </a:effectLst>
              <a:latin typeface="Times" pitchFamily="2" charset="0"/>
            </a:endParaRPr>
          </a:p>
          <a:p>
            <a:pPr>
              <a:spcBef>
                <a:spcPct val="50000"/>
              </a:spcBef>
              <a:defRPr/>
            </a:pPr>
            <a:endParaRPr lang="de-DE" altLang="en-US" dirty="0">
              <a:effectLst>
                <a:outerShdw blurRad="38100" dist="38100" dir="2700000" algn="tl">
                  <a:srgbClr val="FFFFFF"/>
                </a:outerShdw>
              </a:effectLst>
              <a:latin typeface="Times" pitchFamily="2" charset="0"/>
            </a:endParaRPr>
          </a:p>
          <a:p>
            <a:pPr>
              <a:spcBef>
                <a:spcPct val="50000"/>
              </a:spcBef>
              <a:defRPr/>
            </a:pPr>
            <a:endParaRPr lang="de-DE" altLang="en-US" dirty="0">
              <a:effectLst>
                <a:outerShdw blurRad="38100" dist="38100" dir="2700000" algn="tl">
                  <a:srgbClr val="FFFFFF"/>
                </a:outerShdw>
              </a:effectLst>
              <a:latin typeface="Times" pitchFamily="2" charset="0"/>
            </a:endParaRPr>
          </a:p>
          <a:p>
            <a:pPr>
              <a:spcBef>
                <a:spcPct val="50000"/>
              </a:spcBef>
              <a:buFont typeface="Times" pitchFamily="2" charset="0"/>
              <a:buNone/>
              <a:defRPr/>
            </a:pPr>
            <a:r>
              <a:rPr lang="de-DE" altLang="en-US" sz="2400" dirty="0">
                <a:effectLst>
                  <a:outerShdw blurRad="38100" dist="38100" dir="2700000" algn="tl">
                    <a:srgbClr val="FFFFFF"/>
                  </a:outerShdw>
                </a:effectLst>
                <a:latin typeface="Times" pitchFamily="2" charset="0"/>
              </a:rPr>
              <a:t>(Fr </a:t>
            </a:r>
            <a:r>
              <a:rPr lang="de-DE" altLang="en-US" sz="2400">
                <a:effectLst>
                  <a:outerShdw blurRad="38100" dist="38100" dir="2700000" algn="tl">
                    <a:srgbClr val="FFFFFF"/>
                  </a:outerShdw>
                </a:effectLst>
                <a:latin typeface="Times" pitchFamily="2" charset="0"/>
              </a:rPr>
              <a:t>Feb 23) </a:t>
            </a:r>
            <a:r>
              <a:rPr lang="de-DE" altLang="en-US" sz="2400" dirty="0">
                <a:effectLst>
                  <a:outerShdw blurRad="38100" dist="38100" dir="2700000" algn="tl">
                    <a:srgbClr val="FFFFFF"/>
                  </a:outerShdw>
                </a:effectLst>
                <a:latin typeface="Times" pitchFamily="2" charset="0"/>
              </a:rPr>
              <a:t>	</a:t>
            </a:r>
            <a:br>
              <a:rPr lang="de-DE" altLang="en-US" sz="2400" dirty="0">
                <a:effectLst>
                  <a:outerShdw blurRad="38100" dist="38100" dir="2700000" algn="tl">
                    <a:srgbClr val="FFFFFF"/>
                  </a:outerShdw>
                </a:effectLst>
                <a:latin typeface="Times" pitchFamily="2" charset="0"/>
              </a:rPr>
            </a:br>
            <a:endParaRPr lang="de-DE" altLang="en-US" sz="2400" dirty="0">
              <a:latin typeface="Times-Rom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15518240" presetClass="entr" presetSubtype="0" fill="hold" nodeType="clickEffect">
                                  <p:stCondLst>
                                    <p:cond delay="0"/>
                                  </p:stCondLst>
                                  <p:childTnLst>
                                    <p:set>
                                      <p:cBhvr>
                                        <p:cTn id="10" dur="1" fill="hold">
                                          <p:stCondLst>
                                            <p:cond delay="499"/>
                                          </p:stCondLst>
                                        </p:cTn>
                                        <p:tgtEl>
                                          <p:spTgt spid="54685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uiExpand="1"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a:extLst>
              <a:ext uri="{FF2B5EF4-FFF2-40B4-BE49-F238E27FC236}">
                <a16:creationId xmlns:a16="http://schemas.microsoft.com/office/drawing/2014/main" id="{4F5A89C7-F01C-57F9-8738-C9D998BB78E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6850" y="1085850"/>
            <a:ext cx="7991475"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E0DE54F-2746-1ACD-DD4B-18A6E6D696D3}"/>
              </a:ext>
            </a:extLst>
          </p:cNvPr>
          <p:cNvSpPr txBox="1"/>
          <p:nvPr/>
        </p:nvSpPr>
        <p:spPr>
          <a:xfrm>
            <a:off x="2586038" y="157163"/>
            <a:ext cx="6059487" cy="523875"/>
          </a:xfrm>
          <a:prstGeom prst="rect">
            <a:avLst/>
          </a:prstGeom>
          <a:noFill/>
        </p:spPr>
        <p:txBody>
          <a:bodyPr wrap="none">
            <a:spAutoFit/>
          </a:bodyPr>
          <a:lstStyle/>
          <a:p>
            <a:pPr>
              <a:defRPr/>
            </a:pPr>
            <a:r>
              <a:rPr lang="en-US" dirty="0">
                <a:effectLst>
                  <a:outerShdw blurRad="50800" dist="38100" dir="2700000" algn="tl" rotWithShape="0">
                    <a:srgbClr val="FFFFFF"/>
                  </a:outerShdw>
                </a:effectLst>
                <a:latin typeface="+mj-lt"/>
              </a:rPr>
              <a:t>The projective limit of a gesture diagram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8673"/>
                                        </p:tgtEl>
                                        <p:attrNameLst>
                                          <p:attrName>style.visibility</p:attrName>
                                        </p:attrNameLst>
                                      </p:cBhvr>
                                      <p:to>
                                        <p:strVal val="visible"/>
                                      </p:to>
                                    </p:set>
                                    <p:anim calcmode="lin" valueType="num">
                                      <p:cBhvr>
                                        <p:cTn id="7" dur="500" fill="hold"/>
                                        <p:tgtEl>
                                          <p:spTgt spid="28673"/>
                                        </p:tgtEl>
                                        <p:attrNameLst>
                                          <p:attrName>ppt_w</p:attrName>
                                        </p:attrNameLst>
                                      </p:cBhvr>
                                      <p:tavLst>
                                        <p:tav tm="0">
                                          <p:val>
                                            <p:fltVal val="0"/>
                                          </p:val>
                                        </p:tav>
                                        <p:tav tm="100000">
                                          <p:val>
                                            <p:strVal val="#ppt_w"/>
                                          </p:val>
                                        </p:tav>
                                      </p:tavLst>
                                    </p:anim>
                                    <p:anim calcmode="lin" valueType="num">
                                      <p:cBhvr>
                                        <p:cTn id="8" dur="500" fill="hold"/>
                                        <p:tgtEl>
                                          <p:spTgt spid="286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78684468-CAE0-5F76-CF23-9B00F7C34DA1}"/>
              </a:ext>
            </a:extLst>
          </p:cNvPr>
          <p:cNvSpPr txBox="1">
            <a:spLocks noChangeArrowheads="1"/>
          </p:cNvSpPr>
          <p:nvPr/>
        </p:nvSpPr>
        <p:spPr bwMode="auto">
          <a:xfrm>
            <a:off x="1271588" y="1038225"/>
            <a:ext cx="8642350" cy="1600200"/>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defRPr/>
            </a:pPr>
            <a:r>
              <a:rPr lang="de-DE" altLang="en-US" dirty="0">
                <a:effectLst>
                  <a:outerShdw blurRad="38100" dist="38100" dir="2700000" algn="tl">
                    <a:srgbClr val="FFFFFF"/>
                  </a:outerShdw>
                </a:effectLst>
                <a:latin typeface="Times" pitchFamily="2" charset="0"/>
              </a:rPr>
              <a:t>VI.4.2 </a:t>
            </a:r>
            <a:r>
              <a:rPr lang="de-DE" altLang="en-US" dirty="0" err="1">
                <a:effectLst>
                  <a:outerShdw blurRad="38100" dist="38100" dir="2700000" algn="tl">
                    <a:srgbClr val="FFFFFF"/>
                  </a:outerShdw>
                </a:effectLst>
                <a:latin typeface="Times" pitchFamily="2" charset="0"/>
              </a:rPr>
              <a:t>Calculating</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Projective</a:t>
            </a:r>
            <a:r>
              <a:rPr lang="de-DE" altLang="en-US" dirty="0">
                <a:effectLst>
                  <a:outerShdw blurRad="38100" dist="38100" dir="2700000" algn="tl">
                    <a:srgbClr val="FFFFFF"/>
                  </a:outerShdw>
                </a:effectLst>
                <a:latin typeface="Times" pitchFamily="2" charset="0"/>
              </a:rPr>
              <a:t> Limit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 </a:t>
            </a:r>
            <a:r>
              <a:rPr lang="de-DE" altLang="en-US" dirty="0" err="1">
                <a:effectLst>
                  <a:outerShdw blurRad="38100" dist="38100" dir="2700000" algn="tl">
                    <a:srgbClr val="FFFFFF"/>
                  </a:outerShdw>
                </a:effectLst>
                <a:latin typeface="Times" pitchFamily="2" charset="0"/>
              </a:rPr>
              <a:t>Gestural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Diagram</a:t>
            </a:r>
            <a:endParaRPr lang="de-DE" altLang="en-US" dirty="0">
              <a:effectLst>
                <a:outerShdw blurRad="38100" dist="38100" dir="2700000" algn="tl">
                  <a:srgbClr val="FFFFFF"/>
                </a:outerShdw>
              </a:effectLst>
              <a:latin typeface="Times" pitchFamily="2" charset="0"/>
            </a:endParaRPr>
          </a:p>
          <a:p>
            <a:pPr>
              <a:spcBef>
                <a:spcPct val="50000"/>
              </a:spcBef>
              <a:defRPr/>
            </a:pPr>
            <a:endParaRPr lang="de-DE" altLang="en-US" dirty="0">
              <a:effectLst>
                <a:outerShdw blurRad="38100" dist="38100" dir="2700000" algn="tl">
                  <a:srgbClr val="FFFFFF"/>
                </a:outerShdw>
              </a:effectLst>
              <a:latin typeface="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FE538FD7-EB3B-658A-D6CE-58409D22ACD9}"/>
              </a:ext>
            </a:extLst>
          </p:cNvPr>
          <p:cNvSpPr txBox="1">
            <a:spLocks noChangeArrowheads="1"/>
          </p:cNvSpPr>
          <p:nvPr/>
        </p:nvSpPr>
        <p:spPr bwMode="auto">
          <a:xfrm>
            <a:off x="1271588" y="1038225"/>
            <a:ext cx="8642350" cy="2246313"/>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defRPr/>
            </a:pPr>
            <a:r>
              <a:rPr lang="de-DE" altLang="en-US" dirty="0">
                <a:effectLst>
                  <a:outerShdw blurRad="38100" dist="38100" dir="2700000" algn="tl">
                    <a:srgbClr val="FFFFFF"/>
                  </a:outerShdw>
                </a:effectLst>
                <a:latin typeface="Times" pitchFamily="2" charset="0"/>
              </a:rPr>
              <a:t>VI.4.3 The </a:t>
            </a:r>
            <a:r>
              <a:rPr lang="de-DE" altLang="en-US" dirty="0" err="1">
                <a:effectLst>
                  <a:outerShdw blurRad="38100" dist="38100" dir="2700000" algn="tl">
                    <a:srgbClr val="FFFFFF"/>
                  </a:outerShdw>
                </a:effectLst>
                <a:latin typeface="Times" pitchFamily="2" charset="0"/>
              </a:rPr>
              <a:t>Projective</a:t>
            </a:r>
            <a:r>
              <a:rPr lang="de-DE" altLang="en-US" dirty="0">
                <a:effectLst>
                  <a:outerShdw blurRad="38100" dist="38100" dir="2700000" algn="tl">
                    <a:srgbClr val="FFFFFF"/>
                  </a:outerShdw>
                </a:effectLst>
                <a:latin typeface="Times" pitchFamily="2" charset="0"/>
              </a:rPr>
              <a:t> Limit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 </a:t>
            </a:r>
            <a:r>
              <a:rPr lang="de-DE" altLang="en-US" dirty="0" err="1">
                <a:effectLst>
                  <a:outerShdw blurRad="38100" dist="38100" dir="2700000" algn="tl">
                    <a:srgbClr val="FFFFFF"/>
                  </a:outerShdw>
                </a:effectLst>
                <a:latin typeface="Times" pitchFamily="2" charset="0"/>
              </a:rPr>
              <a:t>Gestural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Diagram</a:t>
            </a:r>
            <a:endParaRPr lang="de-DE" altLang="en-US" dirty="0">
              <a:effectLst>
                <a:outerShdw blurRad="38100" dist="38100" dir="2700000" algn="tl">
                  <a:srgbClr val="FFFFFF"/>
                </a:outerShdw>
              </a:effectLst>
              <a:latin typeface="Times" pitchFamily="2" charset="0"/>
            </a:endParaRPr>
          </a:p>
          <a:p>
            <a:pPr marL="0">
              <a:spcBef>
                <a:spcPct val="50000"/>
              </a:spcBef>
              <a:defRPr/>
            </a:pPr>
            <a:r>
              <a:rPr lang="de-DE" altLang="en-US" dirty="0">
                <a:effectLst>
                  <a:outerShdw blurRad="38100" dist="38100" dir="2700000" algn="tl">
                    <a:srgbClr val="FFFFFF"/>
                  </a:outerShdw>
                </a:effectLst>
                <a:latin typeface="Times" pitchFamily="2" charset="0"/>
              </a:rPr>
              <a:t>A </a:t>
            </a:r>
            <a:r>
              <a:rPr lang="de-DE" altLang="en-US" dirty="0" err="1">
                <a:effectLst>
                  <a:outerShdw blurRad="38100" dist="38100" dir="2700000" algn="tl">
                    <a:srgbClr val="FFFFFF"/>
                  </a:outerShdw>
                </a:effectLst>
                <a:latin typeface="Times" pitchFamily="2" charset="0"/>
              </a:rPr>
              <a:t>gestural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diagram</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is</a:t>
            </a:r>
            <a:r>
              <a:rPr lang="de-DE" altLang="en-US" dirty="0">
                <a:effectLst>
                  <a:outerShdw blurRad="38100" dist="38100" dir="2700000" algn="tl">
                    <a:srgbClr val="FFFFFF"/>
                  </a:outerShdw>
                </a:effectLst>
                <a:latin typeface="Times" pitchFamily="2" charset="0"/>
              </a:rPr>
              <a:t> a </a:t>
            </a:r>
            <a:r>
              <a:rPr lang="de-DE" altLang="en-US" dirty="0" err="1">
                <a:effectLst>
                  <a:outerShdw blurRad="38100" dist="38100" dir="2700000" algn="tl">
                    <a:srgbClr val="FFFFFF"/>
                  </a:outerShdw>
                </a:effectLst>
                <a:latin typeface="Times" pitchFamily="2" charset="0"/>
              </a:rPr>
              <a:t>diagram</a:t>
            </a:r>
            <a:r>
              <a:rPr lang="de-DE" altLang="en-US" dirty="0">
                <a:effectLst>
                  <a:outerShdw blurRad="38100" dist="38100" dir="2700000" algn="tl">
                    <a:srgbClr val="FFFFFF"/>
                  </a:outerShdw>
                </a:effectLst>
                <a:latin typeface="Times" pitchFamily="2" charset="0"/>
              </a:rPr>
              <a:t> </a:t>
            </a:r>
            <a:r>
              <a:rPr lang="de-DE" altLang="en-US" dirty="0">
                <a:effectLst>
                  <a:outerShdw blurRad="38100" dist="38100" dir="2700000" algn="tl">
                    <a:srgbClr val="FFFFFF"/>
                  </a:outerShdw>
                </a:effectLst>
                <a:latin typeface="Apple Chancery" panose="03020702040506060504" pitchFamily="66" charset="-79"/>
                <a:cs typeface="Apple Chancery" panose="03020702040506060504" pitchFamily="66" charset="-79"/>
              </a:rPr>
              <a:t>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gestures</a:t>
            </a:r>
            <a:r>
              <a:rPr lang="de-DE" altLang="en-US" dirty="0">
                <a:effectLst>
                  <a:outerShdw blurRad="38100" dist="38100" dir="2700000" algn="tl">
                    <a:srgbClr val="FFFFFF"/>
                  </a:outerShdw>
                </a:effectLst>
                <a:latin typeface="Times" pitchFamily="2" charset="0"/>
              </a:rPr>
              <a:t>, i.e. a </a:t>
            </a:r>
            <a:r>
              <a:rPr lang="de-DE" altLang="en-US" dirty="0" err="1">
                <a:effectLst>
                  <a:outerShdw blurRad="38100" dist="38100" dir="2700000" algn="tl">
                    <a:srgbClr val="FFFFFF"/>
                  </a:outerShdw>
                </a:effectLst>
                <a:latin typeface="Times" pitchFamily="2" charset="0"/>
              </a:rPr>
              <a:t>set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gestures</a:t>
            </a:r>
            <a:r>
              <a:rPr lang="de-DE" altLang="en-US" dirty="0">
                <a:effectLst>
                  <a:outerShdw blurRad="38100" dist="38100" dir="2700000" algn="tl">
                    <a:srgbClr val="FFFFFF"/>
                  </a:outerShdw>
                </a:effectLst>
                <a:latin typeface="Times" pitchFamily="2" charset="0"/>
              </a:rPr>
              <a:t> D</a:t>
            </a:r>
            <a:r>
              <a:rPr lang="de-DE" altLang="en-US" baseline="-25000" dirty="0">
                <a:effectLst>
                  <a:outerShdw blurRad="38100" dist="38100" dir="2700000" algn="tl">
                    <a:srgbClr val="FFFFFF"/>
                  </a:outerShdw>
                </a:effectLst>
                <a:latin typeface="Times" pitchFamily="2" charset="0"/>
              </a:rPr>
              <a:t>i</a:t>
            </a:r>
            <a:r>
              <a:rPr lang="de-DE" altLang="en-US" dirty="0">
                <a:effectLst>
                  <a:outerShdw blurRad="38100" dist="38100" dir="2700000" algn="tl">
                    <a:srgbClr val="FFFFFF"/>
                  </a:outerShdw>
                </a:effectLst>
                <a:latin typeface="Times" pitchFamily="2" charset="0"/>
              </a:rPr>
              <a:t>: 𝚫</a:t>
            </a:r>
            <a:r>
              <a:rPr lang="de-DE" altLang="en-US" baseline="-25000" dirty="0">
                <a:effectLst>
                  <a:outerShdw blurRad="38100" dist="38100" dir="2700000" algn="tl">
                    <a:srgbClr val="FFFFFF"/>
                  </a:outerShdw>
                </a:effectLst>
                <a:latin typeface="Times" pitchFamily="2" charset="0"/>
              </a:rPr>
              <a:t>i</a:t>
            </a:r>
            <a:r>
              <a:rPr lang="de-DE" altLang="en-US" dirty="0">
                <a:effectLst>
                  <a:outerShdw blurRad="38100" dist="38100" dir="2700000" algn="tl">
                    <a:srgbClr val="FFFFFF"/>
                  </a:outerShdw>
                </a:effectLst>
                <a:latin typeface="Times" pitchFamily="2" charset="0"/>
              </a:rPr>
              <a:t> —&gt; </a:t>
            </a:r>
            <a:r>
              <a:rPr lang="de-DE" altLang="en-US" dirty="0" err="1">
                <a:effectLst>
                  <a:outerShdw blurRad="38100" dist="38100" dir="2700000" algn="tl">
                    <a:srgbClr val="FFFFFF"/>
                  </a:outerShdw>
                </a:effectLst>
                <a:latin typeface="Times" pitchFamily="2" charset="0"/>
              </a:rPr>
              <a:t>X</a:t>
            </a:r>
            <a:r>
              <a:rPr lang="de-DE" altLang="en-US" baseline="-25000" dirty="0" err="1">
                <a:effectLst>
                  <a:outerShdw blurRad="38100" dist="38100" dir="2700000" algn="tl">
                    <a:srgbClr val="FFFFFF"/>
                  </a:outerShdw>
                </a:effectLst>
                <a:latin typeface="Times" pitchFamily="2" charset="0"/>
              </a:rPr>
              <a:t>i</a:t>
            </a:r>
            <a:r>
              <a:rPr lang="de-DE" altLang="en-US" baseline="-25000"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together</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with</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gesture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morphisms</a:t>
            </a:r>
            <a:endParaRPr lang="de-DE" altLang="en-US" dirty="0">
              <a:effectLst>
                <a:outerShdw blurRad="38100" dist="38100" dir="2700000" algn="tl">
                  <a:srgbClr val="FFFFFF"/>
                </a:outerShdw>
              </a:effectLst>
              <a:latin typeface="Times" pitchFamily="2" charset="0"/>
            </a:endParaRPr>
          </a:p>
          <a:p>
            <a:pPr marL="0">
              <a:spcBef>
                <a:spcPct val="50000"/>
              </a:spcBef>
              <a:defRPr/>
            </a:pPr>
            <a:r>
              <a:rPr lang="de-DE" altLang="en-US" dirty="0" err="1">
                <a:effectLst>
                  <a:outerShdw blurRad="38100" dist="38100" dir="2700000" algn="tl">
                    <a:srgbClr val="FFFFFF"/>
                  </a:outerShdw>
                </a:effectLst>
                <a:latin typeface="Times" pitchFamily="2" charset="0"/>
              </a:rPr>
              <a:t>f</a:t>
            </a:r>
            <a:r>
              <a:rPr lang="de-DE" altLang="en-US" baseline="-25000" dirty="0" err="1">
                <a:effectLst>
                  <a:outerShdw blurRad="38100" dist="38100" dir="2700000" algn="tl">
                    <a:srgbClr val="FFFFFF"/>
                  </a:outerShdw>
                </a:effectLst>
                <a:latin typeface="Times" pitchFamily="2" charset="0"/>
              </a:rPr>
              <a:t>ijk</a:t>
            </a:r>
            <a:r>
              <a:rPr lang="de-DE" altLang="en-US" dirty="0">
                <a:effectLst>
                  <a:outerShdw blurRad="38100" dist="38100" dir="2700000" algn="tl">
                    <a:srgbClr val="FFFFFF"/>
                  </a:outerShdw>
                </a:effectLst>
                <a:latin typeface="Times" pitchFamily="2" charset="0"/>
              </a:rPr>
              <a:t>: D</a:t>
            </a:r>
            <a:r>
              <a:rPr lang="de-DE" altLang="en-US" baseline="-25000" dirty="0">
                <a:effectLst>
                  <a:outerShdw blurRad="38100" dist="38100" dir="2700000" algn="tl">
                    <a:srgbClr val="FFFFFF"/>
                  </a:outerShdw>
                </a:effectLst>
                <a:latin typeface="Times" pitchFamily="2" charset="0"/>
              </a:rPr>
              <a:t>i</a:t>
            </a:r>
            <a:r>
              <a:rPr lang="de-DE" altLang="en-US" dirty="0">
                <a:effectLst>
                  <a:outerShdw blurRad="38100" dist="38100" dir="2700000" algn="tl">
                    <a:srgbClr val="FFFFFF"/>
                  </a:outerShdw>
                </a:effectLst>
                <a:latin typeface="Times" pitchFamily="2" charset="0"/>
              </a:rPr>
              <a:t> —&gt; </a:t>
            </a:r>
            <a:r>
              <a:rPr lang="de-DE" altLang="en-US" dirty="0" err="1">
                <a:effectLst>
                  <a:outerShdw blurRad="38100" dist="38100" dir="2700000" algn="tl">
                    <a:srgbClr val="FFFFFF"/>
                  </a:outerShdw>
                </a:effectLst>
                <a:latin typeface="Times" pitchFamily="2" charset="0"/>
              </a:rPr>
              <a:t>D</a:t>
            </a:r>
            <a:r>
              <a:rPr lang="de-DE" altLang="en-US" baseline="-25000" dirty="0" err="1">
                <a:effectLst>
                  <a:outerShdw blurRad="38100" dist="38100" dir="2700000" algn="tl">
                    <a:srgbClr val="FFFFFF"/>
                  </a:outerShdw>
                </a:effectLst>
                <a:latin typeface="Times" pitchFamily="2" charset="0"/>
              </a:rPr>
              <a:t>j</a:t>
            </a:r>
            <a:r>
              <a:rPr lang="de-DE" altLang="en-US" dirty="0">
                <a:effectLst>
                  <a:outerShdw blurRad="38100" dist="38100" dir="2700000" algn="tl">
                    <a:srgbClr val="FFFFFF"/>
                  </a:outerShdw>
                </a:effectLst>
                <a:latin typeface="Times" pitchFamily="2" charset="0"/>
              </a:rPr>
              <a:t> , i.e. </a:t>
            </a:r>
            <a:r>
              <a:rPr lang="de-DE" altLang="en-US" dirty="0" err="1">
                <a:effectLst>
                  <a:outerShdw blurRad="38100" dist="38100" dir="2700000" algn="tl">
                    <a:srgbClr val="FFFFFF"/>
                  </a:outerShdw>
                </a:effectLst>
                <a:latin typeface="Times" pitchFamily="2" charset="0"/>
              </a:rPr>
              <a:t>commutative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diagrams</a:t>
            </a:r>
            <a:endParaRPr lang="de-DE" altLang="en-US" dirty="0">
              <a:effectLst>
                <a:outerShdw blurRad="38100" dist="38100" dir="2700000" algn="tl">
                  <a:srgbClr val="FFFFFF"/>
                </a:outerShdw>
              </a:effectLst>
              <a:latin typeface="Times" pitchFamily="2" charset="0"/>
            </a:endParaRPr>
          </a:p>
        </p:txBody>
      </p:sp>
      <p:sp>
        <p:nvSpPr>
          <p:cNvPr id="3" name="Text Box 52">
            <a:extLst>
              <a:ext uri="{FF2B5EF4-FFF2-40B4-BE49-F238E27FC236}">
                <a16:creationId xmlns:a16="http://schemas.microsoft.com/office/drawing/2014/main" id="{EC999F0B-386B-E1CE-D505-6F97F2FD1ADF}"/>
              </a:ext>
            </a:extLst>
          </p:cNvPr>
          <p:cNvSpPr txBox="1">
            <a:spLocks noChangeArrowheads="1"/>
          </p:cNvSpPr>
          <p:nvPr/>
        </p:nvSpPr>
        <p:spPr bwMode="auto">
          <a:xfrm>
            <a:off x="4095750" y="2078038"/>
            <a:ext cx="407988" cy="336550"/>
          </a:xfrm>
          <a:prstGeom prst="rect">
            <a:avLst/>
          </a:prstGeom>
          <a:noFill/>
          <a:ln w="9525">
            <a:noFill/>
            <a:miter lim="800000"/>
            <a:headEnd/>
            <a:tailEnd/>
          </a:ln>
          <a:effectLst/>
        </p:spPr>
        <p:txBody>
          <a:bodyPr>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baseline="30000" dirty="0">
                <a:effectLst>
                  <a:outerShdw blurRad="38100" dist="38100" dir="2700000" algn="tl">
                    <a:srgbClr val="FFFFFF"/>
                  </a:outerShdw>
                </a:effectLst>
                <a:latin typeface="Times" pitchFamily="2" charset="0"/>
                <a:sym typeface="Symbol" pitchFamily="2" charset="2"/>
              </a:rPr>
              <a:t></a:t>
            </a:r>
          </a:p>
        </p:txBody>
      </p:sp>
      <p:sp>
        <p:nvSpPr>
          <p:cNvPr id="2" name="TextBox 1">
            <a:extLst>
              <a:ext uri="{FF2B5EF4-FFF2-40B4-BE49-F238E27FC236}">
                <a16:creationId xmlns:a16="http://schemas.microsoft.com/office/drawing/2014/main" id="{DFD1457E-8714-E14D-F991-F62E9CEEF1F5}"/>
              </a:ext>
            </a:extLst>
          </p:cNvPr>
          <p:cNvSpPr txBox="1"/>
          <p:nvPr/>
        </p:nvSpPr>
        <p:spPr>
          <a:xfrm>
            <a:off x="2176463" y="3917950"/>
            <a:ext cx="1919287" cy="1958975"/>
          </a:xfrm>
          <a:prstGeom prst="rect">
            <a:avLst/>
          </a:prstGeom>
          <a:noFill/>
        </p:spPr>
        <p:txBody>
          <a:bodyPr wrap="none">
            <a:spAutoFit/>
          </a:bodyPr>
          <a:lstStyle/>
          <a:p>
            <a:pPr>
              <a:defRPr/>
            </a:pPr>
            <a:r>
              <a:rPr lang="de-DE" altLang="en-US" dirty="0">
                <a:effectLst>
                  <a:outerShdw blurRad="38100" dist="38100" dir="2700000" algn="tl">
                    <a:srgbClr val="FFFFFF"/>
                  </a:outerShdw>
                </a:effectLst>
                <a:latin typeface="Times" pitchFamily="2" charset="0"/>
              </a:rPr>
              <a:t>   𝚫</a:t>
            </a:r>
            <a:r>
              <a:rPr lang="de-DE" altLang="en-US" baseline="-25000" dirty="0">
                <a:effectLst>
                  <a:outerShdw blurRad="38100" dist="38100" dir="2700000" algn="tl">
                    <a:srgbClr val="FFFFFF"/>
                  </a:outerShdw>
                </a:effectLst>
                <a:latin typeface="Times" pitchFamily="2" charset="0"/>
              </a:rPr>
              <a:t>i</a:t>
            </a:r>
            <a:r>
              <a:rPr lang="de-DE" altLang="en-US" dirty="0">
                <a:effectLst>
                  <a:outerShdw blurRad="38100" dist="38100" dir="2700000" algn="tl">
                    <a:srgbClr val="FFFFFF"/>
                  </a:outerShdw>
                </a:effectLst>
                <a:latin typeface="Times" pitchFamily="2" charset="0"/>
              </a:rPr>
              <a:t> —&gt; </a:t>
            </a:r>
            <a:r>
              <a:rPr lang="de-DE" altLang="en-US" dirty="0" err="1">
                <a:effectLst>
                  <a:outerShdw blurRad="38100" dist="38100" dir="2700000" algn="tl">
                    <a:srgbClr val="FFFFFF"/>
                  </a:outerShdw>
                </a:effectLst>
                <a:latin typeface="Times" pitchFamily="2" charset="0"/>
              </a:rPr>
              <a:t>X</a:t>
            </a:r>
            <a:r>
              <a:rPr lang="de-DE" altLang="en-US" baseline="-25000" dirty="0" err="1">
                <a:effectLst>
                  <a:outerShdw blurRad="38100" dist="38100" dir="2700000" algn="tl">
                    <a:srgbClr val="FFFFFF"/>
                  </a:outerShdw>
                </a:effectLst>
                <a:latin typeface="Times" pitchFamily="2" charset="0"/>
              </a:rPr>
              <a:t>i</a:t>
            </a:r>
            <a:endParaRPr lang="de-DE" altLang="en-US" baseline="-25000" dirty="0">
              <a:effectLst>
                <a:outerShdw blurRad="38100" dist="38100" dir="2700000" algn="tl">
                  <a:srgbClr val="FFFFFF"/>
                </a:outerShdw>
              </a:effectLst>
              <a:latin typeface="Times" pitchFamily="2" charset="0"/>
            </a:endParaRPr>
          </a:p>
          <a:p>
            <a:pPr>
              <a:defRPr/>
            </a:pPr>
            <a:r>
              <a:rPr lang="de-DE" altLang="en-US" dirty="0" err="1">
                <a:effectLst>
                  <a:outerShdw blurRad="38100" dist="38100" dir="2700000" algn="tl">
                    <a:srgbClr val="FFFFFF"/>
                  </a:outerShdw>
                </a:effectLst>
                <a:latin typeface="Times" pitchFamily="2" charset="0"/>
              </a:rPr>
              <a:t>t</a:t>
            </a:r>
            <a:r>
              <a:rPr lang="de-DE" altLang="en-US" baseline="-25000" dirty="0" err="1">
                <a:effectLst>
                  <a:outerShdw blurRad="38100" dist="38100" dir="2700000" algn="tl">
                    <a:srgbClr val="FFFFFF"/>
                  </a:outerShdw>
                </a:effectLst>
                <a:latin typeface="Times" pitchFamily="2" charset="0"/>
              </a:rPr>
              <a:t>ijk</a:t>
            </a:r>
            <a:r>
              <a:rPr lang="de-DE" altLang="en-US" baseline="-25000"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g</a:t>
            </a:r>
            <a:r>
              <a:rPr lang="de-DE" altLang="en-US" baseline="-25000" dirty="0" err="1">
                <a:effectLst>
                  <a:outerShdw blurRad="38100" dist="38100" dir="2700000" algn="tl">
                    <a:srgbClr val="FFFFFF"/>
                  </a:outerShdw>
                </a:effectLst>
                <a:latin typeface="Times" pitchFamily="2" charset="0"/>
              </a:rPr>
              <a:t>ijk</a:t>
            </a:r>
            <a:endParaRPr lang="de-DE" baseline="-25000" dirty="0">
              <a:effectLst>
                <a:outerShdw blurRad="38100" dist="38100" dir="2700000" algn="tl">
                  <a:srgbClr val="FFFFFF"/>
                </a:outerShdw>
              </a:effectLst>
              <a:latin typeface="Times" pitchFamily="2" charset="0"/>
            </a:endParaRPr>
          </a:p>
          <a:p>
            <a:pPr>
              <a:defRPr/>
            </a:pPr>
            <a:endParaRPr lang="de-DE" baseline="-25000" dirty="0">
              <a:effectLst>
                <a:outerShdw blurRad="38100" dist="38100" dir="2700000" algn="tl">
                  <a:srgbClr val="FFFFFF"/>
                </a:outerShdw>
              </a:effectLst>
              <a:latin typeface="Times" pitchFamily="2" charset="0"/>
            </a:endParaRPr>
          </a:p>
          <a:p>
            <a:pPr>
              <a:defRPr/>
            </a:pPr>
            <a:endParaRPr lang="de-DE" baseline="-25000" dirty="0">
              <a:effectLst>
                <a:outerShdw blurRad="38100" dist="38100" dir="2700000" algn="tl">
                  <a:srgbClr val="FFFFFF"/>
                </a:outerShdw>
              </a:effectLst>
              <a:latin typeface="Times" pitchFamily="2" charset="0"/>
            </a:endParaRPr>
          </a:p>
          <a:p>
            <a:pPr>
              <a:defRPr/>
            </a:pPr>
            <a:r>
              <a:rPr lang="de-DE" altLang="en-US" dirty="0">
                <a:effectLst>
                  <a:outerShdw blurRad="38100" dist="38100" dir="2700000" algn="tl">
                    <a:srgbClr val="FFFFFF"/>
                  </a:outerShdw>
                </a:effectLst>
                <a:latin typeface="Times" pitchFamily="2" charset="0"/>
              </a:rPr>
              <a:t>    𝚫</a:t>
            </a:r>
            <a:r>
              <a:rPr lang="de-DE" altLang="en-US" baseline="-25000" dirty="0" err="1">
                <a:effectLst>
                  <a:outerShdw blurRad="38100" dist="38100" dir="2700000" algn="tl">
                    <a:srgbClr val="FFFFFF"/>
                  </a:outerShdw>
                </a:effectLst>
                <a:latin typeface="Times" pitchFamily="2" charset="0"/>
              </a:rPr>
              <a:t>j</a:t>
            </a:r>
            <a:r>
              <a:rPr lang="de-DE" altLang="en-US" dirty="0">
                <a:effectLst>
                  <a:outerShdw blurRad="38100" dist="38100" dir="2700000" algn="tl">
                    <a:srgbClr val="FFFFFF"/>
                  </a:outerShdw>
                </a:effectLst>
                <a:latin typeface="Times" pitchFamily="2" charset="0"/>
              </a:rPr>
              <a:t> —&gt; </a:t>
            </a:r>
            <a:r>
              <a:rPr lang="de-DE" altLang="en-US" dirty="0" err="1">
                <a:effectLst>
                  <a:outerShdw blurRad="38100" dist="38100" dir="2700000" algn="tl">
                    <a:srgbClr val="FFFFFF"/>
                  </a:outerShdw>
                </a:effectLst>
                <a:latin typeface="Times" pitchFamily="2" charset="0"/>
              </a:rPr>
              <a:t>X</a:t>
            </a:r>
            <a:r>
              <a:rPr lang="de-DE" altLang="en-US" baseline="-25000" dirty="0" err="1">
                <a:effectLst>
                  <a:outerShdw blurRad="38100" dist="38100" dir="2700000" algn="tl">
                    <a:srgbClr val="FFFFFF"/>
                  </a:outerShdw>
                </a:effectLst>
                <a:latin typeface="Times" pitchFamily="2" charset="0"/>
              </a:rPr>
              <a:t>j</a:t>
            </a:r>
            <a:endParaRPr lang="en-US" dirty="0"/>
          </a:p>
        </p:txBody>
      </p:sp>
      <p:cxnSp>
        <p:nvCxnSpPr>
          <p:cNvPr id="17412" name="Straight Arrow Connector 4">
            <a:extLst>
              <a:ext uri="{FF2B5EF4-FFF2-40B4-BE49-F238E27FC236}">
                <a16:creationId xmlns:a16="http://schemas.microsoft.com/office/drawing/2014/main" id="{8FA811B2-B636-C655-90E8-0258D1F72739}"/>
              </a:ext>
            </a:extLst>
          </p:cNvPr>
          <p:cNvCxnSpPr>
            <a:cxnSpLocks noChangeShapeType="1"/>
          </p:cNvCxnSpPr>
          <p:nvPr/>
        </p:nvCxnSpPr>
        <p:spPr bwMode="auto">
          <a:xfrm>
            <a:off x="2679700" y="4556125"/>
            <a:ext cx="0" cy="75723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413" name="Straight Arrow Connector 6">
            <a:extLst>
              <a:ext uri="{FF2B5EF4-FFF2-40B4-BE49-F238E27FC236}">
                <a16:creationId xmlns:a16="http://schemas.microsoft.com/office/drawing/2014/main" id="{F3F60371-2C76-F19A-A8C8-3411D7114ECD}"/>
              </a:ext>
            </a:extLst>
          </p:cNvPr>
          <p:cNvCxnSpPr>
            <a:cxnSpLocks noChangeShapeType="1"/>
          </p:cNvCxnSpPr>
          <p:nvPr/>
        </p:nvCxnSpPr>
        <p:spPr bwMode="auto">
          <a:xfrm>
            <a:off x="3767138" y="4513263"/>
            <a:ext cx="0" cy="75723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 name="Text Box 52">
            <a:extLst>
              <a:ext uri="{FF2B5EF4-FFF2-40B4-BE49-F238E27FC236}">
                <a16:creationId xmlns:a16="http://schemas.microsoft.com/office/drawing/2014/main" id="{9122B752-93FB-0A30-ADFE-9857AD86D1BB}"/>
              </a:ext>
            </a:extLst>
          </p:cNvPr>
          <p:cNvSpPr txBox="1">
            <a:spLocks noChangeArrowheads="1"/>
          </p:cNvSpPr>
          <p:nvPr/>
        </p:nvSpPr>
        <p:spPr bwMode="auto">
          <a:xfrm>
            <a:off x="3459163" y="3878263"/>
            <a:ext cx="407987" cy="336550"/>
          </a:xfrm>
          <a:prstGeom prst="rect">
            <a:avLst/>
          </a:prstGeom>
          <a:noFill/>
          <a:ln w="9525">
            <a:noFill/>
            <a:miter lim="800000"/>
            <a:headEnd/>
            <a:tailEnd/>
          </a:ln>
          <a:effectLst/>
        </p:spPr>
        <p:txBody>
          <a:bodyPr>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baseline="30000" dirty="0">
                <a:effectLst>
                  <a:outerShdw blurRad="38100" dist="38100" dir="2700000" algn="tl">
                    <a:srgbClr val="FFFFFF"/>
                  </a:outerShdw>
                </a:effectLst>
                <a:latin typeface="Times" pitchFamily="2" charset="0"/>
                <a:sym typeface="Symbol" pitchFamily="2" charset="2"/>
              </a:rPr>
              <a:t></a:t>
            </a:r>
          </a:p>
        </p:txBody>
      </p:sp>
      <p:sp>
        <p:nvSpPr>
          <p:cNvPr id="10" name="Text Box 52">
            <a:extLst>
              <a:ext uri="{FF2B5EF4-FFF2-40B4-BE49-F238E27FC236}">
                <a16:creationId xmlns:a16="http://schemas.microsoft.com/office/drawing/2014/main" id="{4CF1FD3F-87EC-5C16-479D-E2420854896E}"/>
              </a:ext>
            </a:extLst>
          </p:cNvPr>
          <p:cNvSpPr txBox="1">
            <a:spLocks noChangeArrowheads="1"/>
          </p:cNvSpPr>
          <p:nvPr/>
        </p:nvSpPr>
        <p:spPr bwMode="auto">
          <a:xfrm>
            <a:off x="3563938" y="5280025"/>
            <a:ext cx="407987" cy="336550"/>
          </a:xfrm>
          <a:prstGeom prst="rect">
            <a:avLst/>
          </a:prstGeom>
          <a:noFill/>
          <a:ln w="9525">
            <a:noFill/>
            <a:miter lim="800000"/>
            <a:headEnd/>
            <a:tailEnd/>
          </a:ln>
          <a:effectLst/>
        </p:spPr>
        <p:txBody>
          <a:bodyPr>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baseline="30000" dirty="0">
                <a:effectLst>
                  <a:outerShdw blurRad="38100" dist="38100" dir="2700000" algn="tl">
                    <a:srgbClr val="FFFFFF"/>
                  </a:outerShdw>
                </a:effectLst>
                <a:latin typeface="Times" pitchFamily="2" charset="0"/>
                <a:sym typeface="Symbol" pitchFamily="2" charset="2"/>
              </a:rPr>
              <a:t></a:t>
            </a:r>
          </a:p>
        </p:txBody>
      </p:sp>
      <p:sp>
        <p:nvSpPr>
          <p:cNvPr id="11" name="Text Box 52">
            <a:extLst>
              <a:ext uri="{FF2B5EF4-FFF2-40B4-BE49-F238E27FC236}">
                <a16:creationId xmlns:a16="http://schemas.microsoft.com/office/drawing/2014/main" id="{C345B352-1FF0-195F-115A-472E00A72E1D}"/>
              </a:ext>
            </a:extLst>
          </p:cNvPr>
          <p:cNvSpPr txBox="1">
            <a:spLocks noChangeArrowheads="1"/>
          </p:cNvSpPr>
          <p:nvPr/>
        </p:nvSpPr>
        <p:spPr bwMode="auto">
          <a:xfrm>
            <a:off x="3254375" y="4373563"/>
            <a:ext cx="407988" cy="336550"/>
          </a:xfrm>
          <a:prstGeom prst="rect">
            <a:avLst/>
          </a:prstGeom>
          <a:noFill/>
          <a:ln w="9525">
            <a:noFill/>
            <a:miter lim="800000"/>
            <a:headEnd/>
            <a:tailEnd/>
          </a:ln>
          <a:effectLst/>
        </p:spPr>
        <p:txBody>
          <a:bodyPr>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baseline="30000" dirty="0">
                <a:effectLst>
                  <a:outerShdw blurRad="38100" dist="38100" dir="2700000" algn="tl">
                    <a:srgbClr val="FFFFFF"/>
                  </a:outerShdw>
                </a:effectLst>
                <a:latin typeface="Times" pitchFamily="2" charset="0"/>
                <a:sym typeface="Symbol" pitchFamily="2" charset="2"/>
              </a:rPr>
              <a:t></a:t>
            </a:r>
          </a:p>
        </p:txBody>
      </p:sp>
      <p:sp>
        <p:nvSpPr>
          <p:cNvPr id="6" name="TextBox 5">
            <a:extLst>
              <a:ext uri="{FF2B5EF4-FFF2-40B4-BE49-F238E27FC236}">
                <a16:creationId xmlns:a16="http://schemas.microsoft.com/office/drawing/2014/main" id="{A50872C9-DA7A-B4D8-2B7A-DAEBAB99C9C9}"/>
              </a:ext>
            </a:extLst>
          </p:cNvPr>
          <p:cNvSpPr txBox="1"/>
          <p:nvPr/>
        </p:nvSpPr>
        <p:spPr>
          <a:xfrm>
            <a:off x="4170363" y="4076700"/>
            <a:ext cx="3560762" cy="1816100"/>
          </a:xfrm>
          <a:prstGeom prst="rect">
            <a:avLst/>
          </a:prstGeom>
          <a:noFill/>
        </p:spPr>
        <p:txBody>
          <a:bodyPr wrap="none">
            <a:spAutoFit/>
          </a:bodyPr>
          <a:lstStyle/>
          <a:p>
            <a:pPr>
              <a:defRPr/>
            </a:pPr>
            <a:r>
              <a:rPr lang="en-US" dirty="0">
                <a:effectLst>
                  <a:outerShdw blurRad="50800" dist="38100" dir="2700000" algn="tl" rotWithShape="0">
                    <a:srgbClr val="FFFFFF"/>
                  </a:outerShdw>
                </a:effectLst>
              </a:rPr>
              <a:t>which is equivalent </a:t>
            </a:r>
          </a:p>
          <a:p>
            <a:pPr>
              <a:defRPr/>
            </a:pPr>
            <a:r>
              <a:rPr lang="en-US" dirty="0">
                <a:effectLst>
                  <a:outerShdw blurRad="50800" dist="38100" dir="2700000" algn="tl" rotWithShape="0">
                    <a:srgbClr val="FFFFFF"/>
                  </a:outerShdw>
                </a:effectLst>
              </a:rPr>
              <a:t>to the natural gesture </a:t>
            </a:r>
          </a:p>
          <a:p>
            <a:pPr>
              <a:defRPr/>
            </a:pPr>
            <a:r>
              <a:rPr lang="en-US" dirty="0">
                <a:effectLst>
                  <a:outerShdw blurRad="50800" dist="38100" dir="2700000" algn="tl" rotWithShape="0">
                    <a:srgbClr val="FFFFFF"/>
                  </a:outerShdw>
                </a:effectLst>
              </a:rPr>
              <a:t>morphisms of </a:t>
            </a:r>
            <a:r>
              <a:rPr lang="en-US" dirty="0" err="1">
                <a:effectLst>
                  <a:outerShdw blurRad="50800" dist="38100" dir="2700000" algn="tl" rotWithShape="0">
                    <a:srgbClr val="FFFFFF"/>
                  </a:outerShdw>
                </a:effectLst>
              </a:rPr>
              <a:t>topolo</a:t>
            </a:r>
            <a:r>
              <a:rPr lang="en-US" dirty="0">
                <a:effectLst>
                  <a:outerShdw blurRad="50800" dist="38100" dir="2700000" algn="tl" rotWithShape="0">
                    <a:srgbClr val="FFFFFF"/>
                  </a:outerShdw>
                </a:effectLst>
              </a:rPr>
              <a:t>-</a:t>
            </a:r>
          </a:p>
          <a:p>
            <a:pPr>
              <a:defRPr/>
            </a:pPr>
            <a:r>
              <a:rPr lang="en-US" dirty="0" err="1">
                <a:effectLst>
                  <a:outerShdw blurRad="50800" dist="38100" dir="2700000" algn="tl" rotWithShape="0">
                    <a:srgbClr val="FFFFFF"/>
                  </a:outerShdw>
                </a:effectLst>
              </a:rPr>
              <a:t>gical</a:t>
            </a:r>
            <a:r>
              <a:rPr lang="en-US" dirty="0">
                <a:effectLst>
                  <a:outerShdw blurRad="50800" dist="38100" dir="2700000" algn="tl" rotWithShape="0">
                    <a:srgbClr val="FFFFFF"/>
                  </a:outerShdw>
                </a:effectLst>
              </a:rPr>
              <a:t> spaces</a:t>
            </a:r>
          </a:p>
        </p:txBody>
      </p:sp>
      <p:sp>
        <p:nvSpPr>
          <p:cNvPr id="13" name="TextBox 12">
            <a:extLst>
              <a:ext uri="{FF2B5EF4-FFF2-40B4-BE49-F238E27FC236}">
                <a16:creationId xmlns:a16="http://schemas.microsoft.com/office/drawing/2014/main" id="{F3B8173A-4076-0A8D-F394-B2E6E2288C7F}"/>
              </a:ext>
            </a:extLst>
          </p:cNvPr>
          <p:cNvSpPr txBox="1"/>
          <p:nvPr/>
        </p:nvSpPr>
        <p:spPr>
          <a:xfrm>
            <a:off x="7710488" y="3917950"/>
            <a:ext cx="1962150" cy="1958975"/>
          </a:xfrm>
          <a:prstGeom prst="rect">
            <a:avLst/>
          </a:prstGeom>
          <a:noFill/>
        </p:spPr>
        <p:txBody>
          <a:bodyPr wrap="none">
            <a:spAutoFit/>
          </a:bodyPr>
          <a:lstStyle/>
          <a:p>
            <a:pPr>
              <a:defRPr/>
            </a:pPr>
            <a:r>
              <a:rPr lang="de-DE" altLang="en-US" dirty="0">
                <a:effectLst>
                  <a:outerShdw blurRad="38100" dist="38100" dir="2700000" algn="tl">
                    <a:srgbClr val="FFFFFF"/>
                  </a:outerShdw>
                </a:effectLst>
                <a:latin typeface="Times" pitchFamily="2" charset="0"/>
              </a:rPr>
              <a:t>   |𝚫</a:t>
            </a:r>
            <a:r>
              <a:rPr lang="de-DE" altLang="en-US" baseline="-25000" dirty="0">
                <a:effectLst>
                  <a:outerShdw blurRad="38100" dist="38100" dir="2700000" algn="tl">
                    <a:srgbClr val="FFFFFF"/>
                  </a:outerShdw>
                </a:effectLst>
                <a:latin typeface="Times" pitchFamily="2" charset="0"/>
              </a:rPr>
              <a:t>i</a:t>
            </a:r>
            <a:r>
              <a:rPr lang="de-DE" altLang="en-US" dirty="0">
                <a:effectLst>
                  <a:outerShdw blurRad="38100" dist="38100" dir="2700000" algn="tl">
                    <a:srgbClr val="FFFFFF"/>
                  </a:outerShdw>
                </a:effectLst>
                <a:latin typeface="Times" pitchFamily="2" charset="0"/>
              </a:rPr>
              <a:t>| —&gt; </a:t>
            </a:r>
            <a:r>
              <a:rPr lang="de-DE" altLang="en-US" dirty="0" err="1">
                <a:effectLst>
                  <a:outerShdw blurRad="38100" dist="38100" dir="2700000" algn="tl">
                    <a:srgbClr val="FFFFFF"/>
                  </a:outerShdw>
                </a:effectLst>
                <a:latin typeface="Times" pitchFamily="2" charset="0"/>
              </a:rPr>
              <a:t>X</a:t>
            </a:r>
            <a:r>
              <a:rPr lang="de-DE" altLang="en-US" baseline="-25000" dirty="0" err="1">
                <a:effectLst>
                  <a:outerShdw blurRad="38100" dist="38100" dir="2700000" algn="tl">
                    <a:srgbClr val="FFFFFF"/>
                  </a:outerShdw>
                </a:effectLst>
                <a:latin typeface="Times" pitchFamily="2" charset="0"/>
              </a:rPr>
              <a:t>i</a:t>
            </a:r>
            <a:endParaRPr lang="de-DE" altLang="en-US" baseline="-25000" dirty="0">
              <a:effectLst>
                <a:outerShdw blurRad="38100" dist="38100" dir="2700000" algn="tl">
                  <a:srgbClr val="FFFFFF"/>
                </a:outerShdw>
              </a:effectLst>
              <a:latin typeface="Times" pitchFamily="2" charset="0"/>
            </a:endParaRPr>
          </a:p>
          <a:p>
            <a:pPr>
              <a:defRPr/>
            </a:pPr>
            <a:r>
              <a:rPr lang="de-DE" altLang="en-US" dirty="0" err="1">
                <a:effectLst>
                  <a:outerShdw blurRad="38100" dist="38100" dir="2700000" algn="tl">
                    <a:srgbClr val="FFFFFF"/>
                  </a:outerShdw>
                </a:effectLst>
                <a:latin typeface="Times" pitchFamily="2" charset="0"/>
              </a:rPr>
              <a:t>t</a:t>
            </a:r>
            <a:r>
              <a:rPr lang="de-DE" altLang="en-US" baseline="-25000" dirty="0" err="1">
                <a:effectLst>
                  <a:outerShdw blurRad="38100" dist="38100" dir="2700000" algn="tl">
                    <a:srgbClr val="FFFFFF"/>
                  </a:outerShdw>
                </a:effectLst>
                <a:latin typeface="Times" pitchFamily="2" charset="0"/>
              </a:rPr>
              <a:t>ijk</a:t>
            </a:r>
            <a:r>
              <a:rPr lang="de-DE" altLang="en-US" baseline="-25000"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g</a:t>
            </a:r>
            <a:r>
              <a:rPr lang="de-DE" altLang="en-US" baseline="-25000" dirty="0" err="1">
                <a:effectLst>
                  <a:outerShdw blurRad="38100" dist="38100" dir="2700000" algn="tl">
                    <a:srgbClr val="FFFFFF"/>
                  </a:outerShdw>
                </a:effectLst>
                <a:latin typeface="Times" pitchFamily="2" charset="0"/>
              </a:rPr>
              <a:t>ijk</a:t>
            </a:r>
            <a:endParaRPr lang="de-DE" baseline="-25000" dirty="0">
              <a:effectLst>
                <a:outerShdw blurRad="38100" dist="38100" dir="2700000" algn="tl">
                  <a:srgbClr val="FFFFFF"/>
                </a:outerShdw>
              </a:effectLst>
              <a:latin typeface="Times" pitchFamily="2" charset="0"/>
            </a:endParaRPr>
          </a:p>
          <a:p>
            <a:pPr>
              <a:defRPr/>
            </a:pPr>
            <a:endParaRPr lang="de-DE" baseline="-25000" dirty="0">
              <a:effectLst>
                <a:outerShdw blurRad="38100" dist="38100" dir="2700000" algn="tl">
                  <a:srgbClr val="FFFFFF"/>
                </a:outerShdw>
              </a:effectLst>
              <a:latin typeface="Times" pitchFamily="2" charset="0"/>
            </a:endParaRPr>
          </a:p>
          <a:p>
            <a:pPr>
              <a:defRPr/>
            </a:pPr>
            <a:endParaRPr lang="de-DE" baseline="-25000" dirty="0">
              <a:effectLst>
                <a:outerShdw blurRad="38100" dist="38100" dir="2700000" algn="tl">
                  <a:srgbClr val="FFFFFF"/>
                </a:outerShdw>
              </a:effectLst>
              <a:latin typeface="Times" pitchFamily="2" charset="0"/>
            </a:endParaRPr>
          </a:p>
          <a:p>
            <a:pPr>
              <a:defRPr/>
            </a:pPr>
            <a:r>
              <a:rPr lang="de-DE" altLang="en-US" dirty="0">
                <a:effectLst>
                  <a:outerShdw blurRad="38100" dist="38100" dir="2700000" algn="tl">
                    <a:srgbClr val="FFFFFF"/>
                  </a:outerShdw>
                </a:effectLst>
                <a:latin typeface="Times" pitchFamily="2" charset="0"/>
              </a:rPr>
              <a:t>   |𝚫</a:t>
            </a:r>
            <a:r>
              <a:rPr lang="de-DE" altLang="en-US" baseline="-25000" dirty="0" err="1">
                <a:effectLst>
                  <a:outerShdw blurRad="38100" dist="38100" dir="2700000" algn="tl">
                    <a:srgbClr val="FFFFFF"/>
                  </a:outerShdw>
                </a:effectLst>
                <a:latin typeface="Times" pitchFamily="2" charset="0"/>
              </a:rPr>
              <a:t>j</a:t>
            </a:r>
            <a:r>
              <a:rPr lang="de-DE" altLang="en-US" dirty="0">
                <a:effectLst>
                  <a:outerShdw blurRad="38100" dist="38100" dir="2700000" algn="tl">
                    <a:srgbClr val="FFFFFF"/>
                  </a:outerShdw>
                </a:effectLst>
                <a:latin typeface="Times" pitchFamily="2" charset="0"/>
              </a:rPr>
              <a:t>| —&gt; </a:t>
            </a:r>
            <a:r>
              <a:rPr lang="de-DE" altLang="en-US" dirty="0" err="1">
                <a:effectLst>
                  <a:outerShdw blurRad="38100" dist="38100" dir="2700000" algn="tl">
                    <a:srgbClr val="FFFFFF"/>
                  </a:outerShdw>
                </a:effectLst>
                <a:latin typeface="Times" pitchFamily="2" charset="0"/>
              </a:rPr>
              <a:t>X</a:t>
            </a:r>
            <a:r>
              <a:rPr lang="de-DE" altLang="en-US" baseline="-25000" dirty="0" err="1">
                <a:effectLst>
                  <a:outerShdw blurRad="38100" dist="38100" dir="2700000" algn="tl">
                    <a:srgbClr val="FFFFFF"/>
                  </a:outerShdw>
                </a:effectLst>
                <a:latin typeface="Times" pitchFamily="2" charset="0"/>
              </a:rPr>
              <a:t>j</a:t>
            </a:r>
            <a:endParaRPr lang="en-US" dirty="0"/>
          </a:p>
        </p:txBody>
      </p:sp>
      <p:cxnSp>
        <p:nvCxnSpPr>
          <p:cNvPr id="17419" name="Straight Arrow Connector 13">
            <a:extLst>
              <a:ext uri="{FF2B5EF4-FFF2-40B4-BE49-F238E27FC236}">
                <a16:creationId xmlns:a16="http://schemas.microsoft.com/office/drawing/2014/main" id="{5242DF44-99EC-C7DA-C146-F65390A3BCEF}"/>
              </a:ext>
            </a:extLst>
          </p:cNvPr>
          <p:cNvCxnSpPr>
            <a:cxnSpLocks noChangeShapeType="1"/>
          </p:cNvCxnSpPr>
          <p:nvPr/>
        </p:nvCxnSpPr>
        <p:spPr bwMode="auto">
          <a:xfrm>
            <a:off x="8213725" y="4556125"/>
            <a:ext cx="0" cy="75723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420" name="Straight Arrow Connector 14">
            <a:extLst>
              <a:ext uri="{FF2B5EF4-FFF2-40B4-BE49-F238E27FC236}">
                <a16:creationId xmlns:a16="http://schemas.microsoft.com/office/drawing/2014/main" id="{470A6E9C-EE56-02EE-3F9A-5140884132E8}"/>
              </a:ext>
            </a:extLst>
          </p:cNvPr>
          <p:cNvCxnSpPr>
            <a:cxnSpLocks noChangeShapeType="1"/>
          </p:cNvCxnSpPr>
          <p:nvPr/>
        </p:nvCxnSpPr>
        <p:spPr bwMode="auto">
          <a:xfrm>
            <a:off x="9301163" y="4513263"/>
            <a:ext cx="0" cy="75723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TextBox 11">
            <a:extLst>
              <a:ext uri="{FF2B5EF4-FFF2-40B4-BE49-F238E27FC236}">
                <a16:creationId xmlns:a16="http://schemas.microsoft.com/office/drawing/2014/main" id="{B04D27DD-832A-F54E-9CB3-891527B408DE}"/>
              </a:ext>
            </a:extLst>
          </p:cNvPr>
          <p:cNvSpPr txBox="1"/>
          <p:nvPr/>
        </p:nvSpPr>
        <p:spPr>
          <a:xfrm>
            <a:off x="2916238" y="3595688"/>
            <a:ext cx="509587" cy="2678112"/>
          </a:xfrm>
          <a:prstGeom prst="rect">
            <a:avLst/>
          </a:prstGeom>
          <a:noFill/>
        </p:spPr>
        <p:txBody>
          <a:bodyPr wrap="none">
            <a:spAutoFit/>
          </a:bodyPr>
          <a:lstStyle/>
          <a:p>
            <a:pPr>
              <a:defRPr/>
            </a:pPr>
            <a:r>
              <a:rPr lang="de-DE" altLang="en-US" dirty="0">
                <a:effectLst>
                  <a:outerShdw blurRad="38100" dist="38100" dir="2700000" algn="tl">
                    <a:srgbClr val="FFFFFF"/>
                  </a:outerShdw>
                </a:effectLst>
                <a:latin typeface="Times" pitchFamily="2" charset="0"/>
              </a:rPr>
              <a:t>D</a:t>
            </a:r>
            <a:r>
              <a:rPr lang="de-DE" altLang="en-US" baseline="-25000" dirty="0">
                <a:effectLst>
                  <a:outerShdw blurRad="38100" dist="38100" dir="2700000" algn="tl">
                    <a:srgbClr val="FFFFFF"/>
                  </a:outerShdw>
                </a:effectLst>
                <a:latin typeface="Times" pitchFamily="2" charset="0"/>
              </a:rPr>
              <a:t>i</a:t>
            </a:r>
          </a:p>
          <a:p>
            <a:pPr>
              <a:defRPr/>
            </a:pPr>
            <a:endParaRPr lang="de-DE" baseline="-25000" dirty="0">
              <a:effectLst>
                <a:outerShdw blurRad="38100" dist="38100" dir="2700000" algn="tl">
                  <a:srgbClr val="FFFFFF"/>
                </a:outerShdw>
              </a:effectLst>
              <a:latin typeface="Times" pitchFamily="2" charset="0"/>
            </a:endParaRPr>
          </a:p>
          <a:p>
            <a:pPr>
              <a:defRPr/>
            </a:pPr>
            <a:endParaRPr lang="de-DE" baseline="-25000" dirty="0">
              <a:effectLst>
                <a:outerShdw blurRad="38100" dist="38100" dir="2700000" algn="tl">
                  <a:srgbClr val="FFFFFF"/>
                </a:outerShdw>
              </a:effectLst>
              <a:latin typeface="Times" pitchFamily="2" charset="0"/>
            </a:endParaRPr>
          </a:p>
          <a:p>
            <a:pPr>
              <a:defRPr/>
            </a:pPr>
            <a:endParaRPr lang="de-DE" baseline="-25000" dirty="0">
              <a:effectLst>
                <a:outerShdw blurRad="38100" dist="38100" dir="2700000" algn="tl">
                  <a:srgbClr val="FFFFFF"/>
                </a:outerShdw>
              </a:effectLst>
              <a:latin typeface="Times" pitchFamily="2" charset="0"/>
            </a:endParaRPr>
          </a:p>
          <a:p>
            <a:pPr>
              <a:defRPr/>
            </a:pPr>
            <a:endParaRPr lang="de-DE" dirty="0">
              <a:effectLst>
                <a:outerShdw blurRad="38100" dist="38100" dir="2700000" algn="tl">
                  <a:srgbClr val="FFFFFF"/>
                </a:outerShdw>
              </a:effectLst>
              <a:latin typeface="Times" pitchFamily="2" charset="0"/>
            </a:endParaRPr>
          </a:p>
          <a:p>
            <a:pPr>
              <a:defRPr/>
            </a:pPr>
            <a:endParaRPr lang="de-DE" dirty="0">
              <a:effectLst>
                <a:outerShdw blurRad="38100" dist="38100" dir="2700000" algn="tl">
                  <a:srgbClr val="FFFFFF"/>
                </a:outerShdw>
              </a:effectLst>
              <a:latin typeface="Times" pitchFamily="2" charset="0"/>
            </a:endParaRPr>
          </a:p>
          <a:p>
            <a:pPr>
              <a:defRPr/>
            </a:pPr>
            <a:r>
              <a:rPr lang="de-DE" dirty="0" err="1">
                <a:effectLst>
                  <a:outerShdw blurRad="38100" dist="38100" dir="2700000" algn="tl">
                    <a:srgbClr val="FFFFFF"/>
                  </a:outerShdw>
                </a:effectLst>
                <a:latin typeface="Times" pitchFamily="2" charset="0"/>
              </a:rPr>
              <a:t>D</a:t>
            </a:r>
            <a:r>
              <a:rPr lang="de-DE" baseline="-25000" dirty="0" err="1">
                <a:effectLst>
                  <a:outerShdw blurRad="38100" dist="38100" dir="2700000" algn="tl">
                    <a:srgbClr val="FFFFFF"/>
                  </a:outerShdw>
                </a:effectLst>
                <a:latin typeface="Times" pitchFamily="2" charset="0"/>
              </a:rPr>
              <a:t>j</a:t>
            </a:r>
            <a:endParaRPr lang="en-US" baseline="-25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AA6240EC-5E82-643C-1878-1BF12BBFEEAF}"/>
              </a:ext>
            </a:extLst>
          </p:cNvPr>
          <p:cNvSpPr txBox="1">
            <a:spLocks noChangeArrowheads="1"/>
          </p:cNvSpPr>
          <p:nvPr/>
        </p:nvSpPr>
        <p:spPr bwMode="auto">
          <a:xfrm>
            <a:off x="1260475" y="355600"/>
            <a:ext cx="8642350" cy="2246313"/>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defRPr/>
            </a:pPr>
            <a:r>
              <a:rPr lang="de-DE" altLang="en-US" dirty="0">
                <a:effectLst>
                  <a:outerShdw blurRad="38100" dist="38100" dir="2700000" algn="tl">
                    <a:srgbClr val="FFFFFF"/>
                  </a:outerShdw>
                </a:effectLst>
                <a:latin typeface="Times" pitchFamily="2" charset="0"/>
              </a:rPr>
              <a:t>VI.4.4 The </a:t>
            </a:r>
            <a:r>
              <a:rPr lang="de-DE" altLang="en-US" dirty="0" err="1">
                <a:effectLst>
                  <a:outerShdw blurRad="38100" dist="38100" dir="2700000" algn="tl">
                    <a:srgbClr val="FFFFFF"/>
                  </a:outerShdw>
                </a:effectLst>
                <a:latin typeface="Times" pitchFamily="2" charset="0"/>
              </a:rPr>
              <a:t>Projective</a:t>
            </a:r>
            <a:r>
              <a:rPr lang="de-DE" altLang="en-US" dirty="0">
                <a:effectLst>
                  <a:outerShdw blurRad="38100" dist="38100" dir="2700000" algn="tl">
                    <a:srgbClr val="FFFFFF"/>
                  </a:outerShdw>
                </a:effectLst>
                <a:latin typeface="Times" pitchFamily="2" charset="0"/>
              </a:rPr>
              <a:t> Limit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 </a:t>
            </a:r>
            <a:r>
              <a:rPr lang="de-DE" altLang="en-US" dirty="0" err="1">
                <a:effectLst>
                  <a:outerShdw blurRad="38100" dist="38100" dir="2700000" algn="tl">
                    <a:srgbClr val="FFFFFF"/>
                  </a:outerShdw>
                </a:effectLst>
                <a:latin typeface="Times" pitchFamily="2" charset="0"/>
              </a:rPr>
              <a:t>Gestural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Diagram</a:t>
            </a:r>
            <a:endParaRPr lang="de-DE" altLang="en-US" dirty="0">
              <a:effectLst>
                <a:outerShdw blurRad="38100" dist="38100" dir="2700000" algn="tl">
                  <a:srgbClr val="FFFFFF"/>
                </a:outerShdw>
              </a:effectLst>
              <a:latin typeface="Times" pitchFamily="2" charset="0"/>
            </a:endParaRPr>
          </a:p>
          <a:p>
            <a:pPr marL="0">
              <a:spcBef>
                <a:spcPct val="50000"/>
              </a:spcBef>
              <a:defRPr/>
            </a:pPr>
            <a:r>
              <a:rPr lang="de-DE" altLang="en-US" dirty="0">
                <a:effectLst>
                  <a:outerShdw blurRad="38100" dist="38100" dir="2700000" algn="tl">
                    <a:srgbClr val="FFFFFF"/>
                  </a:outerShdw>
                </a:effectLst>
                <a:latin typeface="Times" pitchFamily="2" charset="0"/>
              </a:rPr>
              <a:t>The </a:t>
            </a:r>
            <a:r>
              <a:rPr lang="de-DE" altLang="en-US" dirty="0" err="1">
                <a:effectLst>
                  <a:outerShdw blurRad="38100" dist="38100" dir="2700000" algn="tl">
                    <a:srgbClr val="FFFFFF"/>
                  </a:outerShdw>
                </a:effectLst>
                <a:latin typeface="Times" pitchFamily="2" charset="0"/>
              </a:rPr>
              <a:t>limit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this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diagram</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natural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gestures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defined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follows</a:t>
            </a:r>
            <a:r>
              <a:rPr lang="de-DE" altLang="en-US" dirty="0">
                <a:effectLst>
                  <a:outerShdw blurRad="38100" dist="38100" dir="2700000" algn="tl">
                    <a:srgbClr val="FFFFFF"/>
                  </a:outerShdw>
                </a:effectLst>
                <a:latin typeface="Times" pitchFamily="2" charset="0"/>
              </a:rPr>
              <a:t>:</a:t>
            </a:r>
          </a:p>
          <a:p>
            <a:pPr marL="0">
              <a:spcBef>
                <a:spcPct val="50000"/>
              </a:spcBef>
              <a:defRPr/>
            </a:pPr>
            <a:r>
              <a:rPr lang="de-DE" altLang="en-US" dirty="0">
                <a:effectLst>
                  <a:outerShdw blurRad="38100" dist="38100" dir="2700000" algn="tl">
                    <a:srgbClr val="FFFFFF"/>
                  </a:outerShdw>
                </a:effectLst>
                <a:latin typeface="Times" pitchFamily="2" charset="0"/>
              </a:rPr>
              <a:t>First </a:t>
            </a:r>
            <a:r>
              <a:rPr lang="de-DE" altLang="en-US" dirty="0" err="1">
                <a:effectLst>
                  <a:outerShdw blurRad="38100" dist="38100" dir="2700000" algn="tl">
                    <a:srgbClr val="FFFFFF"/>
                  </a:outerShdw>
                </a:effectLst>
                <a:latin typeface="Times" pitchFamily="2" charset="0"/>
              </a:rPr>
              <a:t>consider</a:t>
            </a:r>
            <a:r>
              <a:rPr lang="de-DE" altLang="en-US" dirty="0">
                <a:effectLst>
                  <a:outerShdw blurRad="38100" dist="38100" dir="2700000" algn="tl">
                    <a:srgbClr val="FFFFFF"/>
                  </a:outerShdw>
                </a:effectLst>
                <a:latin typeface="Times" pitchFamily="2" charset="0"/>
              </a:rPr>
              <a:t> all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morphisms</a:t>
            </a:r>
            <a:r>
              <a:rPr lang="de-DE" altLang="en-US" dirty="0">
                <a:effectLst>
                  <a:outerShdw blurRad="38100" dist="38100" dir="2700000" algn="tl">
                    <a:srgbClr val="FFFFFF"/>
                  </a:outerShdw>
                </a:effectLst>
                <a:latin typeface="Times" pitchFamily="2" charset="0"/>
              </a:rPr>
              <a:t> </a:t>
            </a:r>
          </a:p>
        </p:txBody>
      </p:sp>
      <p:grpSp>
        <p:nvGrpSpPr>
          <p:cNvPr id="18434" name="Group 1">
            <a:extLst>
              <a:ext uri="{FF2B5EF4-FFF2-40B4-BE49-F238E27FC236}">
                <a16:creationId xmlns:a16="http://schemas.microsoft.com/office/drawing/2014/main" id="{9122393B-18D4-355B-FFF2-3FD44BA989F6}"/>
              </a:ext>
            </a:extLst>
          </p:cNvPr>
          <p:cNvGrpSpPr>
            <a:grpSpLocks/>
          </p:cNvGrpSpPr>
          <p:nvPr/>
        </p:nvGrpSpPr>
        <p:grpSpPr bwMode="auto">
          <a:xfrm>
            <a:off x="1260475" y="2763838"/>
            <a:ext cx="8385175" cy="3897312"/>
            <a:chOff x="1260475" y="2763838"/>
            <a:chExt cx="8385175" cy="3897332"/>
          </a:xfrm>
        </p:grpSpPr>
        <p:sp>
          <p:nvSpPr>
            <p:cNvPr id="13" name="TextBox 12">
              <a:extLst>
                <a:ext uri="{FF2B5EF4-FFF2-40B4-BE49-F238E27FC236}">
                  <a16:creationId xmlns:a16="http://schemas.microsoft.com/office/drawing/2014/main" id="{47EF60A5-F8DC-5919-9D3A-415ADFB5609E}"/>
                </a:ext>
              </a:extLst>
            </p:cNvPr>
            <p:cNvSpPr txBox="1"/>
            <p:nvPr/>
          </p:nvSpPr>
          <p:spPr>
            <a:xfrm>
              <a:off x="1260475" y="2763838"/>
              <a:ext cx="1247775" cy="1958985"/>
            </a:xfrm>
            <a:prstGeom prst="rect">
              <a:avLst/>
            </a:prstGeom>
            <a:noFill/>
          </p:spPr>
          <p:txBody>
            <a:bodyPr wrap="none">
              <a:spAutoFit/>
            </a:bodyPr>
            <a:lstStyle/>
            <a:p>
              <a:pPr>
                <a:defRPr/>
              </a:pPr>
              <a:r>
                <a:rPr lang="de-DE" altLang="en-US" dirty="0">
                  <a:effectLst>
                    <a:outerShdw blurRad="38100" dist="38100" dir="2700000" algn="tl">
                      <a:srgbClr val="FFFFFF"/>
                    </a:outerShdw>
                  </a:effectLst>
                  <a:latin typeface="Times" pitchFamily="2" charset="0"/>
                </a:rPr>
                <a:t>   |𝚫</a:t>
              </a:r>
              <a:r>
                <a:rPr lang="de-DE" altLang="en-US" baseline="-25000" dirty="0">
                  <a:effectLst>
                    <a:outerShdw blurRad="38100" dist="38100" dir="2700000" algn="tl">
                      <a:srgbClr val="FFFFFF"/>
                    </a:outerShdw>
                  </a:effectLst>
                  <a:latin typeface="Times" pitchFamily="2" charset="0"/>
                </a:rPr>
                <a:t>i</a:t>
              </a:r>
              <a:r>
                <a:rPr lang="de-DE" altLang="en-US" dirty="0">
                  <a:effectLst>
                    <a:outerShdw blurRad="38100" dist="38100" dir="2700000" algn="tl">
                      <a:srgbClr val="FFFFFF"/>
                    </a:outerShdw>
                  </a:effectLst>
                  <a:latin typeface="Times" pitchFamily="2" charset="0"/>
                </a:rPr>
                <a:t>| </a:t>
              </a:r>
              <a:endParaRPr lang="de-DE" altLang="en-US" baseline="-25000" dirty="0">
                <a:effectLst>
                  <a:outerShdw blurRad="38100" dist="38100" dir="2700000" algn="tl">
                    <a:srgbClr val="FFFFFF"/>
                  </a:outerShdw>
                </a:effectLst>
                <a:latin typeface="Times" pitchFamily="2" charset="0"/>
              </a:endParaRPr>
            </a:p>
            <a:p>
              <a:pPr>
                <a:defRPr/>
              </a:pPr>
              <a:r>
                <a:rPr lang="de-DE" altLang="en-US" dirty="0" err="1">
                  <a:effectLst>
                    <a:outerShdw blurRad="38100" dist="38100" dir="2700000" algn="tl">
                      <a:srgbClr val="FFFFFF"/>
                    </a:outerShdw>
                  </a:effectLst>
                  <a:latin typeface="Times" pitchFamily="2" charset="0"/>
                </a:rPr>
                <a:t>t</a:t>
              </a:r>
              <a:r>
                <a:rPr lang="de-DE" altLang="en-US" baseline="-25000" dirty="0" err="1">
                  <a:effectLst>
                    <a:outerShdw blurRad="38100" dist="38100" dir="2700000" algn="tl">
                      <a:srgbClr val="FFFFFF"/>
                    </a:outerShdw>
                  </a:effectLst>
                  <a:latin typeface="Times" pitchFamily="2" charset="0"/>
                </a:rPr>
                <a:t>ijk</a:t>
              </a:r>
              <a:r>
                <a:rPr lang="de-DE" altLang="en-US" baseline="-25000" dirty="0">
                  <a:effectLst>
                    <a:outerShdw blurRad="38100" dist="38100" dir="2700000" algn="tl">
                      <a:srgbClr val="FFFFFF"/>
                    </a:outerShdw>
                  </a:effectLst>
                  <a:latin typeface="Times" pitchFamily="2" charset="0"/>
                </a:rPr>
                <a:t>            </a:t>
              </a:r>
              <a:endParaRPr lang="de-DE" baseline="-25000" dirty="0">
                <a:effectLst>
                  <a:outerShdw blurRad="38100" dist="38100" dir="2700000" algn="tl">
                    <a:srgbClr val="FFFFFF"/>
                  </a:outerShdw>
                </a:effectLst>
                <a:latin typeface="Times" pitchFamily="2" charset="0"/>
              </a:endParaRPr>
            </a:p>
            <a:p>
              <a:pPr>
                <a:defRPr/>
              </a:pPr>
              <a:endParaRPr lang="de-DE" baseline="-25000" dirty="0">
                <a:effectLst>
                  <a:outerShdw blurRad="38100" dist="38100" dir="2700000" algn="tl">
                    <a:srgbClr val="FFFFFF"/>
                  </a:outerShdw>
                </a:effectLst>
                <a:latin typeface="Times" pitchFamily="2" charset="0"/>
              </a:endParaRPr>
            </a:p>
            <a:p>
              <a:pPr>
                <a:defRPr/>
              </a:pPr>
              <a:endParaRPr lang="de-DE" baseline="-25000" dirty="0">
                <a:effectLst>
                  <a:outerShdw blurRad="38100" dist="38100" dir="2700000" algn="tl">
                    <a:srgbClr val="FFFFFF"/>
                  </a:outerShdw>
                </a:effectLst>
                <a:latin typeface="Times" pitchFamily="2" charset="0"/>
              </a:endParaRPr>
            </a:p>
            <a:p>
              <a:pPr>
                <a:defRPr/>
              </a:pPr>
              <a:r>
                <a:rPr lang="de-DE" altLang="en-US" dirty="0">
                  <a:effectLst>
                    <a:outerShdw blurRad="38100" dist="38100" dir="2700000" algn="tl">
                      <a:srgbClr val="FFFFFF"/>
                    </a:outerShdw>
                  </a:effectLst>
                  <a:latin typeface="Times" pitchFamily="2" charset="0"/>
                </a:rPr>
                <a:t>   |𝚫</a:t>
              </a:r>
              <a:r>
                <a:rPr lang="de-DE" altLang="en-US" baseline="-25000" dirty="0" err="1">
                  <a:effectLst>
                    <a:outerShdw blurRad="38100" dist="38100" dir="2700000" algn="tl">
                      <a:srgbClr val="FFFFFF"/>
                    </a:outerShdw>
                  </a:effectLst>
                  <a:latin typeface="Times" pitchFamily="2" charset="0"/>
                </a:rPr>
                <a:t>j</a:t>
              </a:r>
              <a:r>
                <a:rPr lang="de-DE" altLang="en-US" dirty="0">
                  <a:effectLst>
                    <a:outerShdw blurRad="38100" dist="38100" dir="2700000" algn="tl">
                      <a:srgbClr val="FFFFFF"/>
                    </a:outerShdw>
                  </a:effectLst>
                  <a:latin typeface="Times" pitchFamily="2" charset="0"/>
                </a:rPr>
                <a:t>| </a:t>
              </a:r>
              <a:endParaRPr lang="en-US" dirty="0"/>
            </a:p>
          </p:txBody>
        </p:sp>
        <p:cxnSp>
          <p:nvCxnSpPr>
            <p:cNvPr id="18436" name="Straight Arrow Connector 13">
              <a:extLst>
                <a:ext uri="{FF2B5EF4-FFF2-40B4-BE49-F238E27FC236}">
                  <a16:creationId xmlns:a16="http://schemas.microsoft.com/office/drawing/2014/main" id="{0677287C-B15E-BA19-42DC-7C60A4B6F79E}"/>
                </a:ext>
              </a:extLst>
            </p:cNvPr>
            <p:cNvCxnSpPr>
              <a:cxnSpLocks noChangeShapeType="1"/>
            </p:cNvCxnSpPr>
            <p:nvPr/>
          </p:nvCxnSpPr>
          <p:spPr bwMode="auto">
            <a:xfrm>
              <a:off x="1879600" y="3365500"/>
              <a:ext cx="0" cy="75565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 name="TextBox 3">
              <a:extLst>
                <a:ext uri="{FF2B5EF4-FFF2-40B4-BE49-F238E27FC236}">
                  <a16:creationId xmlns:a16="http://schemas.microsoft.com/office/drawing/2014/main" id="{441A0E16-3012-E799-5766-DFC8DC8D3AFF}"/>
                </a:ext>
              </a:extLst>
            </p:cNvPr>
            <p:cNvSpPr txBox="1"/>
            <p:nvPr/>
          </p:nvSpPr>
          <p:spPr>
            <a:xfrm>
              <a:off x="3467100" y="2763838"/>
              <a:ext cx="6178550" cy="2678126"/>
            </a:xfrm>
            <a:prstGeom prst="rect">
              <a:avLst/>
            </a:prstGeom>
            <a:noFill/>
          </p:spPr>
          <p:txBody>
            <a:bodyPr wrap="none">
              <a:spAutoFit/>
            </a:bodyPr>
            <a:lstStyle/>
            <a:p>
              <a:pPr>
                <a:defRPr/>
              </a:pPr>
              <a:r>
                <a:rPr lang="en-US" dirty="0">
                  <a:effectLst>
                    <a:outerShdw blurRad="50800" dist="38100" dir="2700000" algn="tl" rotWithShape="0">
                      <a:srgbClr val="FFFFFF"/>
                    </a:outerShdw>
                  </a:effectLst>
                </a:rPr>
                <a:t>Then we take the subset </a:t>
              </a:r>
              <a:r>
                <a:rPr lang="en-US" b="1" dirty="0">
                  <a:effectLst>
                    <a:outerShdw blurRad="50800" dist="38100" dir="2700000" algn="tl" rotWithShape="0">
                      <a:srgbClr val="FFFFFF"/>
                    </a:outerShdw>
                  </a:effectLst>
                </a:rPr>
                <a:t>Lim</a:t>
              </a:r>
              <a:r>
                <a:rPr lang="en-US" baseline="-25000" dirty="0">
                  <a:effectLst>
                    <a:outerShdw blurRad="50800" dist="38100" dir="2700000" algn="tl" rotWithShape="0">
                      <a:srgbClr val="FFFFFF"/>
                    </a:outerShdw>
                  </a:effectLst>
                </a:rPr>
                <a:t>1</a:t>
              </a:r>
              <a:r>
                <a:rPr lang="en-US" dirty="0">
                  <a:effectLst>
                    <a:outerShdw blurRad="50800" dist="38100" dir="2700000" algn="tl" rotWithShape="0">
                      <a:srgbClr val="FFFFFF"/>
                    </a:outerShdw>
                  </a:effectLst>
                </a:rPr>
                <a:t> of ∏ </a:t>
              </a:r>
              <a:r>
                <a:rPr lang="en-US" baseline="-25000" dirty="0" err="1">
                  <a:effectLst>
                    <a:outerShdw blurRad="50800" dist="38100" dir="2700000" algn="tl" rotWithShape="0">
                      <a:srgbClr val="FFFFFF"/>
                    </a:outerShdw>
                  </a:effectLst>
                </a:rPr>
                <a:t>i</a:t>
              </a:r>
              <a:r>
                <a:rPr lang="en-US" dirty="0">
                  <a:effectLst>
                    <a:outerShdw blurRad="50800" dist="38100" dir="2700000" algn="tl" rotWithShape="0">
                      <a:srgbClr val="FFFFFF"/>
                    </a:outerShdw>
                  </a:effectLst>
                </a:rPr>
                <a:t> </a:t>
              </a:r>
              <a:r>
                <a:rPr lang="de-DE" altLang="en-US" dirty="0">
                  <a:effectLst>
                    <a:outerShdw blurRad="50800" dist="38100" dir="2700000" algn="tl" rotWithShape="0">
                      <a:srgbClr val="FFFFFF"/>
                    </a:outerShdw>
                  </a:effectLst>
                  <a:latin typeface="Times" pitchFamily="2" charset="0"/>
                </a:rPr>
                <a:t>|𝚫</a:t>
              </a:r>
              <a:r>
                <a:rPr lang="de-DE" altLang="en-US" baseline="-25000" dirty="0">
                  <a:effectLst>
                    <a:outerShdw blurRad="50800" dist="38100" dir="2700000" algn="tl" rotWithShape="0">
                      <a:srgbClr val="FFFFFF"/>
                    </a:outerShdw>
                  </a:effectLst>
                  <a:latin typeface="Times" pitchFamily="2" charset="0"/>
                </a:rPr>
                <a:t>i</a:t>
              </a:r>
              <a:r>
                <a:rPr lang="de-DE" altLang="en-US" dirty="0">
                  <a:effectLst>
                    <a:outerShdw blurRad="50800" dist="38100" dir="2700000" algn="tl" rotWithShape="0">
                      <a:srgbClr val="FFFFFF"/>
                    </a:outerShdw>
                  </a:effectLst>
                  <a:latin typeface="Times" pitchFamily="2" charset="0"/>
                </a:rPr>
                <a:t>|</a:t>
              </a:r>
            </a:p>
            <a:p>
              <a:pPr>
                <a:defRPr/>
              </a:pPr>
              <a:r>
                <a:rPr lang="de-DE" dirty="0" err="1">
                  <a:effectLst>
                    <a:outerShdw blurRad="50800" dist="38100" dir="2700000" algn="tl" rotWithShape="0">
                      <a:srgbClr val="FFFFFF"/>
                    </a:outerShdw>
                  </a:effectLst>
                  <a:latin typeface="Times" pitchFamily="2" charset="0"/>
                </a:rPr>
                <a:t>consisting</a:t>
              </a:r>
              <a:r>
                <a:rPr lang="de-DE" dirty="0">
                  <a:effectLst>
                    <a:outerShdw blurRad="50800" dist="38100" dir="2700000" algn="tl" rotWithShape="0">
                      <a:srgbClr val="FFFFFF"/>
                    </a:outerShdw>
                  </a:effectLst>
                  <a:latin typeface="Times" pitchFamily="2" charset="0"/>
                </a:rPr>
                <a:t> </a:t>
              </a:r>
              <a:r>
                <a:rPr lang="de-DE" dirty="0" err="1">
                  <a:effectLst>
                    <a:outerShdw blurRad="50800" dist="38100" dir="2700000" algn="tl" rotWithShape="0">
                      <a:srgbClr val="FFFFFF"/>
                    </a:outerShdw>
                  </a:effectLst>
                  <a:latin typeface="Times" pitchFamily="2" charset="0"/>
                </a:rPr>
                <a:t>of</a:t>
              </a:r>
              <a:r>
                <a:rPr lang="de-DE" dirty="0">
                  <a:effectLst>
                    <a:outerShdw blurRad="50800" dist="38100" dir="2700000" algn="tl" rotWithShape="0">
                      <a:srgbClr val="FFFFFF"/>
                    </a:outerShdw>
                  </a:effectLst>
                  <a:latin typeface="Times" pitchFamily="2" charset="0"/>
                </a:rPr>
                <a:t> </a:t>
              </a:r>
              <a:r>
                <a:rPr lang="de-DE" dirty="0" err="1">
                  <a:effectLst>
                    <a:outerShdw blurRad="50800" dist="38100" dir="2700000" algn="tl" rotWithShape="0">
                      <a:srgbClr val="FFFFFF"/>
                    </a:outerShdw>
                  </a:effectLst>
                  <a:latin typeface="Times" pitchFamily="2" charset="0"/>
                </a:rPr>
                <a:t>the</a:t>
              </a:r>
              <a:r>
                <a:rPr lang="de-DE" dirty="0">
                  <a:effectLst>
                    <a:outerShdw blurRad="50800" dist="38100" dir="2700000" algn="tl" rotWithShape="0">
                      <a:srgbClr val="FFFFFF"/>
                    </a:outerShdw>
                  </a:effectLst>
                  <a:latin typeface="Times" pitchFamily="2" charset="0"/>
                </a:rPr>
                <a:t> </a:t>
              </a:r>
              <a:r>
                <a:rPr lang="de-DE" dirty="0" err="1">
                  <a:effectLst>
                    <a:outerShdw blurRad="50800" dist="38100" dir="2700000" algn="tl" rotWithShape="0">
                      <a:srgbClr val="FFFFFF"/>
                    </a:outerShdw>
                  </a:effectLst>
                  <a:latin typeface="Times" pitchFamily="2" charset="0"/>
                </a:rPr>
                <a:t>sequences</a:t>
              </a:r>
              <a:r>
                <a:rPr lang="de-DE" dirty="0">
                  <a:effectLst>
                    <a:outerShdw blurRad="50800" dist="38100" dir="2700000" algn="tl" rotWithShape="0">
                      <a:srgbClr val="FFFFFF"/>
                    </a:outerShdw>
                  </a:effectLst>
                  <a:latin typeface="Times" pitchFamily="2" charset="0"/>
                </a:rPr>
                <a:t> (d</a:t>
              </a:r>
              <a:r>
                <a:rPr lang="de-DE" baseline="-25000" dirty="0">
                  <a:effectLst>
                    <a:outerShdw blurRad="50800" dist="38100" dir="2700000" algn="tl" rotWithShape="0">
                      <a:srgbClr val="FFFFFF"/>
                    </a:outerShdw>
                  </a:effectLst>
                  <a:latin typeface="Times" pitchFamily="2" charset="0"/>
                </a:rPr>
                <a:t>i</a:t>
              </a:r>
              <a:r>
                <a:rPr lang="de-DE" dirty="0">
                  <a:effectLst>
                    <a:outerShdw blurRad="50800" dist="38100" dir="2700000" algn="tl" rotWithShape="0">
                      <a:srgbClr val="FFFFFF"/>
                    </a:outerShdw>
                  </a:effectLst>
                  <a:latin typeface="Times" pitchFamily="2" charset="0"/>
                </a:rPr>
                <a:t>) such </a:t>
              </a:r>
              <a:r>
                <a:rPr lang="de-DE" dirty="0" err="1">
                  <a:effectLst>
                    <a:outerShdw blurRad="50800" dist="38100" dir="2700000" algn="tl" rotWithShape="0">
                      <a:srgbClr val="FFFFFF"/>
                    </a:outerShdw>
                  </a:effectLst>
                  <a:latin typeface="Times" pitchFamily="2" charset="0"/>
                </a:rPr>
                <a:t>that</a:t>
              </a:r>
              <a:endParaRPr lang="de-DE" dirty="0">
                <a:effectLst>
                  <a:outerShdw blurRad="50800" dist="38100" dir="2700000" algn="tl" rotWithShape="0">
                    <a:srgbClr val="FFFFFF"/>
                  </a:outerShdw>
                </a:effectLst>
                <a:latin typeface="Times" pitchFamily="2" charset="0"/>
              </a:endParaRPr>
            </a:p>
            <a:p>
              <a:pPr>
                <a:defRPr/>
              </a:pPr>
              <a:r>
                <a:rPr lang="de-DE" dirty="0" err="1">
                  <a:effectLst>
                    <a:outerShdw blurRad="50800" dist="38100" dir="2700000" algn="tl" rotWithShape="0">
                      <a:srgbClr val="FFFFFF"/>
                    </a:outerShdw>
                  </a:effectLst>
                  <a:latin typeface="Times" pitchFamily="2" charset="0"/>
                </a:rPr>
                <a:t>t</a:t>
              </a:r>
              <a:r>
                <a:rPr lang="de-DE" baseline="-25000" dirty="0" err="1">
                  <a:effectLst>
                    <a:outerShdw blurRad="50800" dist="38100" dir="2700000" algn="tl" rotWithShape="0">
                      <a:srgbClr val="FFFFFF"/>
                    </a:outerShdw>
                  </a:effectLst>
                  <a:latin typeface="Times" pitchFamily="2" charset="0"/>
                </a:rPr>
                <a:t>ijk</a:t>
              </a:r>
              <a:r>
                <a:rPr lang="de-DE" dirty="0">
                  <a:effectLst>
                    <a:outerShdw blurRad="50800" dist="38100" dir="2700000" algn="tl" rotWithShape="0">
                      <a:srgbClr val="FFFFFF"/>
                    </a:outerShdw>
                  </a:effectLst>
                  <a:latin typeface="Times" pitchFamily="2" charset="0"/>
                </a:rPr>
                <a:t>(d</a:t>
              </a:r>
              <a:r>
                <a:rPr lang="de-DE" baseline="-25000" dirty="0">
                  <a:effectLst>
                    <a:outerShdw blurRad="50800" dist="38100" dir="2700000" algn="tl" rotWithShape="0">
                      <a:srgbClr val="FFFFFF"/>
                    </a:outerShdw>
                  </a:effectLst>
                  <a:latin typeface="Times" pitchFamily="2" charset="0"/>
                </a:rPr>
                <a:t>i</a:t>
              </a:r>
              <a:r>
                <a:rPr lang="de-DE" dirty="0">
                  <a:effectLst>
                    <a:outerShdw blurRad="50800" dist="38100" dir="2700000" algn="tl" rotWithShape="0">
                      <a:srgbClr val="FFFFFF"/>
                    </a:outerShdw>
                  </a:effectLst>
                  <a:latin typeface="Times" pitchFamily="2" charset="0"/>
                </a:rPr>
                <a:t>)=</a:t>
              </a:r>
              <a:r>
                <a:rPr lang="de-DE" dirty="0" err="1">
                  <a:effectLst>
                    <a:outerShdw blurRad="50800" dist="38100" dir="2700000" algn="tl" rotWithShape="0">
                      <a:srgbClr val="FFFFFF"/>
                    </a:outerShdw>
                  </a:effectLst>
                  <a:latin typeface="Times" pitchFamily="2" charset="0"/>
                </a:rPr>
                <a:t>d</a:t>
              </a:r>
              <a:r>
                <a:rPr lang="de-DE" baseline="-25000" dirty="0" err="1">
                  <a:effectLst>
                    <a:outerShdw blurRad="50800" dist="38100" dir="2700000" algn="tl" rotWithShape="0">
                      <a:srgbClr val="FFFFFF"/>
                    </a:outerShdw>
                  </a:effectLst>
                  <a:latin typeface="Times" pitchFamily="2" charset="0"/>
                </a:rPr>
                <a:t>j</a:t>
              </a:r>
              <a:r>
                <a:rPr lang="en-US" dirty="0">
                  <a:effectLst>
                    <a:outerShdw blurRad="50800" dist="38100" dir="2700000" algn="tl" rotWithShape="0">
                      <a:srgbClr val="FFFFFF"/>
                    </a:outerShdw>
                  </a:effectLst>
                </a:rPr>
                <a:t> </a:t>
              </a:r>
            </a:p>
            <a:p>
              <a:pPr>
                <a:defRPr/>
              </a:pPr>
              <a:r>
                <a:rPr lang="en-US" dirty="0">
                  <a:effectLst>
                    <a:outerShdw blurRad="50800" dist="38100" dir="2700000" algn="tl" rotWithShape="0">
                      <a:srgbClr val="FFFFFF"/>
                    </a:outerShdw>
                  </a:effectLst>
                </a:rPr>
                <a:t>and the subset </a:t>
              </a:r>
              <a:r>
                <a:rPr lang="en-US" b="1" dirty="0">
                  <a:effectLst>
                    <a:outerShdw blurRad="50800" dist="38100" dir="2700000" algn="tl" rotWithShape="0">
                      <a:srgbClr val="FFFFFF"/>
                    </a:outerShdw>
                  </a:effectLst>
                </a:rPr>
                <a:t>Lim</a:t>
              </a:r>
              <a:r>
                <a:rPr lang="en-US" baseline="-25000" dirty="0">
                  <a:effectLst>
                    <a:outerShdw blurRad="50800" dist="38100" dir="2700000" algn="tl" rotWithShape="0">
                      <a:srgbClr val="FFFFFF"/>
                    </a:outerShdw>
                  </a:effectLst>
                </a:rPr>
                <a:t>2</a:t>
              </a:r>
              <a:r>
                <a:rPr lang="en-US" dirty="0">
                  <a:effectLst>
                    <a:outerShdw blurRad="50800" dist="38100" dir="2700000" algn="tl" rotWithShape="0">
                      <a:srgbClr val="FFFFFF"/>
                    </a:outerShdw>
                  </a:effectLst>
                </a:rPr>
                <a:t> of ∏ </a:t>
              </a:r>
              <a:r>
                <a:rPr lang="en-US" baseline="-25000" dirty="0" err="1">
                  <a:effectLst>
                    <a:outerShdw blurRad="50800" dist="38100" dir="2700000" algn="tl" rotWithShape="0">
                      <a:srgbClr val="FFFFFF"/>
                    </a:outerShdw>
                  </a:effectLst>
                </a:rPr>
                <a:t>i</a:t>
              </a:r>
              <a:r>
                <a:rPr lang="en-US" dirty="0">
                  <a:effectLst>
                    <a:outerShdw blurRad="50800" dist="38100" dir="2700000" algn="tl" rotWithShape="0">
                      <a:srgbClr val="FFFFFF"/>
                    </a:outerShdw>
                  </a:effectLst>
                </a:rPr>
                <a:t> </a:t>
              </a:r>
              <a:r>
                <a:rPr lang="de-DE" altLang="en-US" dirty="0" err="1">
                  <a:effectLst>
                    <a:outerShdw blurRad="50800" dist="38100" dir="2700000" algn="tl" rotWithShape="0">
                      <a:srgbClr val="FFFFFF"/>
                    </a:outerShdw>
                  </a:effectLst>
                  <a:latin typeface="Times" pitchFamily="2" charset="0"/>
                </a:rPr>
                <a:t>X</a:t>
              </a:r>
              <a:r>
                <a:rPr lang="de-DE" altLang="en-US" baseline="-25000" dirty="0" err="1">
                  <a:effectLst>
                    <a:outerShdw blurRad="50800" dist="38100" dir="2700000" algn="tl" rotWithShape="0">
                      <a:srgbClr val="FFFFFF"/>
                    </a:outerShdw>
                  </a:effectLst>
                  <a:latin typeface="Times" pitchFamily="2" charset="0"/>
                </a:rPr>
                <a:t>i</a:t>
              </a:r>
              <a:r>
                <a:rPr lang="de-DE" altLang="en-US" baseline="-25000" dirty="0">
                  <a:effectLst>
                    <a:outerShdw blurRad="50800" dist="38100" dir="2700000" algn="tl" rotWithShape="0">
                      <a:srgbClr val="FFFFFF"/>
                    </a:outerShdw>
                  </a:effectLst>
                  <a:latin typeface="Times" pitchFamily="2" charset="0"/>
                </a:rPr>
                <a:t> </a:t>
              </a:r>
              <a:r>
                <a:rPr lang="de-DE" altLang="en-US" dirty="0" err="1">
                  <a:effectLst>
                    <a:outerShdw blurRad="50800" dist="38100" dir="2700000" algn="tl" rotWithShape="0">
                      <a:srgbClr val="FFFFFF"/>
                    </a:outerShdw>
                  </a:effectLst>
                  <a:latin typeface="Times" pitchFamily="2" charset="0"/>
                </a:rPr>
                <a:t>consisting</a:t>
              </a:r>
              <a:r>
                <a:rPr lang="de-DE" altLang="en-US" dirty="0">
                  <a:effectLst>
                    <a:outerShdw blurRad="50800" dist="38100" dir="2700000" algn="tl" rotWithShape="0">
                      <a:srgbClr val="FFFFFF"/>
                    </a:outerShdw>
                  </a:effectLst>
                  <a:latin typeface="Times" pitchFamily="2" charset="0"/>
                </a:rPr>
                <a:t> </a:t>
              </a:r>
            </a:p>
            <a:p>
              <a:pPr>
                <a:defRPr/>
              </a:pPr>
              <a:r>
                <a:rPr lang="de-DE" altLang="en-US" dirty="0" err="1">
                  <a:effectLst>
                    <a:outerShdw blurRad="50800" dist="38100" dir="2700000" algn="tl" rotWithShape="0">
                      <a:srgbClr val="FFFFFF"/>
                    </a:outerShdw>
                  </a:effectLst>
                  <a:latin typeface="Times" pitchFamily="2" charset="0"/>
                </a:rPr>
                <a:t>of</a:t>
              </a:r>
              <a:r>
                <a:rPr lang="de-DE" altLang="en-US" dirty="0">
                  <a:effectLst>
                    <a:outerShdw blurRad="50800" dist="38100" dir="2700000" algn="tl" rotWithShape="0">
                      <a:srgbClr val="FFFFFF"/>
                    </a:outerShdw>
                  </a:effectLst>
                  <a:latin typeface="Times" pitchFamily="2" charset="0"/>
                </a:rPr>
                <a:t> </a:t>
              </a:r>
              <a:r>
                <a:rPr lang="de-DE" altLang="en-US" dirty="0" err="1">
                  <a:effectLst>
                    <a:outerShdw blurRad="50800" dist="38100" dir="2700000" algn="tl" rotWithShape="0">
                      <a:srgbClr val="FFFFFF"/>
                    </a:outerShdw>
                  </a:effectLst>
                  <a:latin typeface="Times" pitchFamily="2" charset="0"/>
                </a:rPr>
                <a:t>the</a:t>
              </a:r>
              <a:r>
                <a:rPr lang="de-DE" altLang="en-US" dirty="0">
                  <a:effectLst>
                    <a:outerShdw blurRad="50800" dist="38100" dir="2700000" algn="tl" rotWithShape="0">
                      <a:srgbClr val="FFFFFF"/>
                    </a:outerShdw>
                  </a:effectLst>
                  <a:latin typeface="Times" pitchFamily="2" charset="0"/>
                </a:rPr>
                <a:t> </a:t>
              </a:r>
              <a:r>
                <a:rPr lang="de-DE" altLang="en-US" dirty="0" err="1">
                  <a:effectLst>
                    <a:outerShdw blurRad="50800" dist="38100" dir="2700000" algn="tl" rotWithShape="0">
                      <a:srgbClr val="FFFFFF"/>
                    </a:outerShdw>
                  </a:effectLst>
                  <a:latin typeface="Times" pitchFamily="2" charset="0"/>
                </a:rPr>
                <a:t>sequences</a:t>
              </a:r>
              <a:r>
                <a:rPr lang="de-DE" altLang="en-US" dirty="0">
                  <a:effectLst>
                    <a:outerShdw blurRad="50800" dist="38100" dir="2700000" algn="tl" rotWithShape="0">
                      <a:srgbClr val="FFFFFF"/>
                    </a:outerShdw>
                  </a:effectLst>
                  <a:latin typeface="Times" pitchFamily="2" charset="0"/>
                </a:rPr>
                <a:t> (x</a:t>
              </a:r>
              <a:r>
                <a:rPr lang="de-DE" altLang="en-US" baseline="-25000" dirty="0">
                  <a:effectLst>
                    <a:outerShdw blurRad="50800" dist="38100" dir="2700000" algn="tl" rotWithShape="0">
                      <a:srgbClr val="FFFFFF"/>
                    </a:outerShdw>
                  </a:effectLst>
                  <a:latin typeface="Times" pitchFamily="2" charset="0"/>
                </a:rPr>
                <a:t>i</a:t>
              </a:r>
              <a:r>
                <a:rPr lang="de-DE" altLang="en-US" dirty="0">
                  <a:effectLst>
                    <a:outerShdw blurRad="50800" dist="38100" dir="2700000" algn="tl" rotWithShape="0">
                      <a:srgbClr val="FFFFFF"/>
                    </a:outerShdw>
                  </a:effectLst>
                  <a:latin typeface="Times" pitchFamily="2" charset="0"/>
                </a:rPr>
                <a:t>) </a:t>
              </a:r>
              <a:r>
                <a:rPr lang="de-DE" dirty="0">
                  <a:effectLst>
                    <a:outerShdw blurRad="50800" dist="38100" dir="2700000" algn="tl" rotWithShape="0">
                      <a:srgbClr val="FFFFFF"/>
                    </a:outerShdw>
                  </a:effectLst>
                  <a:latin typeface="Times" pitchFamily="2" charset="0"/>
                </a:rPr>
                <a:t>such </a:t>
              </a:r>
              <a:r>
                <a:rPr lang="de-DE" dirty="0" err="1">
                  <a:effectLst>
                    <a:outerShdw blurRad="50800" dist="38100" dir="2700000" algn="tl" rotWithShape="0">
                      <a:srgbClr val="FFFFFF"/>
                    </a:outerShdw>
                  </a:effectLst>
                  <a:latin typeface="Times" pitchFamily="2" charset="0"/>
                </a:rPr>
                <a:t>that</a:t>
              </a:r>
              <a:endParaRPr lang="de-DE" dirty="0">
                <a:effectLst>
                  <a:outerShdw blurRad="50800" dist="38100" dir="2700000" algn="tl" rotWithShape="0">
                    <a:srgbClr val="FFFFFF"/>
                  </a:outerShdw>
                </a:effectLst>
                <a:latin typeface="Times" pitchFamily="2" charset="0"/>
              </a:endParaRPr>
            </a:p>
            <a:p>
              <a:pPr>
                <a:defRPr/>
              </a:pPr>
              <a:r>
                <a:rPr lang="de-DE" dirty="0" err="1">
                  <a:effectLst>
                    <a:outerShdw blurRad="50800" dist="38100" dir="2700000" algn="tl" rotWithShape="0">
                      <a:srgbClr val="FFFFFF"/>
                    </a:outerShdw>
                  </a:effectLst>
                  <a:latin typeface="Times" pitchFamily="2" charset="0"/>
                </a:rPr>
                <a:t>g</a:t>
              </a:r>
              <a:r>
                <a:rPr lang="de-DE" baseline="-25000" dirty="0" err="1">
                  <a:effectLst>
                    <a:outerShdw blurRad="50800" dist="38100" dir="2700000" algn="tl" rotWithShape="0">
                      <a:srgbClr val="FFFFFF"/>
                    </a:outerShdw>
                  </a:effectLst>
                  <a:latin typeface="Times" pitchFamily="2" charset="0"/>
                </a:rPr>
                <a:t>ijk</a:t>
              </a:r>
              <a:r>
                <a:rPr lang="de-DE" dirty="0">
                  <a:effectLst>
                    <a:outerShdw blurRad="50800" dist="38100" dir="2700000" algn="tl" rotWithShape="0">
                      <a:srgbClr val="FFFFFF"/>
                    </a:outerShdw>
                  </a:effectLst>
                  <a:latin typeface="Times" pitchFamily="2" charset="0"/>
                </a:rPr>
                <a:t>(x</a:t>
              </a:r>
              <a:r>
                <a:rPr lang="de-DE" baseline="-25000" dirty="0">
                  <a:effectLst>
                    <a:outerShdw blurRad="50800" dist="38100" dir="2700000" algn="tl" rotWithShape="0">
                      <a:srgbClr val="FFFFFF"/>
                    </a:outerShdw>
                  </a:effectLst>
                  <a:latin typeface="Times" pitchFamily="2" charset="0"/>
                </a:rPr>
                <a:t>i</a:t>
              </a:r>
              <a:r>
                <a:rPr lang="de-DE" dirty="0">
                  <a:effectLst>
                    <a:outerShdw blurRad="50800" dist="38100" dir="2700000" algn="tl" rotWithShape="0">
                      <a:srgbClr val="FFFFFF"/>
                    </a:outerShdw>
                  </a:effectLst>
                  <a:latin typeface="Times" pitchFamily="2" charset="0"/>
                </a:rPr>
                <a:t>)=</a:t>
              </a:r>
              <a:r>
                <a:rPr lang="de-DE" dirty="0" err="1">
                  <a:effectLst>
                    <a:outerShdw blurRad="50800" dist="38100" dir="2700000" algn="tl" rotWithShape="0">
                      <a:srgbClr val="FFFFFF"/>
                    </a:outerShdw>
                  </a:effectLst>
                  <a:latin typeface="Times" pitchFamily="2" charset="0"/>
                </a:rPr>
                <a:t>x</a:t>
              </a:r>
              <a:r>
                <a:rPr lang="de-DE" baseline="-25000" dirty="0" err="1">
                  <a:effectLst>
                    <a:outerShdw blurRad="50800" dist="38100" dir="2700000" algn="tl" rotWithShape="0">
                      <a:srgbClr val="FFFFFF"/>
                    </a:outerShdw>
                  </a:effectLst>
                  <a:latin typeface="Times" pitchFamily="2" charset="0"/>
                </a:rPr>
                <a:t>j</a:t>
              </a:r>
              <a:r>
                <a:rPr lang="en-US" dirty="0">
                  <a:effectLst>
                    <a:outerShdw blurRad="50800" dist="38100" dir="2700000" algn="tl" rotWithShape="0">
                      <a:srgbClr val="FFFFFF"/>
                    </a:outerShdw>
                  </a:effectLst>
                </a:rPr>
                <a:t> </a:t>
              </a:r>
              <a:endParaRPr lang="de-DE" altLang="en-US" dirty="0">
                <a:effectLst>
                  <a:outerShdw blurRad="50800" dist="38100" dir="2700000" algn="tl" rotWithShape="0">
                    <a:srgbClr val="FFFFFF"/>
                  </a:outerShdw>
                </a:effectLst>
                <a:latin typeface="Times" pitchFamily="2" charset="0"/>
              </a:endParaRPr>
            </a:p>
          </p:txBody>
        </p:sp>
        <p:sp>
          <p:nvSpPr>
            <p:cNvPr id="16" name="TextBox 15">
              <a:extLst>
                <a:ext uri="{FF2B5EF4-FFF2-40B4-BE49-F238E27FC236}">
                  <a16:creationId xmlns:a16="http://schemas.microsoft.com/office/drawing/2014/main" id="{6D37714A-4EF8-618F-FD16-F2CC2C4E23AA}"/>
                </a:ext>
              </a:extLst>
            </p:cNvPr>
            <p:cNvSpPr txBox="1"/>
            <p:nvPr/>
          </p:nvSpPr>
          <p:spPr>
            <a:xfrm>
              <a:off x="2198688" y="2763838"/>
              <a:ext cx="1327150" cy="1958985"/>
            </a:xfrm>
            <a:prstGeom prst="rect">
              <a:avLst/>
            </a:prstGeom>
            <a:noFill/>
          </p:spPr>
          <p:txBody>
            <a:bodyPr wrap="none">
              <a:spAutoFit/>
            </a:bodyPr>
            <a:lstStyle/>
            <a:p>
              <a:pPr>
                <a:defRPr/>
              </a:pP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X</a:t>
              </a:r>
              <a:r>
                <a:rPr lang="de-DE" altLang="en-US" baseline="-25000" dirty="0" err="1">
                  <a:effectLst>
                    <a:outerShdw blurRad="38100" dist="38100" dir="2700000" algn="tl">
                      <a:srgbClr val="FFFFFF"/>
                    </a:outerShdw>
                  </a:effectLst>
                  <a:latin typeface="Times" pitchFamily="2" charset="0"/>
                </a:rPr>
                <a:t>i</a:t>
              </a:r>
              <a:r>
                <a:rPr lang="de-DE" altLang="en-US" dirty="0">
                  <a:effectLst>
                    <a:outerShdw blurRad="38100" dist="38100" dir="2700000" algn="tl">
                      <a:srgbClr val="FFFFFF"/>
                    </a:outerShdw>
                  </a:effectLst>
                  <a:latin typeface="Times" pitchFamily="2" charset="0"/>
                </a:rPr>
                <a:t> </a:t>
              </a:r>
              <a:endParaRPr lang="de-DE" altLang="en-US" baseline="-25000" dirty="0">
                <a:effectLst>
                  <a:outerShdw blurRad="38100" dist="38100" dir="2700000" algn="tl">
                    <a:srgbClr val="FFFFFF"/>
                  </a:outerShdw>
                </a:effectLst>
                <a:latin typeface="Times" pitchFamily="2" charset="0"/>
              </a:endParaRPr>
            </a:p>
            <a:p>
              <a:pPr>
                <a:defRPr/>
              </a:pPr>
              <a:r>
                <a:rPr lang="de-DE" altLang="en-US" dirty="0" err="1">
                  <a:effectLst>
                    <a:outerShdw blurRad="38100" dist="38100" dir="2700000" algn="tl">
                      <a:srgbClr val="FFFFFF"/>
                    </a:outerShdw>
                  </a:effectLst>
                  <a:latin typeface="Times" pitchFamily="2" charset="0"/>
                </a:rPr>
                <a:t>g</a:t>
              </a:r>
              <a:r>
                <a:rPr lang="de-DE" altLang="en-US" baseline="-25000" dirty="0" err="1">
                  <a:effectLst>
                    <a:outerShdw blurRad="38100" dist="38100" dir="2700000" algn="tl">
                      <a:srgbClr val="FFFFFF"/>
                    </a:outerShdw>
                  </a:effectLst>
                  <a:latin typeface="Times" pitchFamily="2" charset="0"/>
                </a:rPr>
                <a:t>ijk</a:t>
              </a:r>
              <a:r>
                <a:rPr lang="de-DE" altLang="en-US" baseline="-25000" dirty="0">
                  <a:effectLst>
                    <a:outerShdw blurRad="38100" dist="38100" dir="2700000" algn="tl">
                      <a:srgbClr val="FFFFFF"/>
                    </a:outerShdw>
                  </a:effectLst>
                  <a:latin typeface="Times" pitchFamily="2" charset="0"/>
                </a:rPr>
                <a:t>            </a:t>
              </a:r>
              <a:endParaRPr lang="de-DE" baseline="-25000" dirty="0">
                <a:effectLst>
                  <a:outerShdw blurRad="38100" dist="38100" dir="2700000" algn="tl">
                    <a:srgbClr val="FFFFFF"/>
                  </a:outerShdw>
                </a:effectLst>
                <a:latin typeface="Times" pitchFamily="2" charset="0"/>
              </a:endParaRPr>
            </a:p>
            <a:p>
              <a:pPr>
                <a:defRPr/>
              </a:pPr>
              <a:endParaRPr lang="de-DE" baseline="-25000" dirty="0">
                <a:effectLst>
                  <a:outerShdw blurRad="38100" dist="38100" dir="2700000" algn="tl">
                    <a:srgbClr val="FFFFFF"/>
                  </a:outerShdw>
                </a:effectLst>
                <a:latin typeface="Times" pitchFamily="2" charset="0"/>
              </a:endParaRPr>
            </a:p>
            <a:p>
              <a:pPr>
                <a:defRPr/>
              </a:pPr>
              <a:endParaRPr lang="de-DE" baseline="-25000" dirty="0">
                <a:effectLst>
                  <a:outerShdw blurRad="38100" dist="38100" dir="2700000" algn="tl">
                    <a:srgbClr val="FFFFFF"/>
                  </a:outerShdw>
                </a:effectLst>
                <a:latin typeface="Times" pitchFamily="2" charset="0"/>
              </a:endParaRPr>
            </a:p>
            <a:p>
              <a:pPr>
                <a:defRPr/>
              </a:pP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X</a:t>
              </a:r>
              <a:r>
                <a:rPr lang="de-DE" altLang="en-US" baseline="-25000" dirty="0" err="1">
                  <a:effectLst>
                    <a:outerShdw blurRad="38100" dist="38100" dir="2700000" algn="tl">
                      <a:srgbClr val="FFFFFF"/>
                    </a:outerShdw>
                  </a:effectLst>
                  <a:latin typeface="Times" pitchFamily="2" charset="0"/>
                </a:rPr>
                <a:t>j</a:t>
              </a:r>
              <a:r>
                <a:rPr lang="de-DE" altLang="en-US" dirty="0">
                  <a:effectLst>
                    <a:outerShdw blurRad="38100" dist="38100" dir="2700000" algn="tl">
                      <a:srgbClr val="FFFFFF"/>
                    </a:outerShdw>
                  </a:effectLst>
                  <a:latin typeface="Times" pitchFamily="2" charset="0"/>
                </a:rPr>
                <a:t> </a:t>
              </a:r>
              <a:endParaRPr lang="en-US" dirty="0"/>
            </a:p>
          </p:txBody>
        </p:sp>
        <p:cxnSp>
          <p:nvCxnSpPr>
            <p:cNvPr id="18439" name="Straight Arrow Connector 16">
              <a:extLst>
                <a:ext uri="{FF2B5EF4-FFF2-40B4-BE49-F238E27FC236}">
                  <a16:creationId xmlns:a16="http://schemas.microsoft.com/office/drawing/2014/main" id="{95710F8F-D78D-F059-07FC-19F5ACA10206}"/>
                </a:ext>
              </a:extLst>
            </p:cNvPr>
            <p:cNvCxnSpPr>
              <a:cxnSpLocks noChangeShapeType="1"/>
            </p:cNvCxnSpPr>
            <p:nvPr/>
          </p:nvCxnSpPr>
          <p:spPr bwMode="auto">
            <a:xfrm>
              <a:off x="2817813" y="3365500"/>
              <a:ext cx="0" cy="75565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 name="TextBox 7">
              <a:extLst>
                <a:ext uri="{FF2B5EF4-FFF2-40B4-BE49-F238E27FC236}">
                  <a16:creationId xmlns:a16="http://schemas.microsoft.com/office/drawing/2014/main" id="{230A613F-F351-713C-E85A-EA8E67EAB267}"/>
                </a:ext>
              </a:extLst>
            </p:cNvPr>
            <p:cNvSpPr txBox="1"/>
            <p:nvPr/>
          </p:nvSpPr>
          <p:spPr>
            <a:xfrm>
              <a:off x="2159000" y="5707078"/>
              <a:ext cx="4668838" cy="954092"/>
            </a:xfrm>
            <a:prstGeom prst="rect">
              <a:avLst/>
            </a:prstGeom>
            <a:noFill/>
          </p:spPr>
          <p:txBody>
            <a:bodyPr wrap="none">
              <a:spAutoFit/>
            </a:bodyPr>
            <a:lstStyle/>
            <a:p>
              <a:pPr>
                <a:defRPr/>
              </a:pPr>
              <a:r>
                <a:rPr lang="en-US" dirty="0">
                  <a:effectLst>
                    <a:outerShdw blurRad="50800" dist="38100" dir="2700000" algn="tl" rotWithShape="0">
                      <a:srgbClr val="FFFFFF"/>
                    </a:outerShdw>
                  </a:effectLst>
                </a:rPr>
                <a:t>We then have an evident map</a:t>
              </a:r>
            </a:p>
            <a:p>
              <a:pPr>
                <a:defRPr/>
              </a:pPr>
              <a:r>
                <a:rPr lang="en-US" b="1" dirty="0">
                  <a:effectLst>
                    <a:outerShdw blurRad="50800" dist="38100" dir="2700000" algn="tl" rotWithShape="0">
                      <a:srgbClr val="FFFFFF"/>
                    </a:outerShdw>
                  </a:effectLst>
                </a:rPr>
                <a:t>Lim</a:t>
              </a:r>
              <a:r>
                <a:rPr lang="en-US" dirty="0">
                  <a:effectLst>
                    <a:outerShdw blurRad="50800" dist="38100" dir="2700000" algn="tl" rotWithShape="0">
                      <a:srgbClr val="FFFFFF"/>
                    </a:outerShdw>
                  </a:effectLst>
                </a:rPr>
                <a:t>(</a:t>
              </a:r>
              <a:r>
                <a:rPr lang="de-DE" altLang="en-US" dirty="0">
                  <a:effectLst>
                    <a:outerShdw blurRad="50800" dist="38100" dir="2700000" algn="tl" rotWithShape="0">
                      <a:srgbClr val="FFFFFF"/>
                    </a:outerShdw>
                  </a:effectLst>
                  <a:latin typeface="Apple Chancery" panose="03020702040506060504" pitchFamily="66" charset="-79"/>
                  <a:cs typeface="Apple Chancery" panose="03020702040506060504" pitchFamily="66" charset="-79"/>
                </a:rPr>
                <a:t>D</a:t>
              </a:r>
              <a:r>
                <a:rPr lang="en-US" dirty="0">
                  <a:effectLst>
                    <a:outerShdw blurRad="50800" dist="38100" dir="2700000" algn="tl" rotWithShape="0">
                      <a:srgbClr val="FFFFFF"/>
                    </a:outerShdw>
                  </a:effectLst>
                </a:rPr>
                <a:t>): </a:t>
              </a:r>
              <a:r>
                <a:rPr lang="en-US" b="1" dirty="0">
                  <a:effectLst>
                    <a:outerShdw blurRad="50800" dist="38100" dir="2700000" algn="tl" rotWithShape="0">
                      <a:srgbClr val="FFFFFF"/>
                    </a:outerShdw>
                  </a:effectLst>
                </a:rPr>
                <a:t>Lim</a:t>
              </a:r>
              <a:r>
                <a:rPr lang="en-US" baseline="-25000" dirty="0">
                  <a:effectLst>
                    <a:outerShdw blurRad="50800" dist="38100" dir="2700000" algn="tl" rotWithShape="0">
                      <a:srgbClr val="FFFFFF"/>
                    </a:outerShdw>
                  </a:effectLst>
                </a:rPr>
                <a:t>1 </a:t>
              </a:r>
              <a:r>
                <a:rPr lang="en-US" dirty="0">
                  <a:effectLst>
                    <a:outerShdw blurRad="50800" dist="38100" dir="2700000" algn="tl" rotWithShape="0">
                      <a:srgbClr val="FFFFFF"/>
                    </a:outerShdw>
                  </a:effectLst>
                </a:rPr>
                <a:t>—&gt; </a:t>
              </a:r>
              <a:r>
                <a:rPr lang="en-US" b="1" dirty="0">
                  <a:effectLst>
                    <a:outerShdw blurRad="50800" dist="38100" dir="2700000" algn="tl" rotWithShape="0">
                      <a:srgbClr val="FFFFFF"/>
                    </a:outerShdw>
                  </a:effectLst>
                </a:rPr>
                <a:t>Lim</a:t>
              </a:r>
              <a:r>
                <a:rPr lang="en-US" baseline="-25000" dirty="0">
                  <a:effectLst>
                    <a:outerShdw blurRad="50800" dist="38100" dir="2700000" algn="tl" rotWithShape="0">
                      <a:srgbClr val="FFFFFF"/>
                    </a:outerShdw>
                  </a:effectLst>
                </a:rPr>
                <a:t>2</a:t>
              </a:r>
              <a:endParaRPr lang="en-US" dirty="0">
                <a:effectLst>
                  <a:outerShdw blurRad="50800" dist="38100" dir="2700000" algn="tl" rotWithShape="0">
                    <a:srgbClr val="FFFFFF"/>
                  </a:outerShdw>
                </a:effectLst>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6F7A940-15E9-615C-E462-48DB7E668F29}"/>
              </a:ext>
            </a:extLst>
          </p:cNvPr>
          <p:cNvSpPr txBox="1"/>
          <p:nvPr/>
        </p:nvSpPr>
        <p:spPr>
          <a:xfrm>
            <a:off x="2776538" y="2279650"/>
            <a:ext cx="1247775" cy="1958975"/>
          </a:xfrm>
          <a:prstGeom prst="rect">
            <a:avLst/>
          </a:prstGeom>
          <a:noFill/>
        </p:spPr>
        <p:txBody>
          <a:bodyPr wrap="none">
            <a:spAutoFit/>
          </a:bodyPr>
          <a:lstStyle/>
          <a:p>
            <a:pPr>
              <a:defRPr/>
            </a:pPr>
            <a:r>
              <a:rPr lang="de-DE" altLang="en-US" dirty="0">
                <a:effectLst>
                  <a:outerShdw blurRad="38100" dist="38100" dir="2700000" algn="tl">
                    <a:srgbClr val="FFFFFF"/>
                  </a:outerShdw>
                </a:effectLst>
                <a:latin typeface="Times" pitchFamily="2" charset="0"/>
              </a:rPr>
              <a:t>   |𝚫</a:t>
            </a:r>
            <a:r>
              <a:rPr lang="de-DE" altLang="en-US" baseline="-25000" dirty="0">
                <a:effectLst>
                  <a:outerShdw blurRad="38100" dist="38100" dir="2700000" algn="tl">
                    <a:srgbClr val="FFFFFF"/>
                  </a:outerShdw>
                </a:effectLst>
                <a:latin typeface="Times" pitchFamily="2" charset="0"/>
              </a:rPr>
              <a:t>i</a:t>
            </a:r>
            <a:r>
              <a:rPr lang="de-DE" altLang="en-US" dirty="0">
                <a:effectLst>
                  <a:outerShdw blurRad="38100" dist="38100" dir="2700000" algn="tl">
                    <a:srgbClr val="FFFFFF"/>
                  </a:outerShdw>
                </a:effectLst>
                <a:latin typeface="Times" pitchFamily="2" charset="0"/>
              </a:rPr>
              <a:t>| </a:t>
            </a:r>
            <a:endParaRPr lang="de-DE" altLang="en-US" baseline="-25000" dirty="0">
              <a:effectLst>
                <a:outerShdw blurRad="38100" dist="38100" dir="2700000" algn="tl">
                  <a:srgbClr val="FFFFFF"/>
                </a:outerShdw>
              </a:effectLst>
              <a:latin typeface="Times" pitchFamily="2" charset="0"/>
            </a:endParaRPr>
          </a:p>
          <a:p>
            <a:pPr>
              <a:defRPr/>
            </a:pPr>
            <a:r>
              <a:rPr lang="de-DE" altLang="en-US" dirty="0" err="1">
                <a:effectLst>
                  <a:outerShdw blurRad="38100" dist="38100" dir="2700000" algn="tl">
                    <a:srgbClr val="FFFFFF"/>
                  </a:outerShdw>
                </a:effectLst>
                <a:latin typeface="Times" pitchFamily="2" charset="0"/>
              </a:rPr>
              <a:t>t</a:t>
            </a:r>
            <a:r>
              <a:rPr lang="de-DE" altLang="en-US" baseline="-25000" dirty="0" err="1">
                <a:effectLst>
                  <a:outerShdw blurRad="38100" dist="38100" dir="2700000" algn="tl">
                    <a:srgbClr val="FFFFFF"/>
                  </a:outerShdw>
                </a:effectLst>
                <a:latin typeface="Times" pitchFamily="2" charset="0"/>
              </a:rPr>
              <a:t>ijk</a:t>
            </a:r>
            <a:r>
              <a:rPr lang="de-DE" altLang="en-US" baseline="-25000" dirty="0">
                <a:effectLst>
                  <a:outerShdw blurRad="38100" dist="38100" dir="2700000" algn="tl">
                    <a:srgbClr val="FFFFFF"/>
                  </a:outerShdw>
                </a:effectLst>
                <a:latin typeface="Times" pitchFamily="2" charset="0"/>
              </a:rPr>
              <a:t>            </a:t>
            </a:r>
            <a:endParaRPr lang="de-DE" baseline="-25000" dirty="0">
              <a:effectLst>
                <a:outerShdw blurRad="38100" dist="38100" dir="2700000" algn="tl">
                  <a:srgbClr val="FFFFFF"/>
                </a:outerShdw>
              </a:effectLst>
              <a:latin typeface="Times" pitchFamily="2" charset="0"/>
            </a:endParaRPr>
          </a:p>
          <a:p>
            <a:pPr>
              <a:defRPr/>
            </a:pPr>
            <a:endParaRPr lang="de-DE" baseline="-25000" dirty="0">
              <a:effectLst>
                <a:outerShdw blurRad="38100" dist="38100" dir="2700000" algn="tl">
                  <a:srgbClr val="FFFFFF"/>
                </a:outerShdw>
              </a:effectLst>
              <a:latin typeface="Times" pitchFamily="2" charset="0"/>
            </a:endParaRPr>
          </a:p>
          <a:p>
            <a:pPr>
              <a:defRPr/>
            </a:pPr>
            <a:endParaRPr lang="de-DE" baseline="-25000" dirty="0">
              <a:effectLst>
                <a:outerShdw blurRad="38100" dist="38100" dir="2700000" algn="tl">
                  <a:srgbClr val="FFFFFF"/>
                </a:outerShdw>
              </a:effectLst>
              <a:latin typeface="Times" pitchFamily="2" charset="0"/>
            </a:endParaRPr>
          </a:p>
          <a:p>
            <a:pPr>
              <a:defRPr/>
            </a:pPr>
            <a:r>
              <a:rPr lang="de-DE" altLang="en-US" dirty="0">
                <a:effectLst>
                  <a:outerShdw blurRad="38100" dist="38100" dir="2700000" algn="tl">
                    <a:srgbClr val="FFFFFF"/>
                  </a:outerShdw>
                </a:effectLst>
                <a:latin typeface="Times" pitchFamily="2" charset="0"/>
              </a:rPr>
              <a:t>   |𝚫</a:t>
            </a:r>
            <a:r>
              <a:rPr lang="de-DE" altLang="en-US" baseline="-25000" dirty="0" err="1">
                <a:effectLst>
                  <a:outerShdw blurRad="38100" dist="38100" dir="2700000" algn="tl">
                    <a:srgbClr val="FFFFFF"/>
                  </a:outerShdw>
                </a:effectLst>
                <a:latin typeface="Times" pitchFamily="2" charset="0"/>
              </a:rPr>
              <a:t>j</a:t>
            </a:r>
            <a:r>
              <a:rPr lang="de-DE" altLang="en-US" dirty="0">
                <a:effectLst>
                  <a:outerShdw blurRad="38100" dist="38100" dir="2700000" algn="tl">
                    <a:srgbClr val="FFFFFF"/>
                  </a:outerShdw>
                </a:effectLst>
                <a:latin typeface="Times" pitchFamily="2" charset="0"/>
              </a:rPr>
              <a:t>| </a:t>
            </a:r>
            <a:endParaRPr lang="en-US" dirty="0"/>
          </a:p>
        </p:txBody>
      </p:sp>
      <p:cxnSp>
        <p:nvCxnSpPr>
          <p:cNvPr id="19458" name="Straight Arrow Connector 2">
            <a:extLst>
              <a:ext uri="{FF2B5EF4-FFF2-40B4-BE49-F238E27FC236}">
                <a16:creationId xmlns:a16="http://schemas.microsoft.com/office/drawing/2014/main" id="{AA69A1B8-01EE-1D4E-9B6C-97321BC6080C}"/>
              </a:ext>
            </a:extLst>
          </p:cNvPr>
          <p:cNvCxnSpPr>
            <a:cxnSpLocks noChangeShapeType="1"/>
          </p:cNvCxnSpPr>
          <p:nvPr/>
        </p:nvCxnSpPr>
        <p:spPr bwMode="auto">
          <a:xfrm>
            <a:off x="3400425" y="2882900"/>
            <a:ext cx="0" cy="766763"/>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59" name="Straight Arrow Connector 5">
            <a:extLst>
              <a:ext uri="{FF2B5EF4-FFF2-40B4-BE49-F238E27FC236}">
                <a16:creationId xmlns:a16="http://schemas.microsoft.com/office/drawing/2014/main" id="{451092DD-9635-B565-1025-D708434FEE9C}"/>
              </a:ext>
            </a:extLst>
          </p:cNvPr>
          <p:cNvCxnSpPr>
            <a:cxnSpLocks noChangeShapeType="1"/>
          </p:cNvCxnSpPr>
          <p:nvPr/>
        </p:nvCxnSpPr>
        <p:spPr bwMode="auto">
          <a:xfrm>
            <a:off x="7126288" y="2111375"/>
            <a:ext cx="2281237" cy="566738"/>
          </a:xfrm>
          <a:prstGeom prst="straightConnector1">
            <a:avLst/>
          </a:prstGeom>
          <a:noFill/>
          <a:ln w="222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60" name="Straight Arrow Connector 14">
            <a:extLst>
              <a:ext uri="{FF2B5EF4-FFF2-40B4-BE49-F238E27FC236}">
                <a16:creationId xmlns:a16="http://schemas.microsoft.com/office/drawing/2014/main" id="{C6D0E578-94F5-F4A2-F1E4-DB0D4BD737EF}"/>
              </a:ext>
            </a:extLst>
          </p:cNvPr>
          <p:cNvCxnSpPr>
            <a:cxnSpLocks/>
          </p:cNvCxnSpPr>
          <p:nvPr/>
        </p:nvCxnSpPr>
        <p:spPr bwMode="auto">
          <a:xfrm flipH="1">
            <a:off x="8266113" y="2678113"/>
            <a:ext cx="1141412" cy="693737"/>
          </a:xfrm>
          <a:prstGeom prst="straightConnector1">
            <a:avLst/>
          </a:prstGeom>
          <a:noFill/>
          <a:ln w="222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61" name="Straight Arrow Connector 17">
            <a:extLst>
              <a:ext uri="{FF2B5EF4-FFF2-40B4-BE49-F238E27FC236}">
                <a16:creationId xmlns:a16="http://schemas.microsoft.com/office/drawing/2014/main" id="{7574DFD1-2D32-A170-E466-EABB42297226}"/>
              </a:ext>
            </a:extLst>
          </p:cNvPr>
          <p:cNvCxnSpPr>
            <a:cxnSpLocks noChangeShapeType="1"/>
          </p:cNvCxnSpPr>
          <p:nvPr/>
        </p:nvCxnSpPr>
        <p:spPr bwMode="auto">
          <a:xfrm>
            <a:off x="5972175" y="3671888"/>
            <a:ext cx="2281238" cy="566737"/>
          </a:xfrm>
          <a:prstGeom prst="straightConnector1">
            <a:avLst/>
          </a:prstGeom>
          <a:noFill/>
          <a:ln w="222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62" name="Straight Arrow Connector 18">
            <a:extLst>
              <a:ext uri="{FF2B5EF4-FFF2-40B4-BE49-F238E27FC236}">
                <a16:creationId xmlns:a16="http://schemas.microsoft.com/office/drawing/2014/main" id="{659C40C1-7FEE-5F4F-3BC8-303276CC75D9}"/>
              </a:ext>
            </a:extLst>
          </p:cNvPr>
          <p:cNvCxnSpPr>
            <a:cxnSpLocks/>
          </p:cNvCxnSpPr>
          <p:nvPr/>
        </p:nvCxnSpPr>
        <p:spPr bwMode="auto">
          <a:xfrm flipH="1">
            <a:off x="7113588" y="4238625"/>
            <a:ext cx="1139825" cy="693738"/>
          </a:xfrm>
          <a:prstGeom prst="straightConnector1">
            <a:avLst/>
          </a:prstGeom>
          <a:noFill/>
          <a:ln w="222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 name="Arc 8">
            <a:extLst>
              <a:ext uri="{FF2B5EF4-FFF2-40B4-BE49-F238E27FC236}">
                <a16:creationId xmlns:a16="http://schemas.microsoft.com/office/drawing/2014/main" id="{A244D908-CB9B-F8E0-5609-43CC71052BA3}"/>
              </a:ext>
            </a:extLst>
          </p:cNvPr>
          <p:cNvSpPr/>
          <p:nvPr/>
        </p:nvSpPr>
        <p:spPr bwMode="auto">
          <a:xfrm>
            <a:off x="3721100" y="3671888"/>
            <a:ext cx="4570413" cy="1260475"/>
          </a:xfrm>
          <a:prstGeom prst="arc">
            <a:avLst>
              <a:gd name="adj1" fmla="val 16200000"/>
              <a:gd name="adj2" fmla="val 21485887"/>
            </a:avLst>
          </a:prstGeom>
          <a:noFill/>
          <a:ln w="22225" cap="flat" cmpd="sng" algn="ctr">
            <a:solidFill>
              <a:schemeClr val="tx1"/>
            </a:solidFill>
            <a:prstDash val="solid"/>
            <a:round/>
            <a:headEnd type="none" w="med" len="med"/>
            <a:tailEnd type="stealth" w="med" len="med"/>
          </a:ln>
          <a:effectLst/>
        </p:spPr>
        <p:txBody>
          <a:bodyPr/>
          <a:lstStyle/>
          <a:p>
            <a:pPr>
              <a:defRPr/>
            </a:pPr>
            <a:endParaRPr lang="en-US">
              <a:latin typeface="Math1" charset="0"/>
            </a:endParaRPr>
          </a:p>
        </p:txBody>
      </p:sp>
      <p:sp>
        <p:nvSpPr>
          <p:cNvPr id="10" name="Arc 9">
            <a:extLst>
              <a:ext uri="{FF2B5EF4-FFF2-40B4-BE49-F238E27FC236}">
                <a16:creationId xmlns:a16="http://schemas.microsoft.com/office/drawing/2014/main" id="{8368F42A-B015-4A38-D554-1D5BE50CD54F}"/>
              </a:ext>
            </a:extLst>
          </p:cNvPr>
          <p:cNvSpPr/>
          <p:nvPr/>
        </p:nvSpPr>
        <p:spPr bwMode="auto">
          <a:xfrm rot="5400000">
            <a:off x="6221413" y="4543425"/>
            <a:ext cx="927100" cy="777875"/>
          </a:xfrm>
          <a:prstGeom prst="arc">
            <a:avLst>
              <a:gd name="adj1" fmla="val 16200000"/>
              <a:gd name="adj2" fmla="val 16094425"/>
            </a:avLst>
          </a:prstGeom>
          <a:noFill/>
          <a:ln w="22225" cap="flat" cmpd="sng" algn="ctr">
            <a:solidFill>
              <a:schemeClr val="tx1"/>
            </a:solidFill>
            <a:prstDash val="solid"/>
            <a:round/>
            <a:headEnd type="none" w="med" len="med"/>
            <a:tailEnd type="stealth" w="lg" len="med"/>
          </a:ln>
          <a:effectLst/>
        </p:spPr>
        <p:txBody>
          <a:bodyPr/>
          <a:lstStyle/>
          <a:p>
            <a:pPr>
              <a:defRPr/>
            </a:pPr>
            <a:endParaRPr lang="en-US">
              <a:latin typeface="Math1" charset="0"/>
            </a:endParaRPr>
          </a:p>
        </p:txBody>
      </p:sp>
      <p:sp>
        <p:nvSpPr>
          <p:cNvPr id="19465" name="Left Brace 25">
            <a:extLst>
              <a:ext uri="{FF2B5EF4-FFF2-40B4-BE49-F238E27FC236}">
                <a16:creationId xmlns:a16="http://schemas.microsoft.com/office/drawing/2014/main" id="{CB8E87D2-320A-30EC-ECA9-225103B16E78}"/>
              </a:ext>
            </a:extLst>
          </p:cNvPr>
          <p:cNvSpPr>
            <a:spLocks/>
          </p:cNvSpPr>
          <p:nvPr/>
        </p:nvSpPr>
        <p:spPr bwMode="auto">
          <a:xfrm>
            <a:off x="6557963" y="1952625"/>
            <a:ext cx="427037" cy="1314450"/>
          </a:xfrm>
          <a:prstGeom prst="leftBrace">
            <a:avLst>
              <a:gd name="adj1" fmla="val 8322"/>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9466" name="Left Brace 30">
            <a:extLst>
              <a:ext uri="{FF2B5EF4-FFF2-40B4-BE49-F238E27FC236}">
                <a16:creationId xmlns:a16="http://schemas.microsoft.com/office/drawing/2014/main" id="{B355F768-C5B7-CA53-1371-BC59DFB5902B}"/>
              </a:ext>
            </a:extLst>
          </p:cNvPr>
          <p:cNvSpPr>
            <a:spLocks/>
          </p:cNvSpPr>
          <p:nvPr/>
        </p:nvSpPr>
        <p:spPr bwMode="auto">
          <a:xfrm>
            <a:off x="5280025" y="3619500"/>
            <a:ext cx="427038" cy="1776413"/>
          </a:xfrm>
          <a:prstGeom prst="leftBrace">
            <a:avLst>
              <a:gd name="adj1" fmla="val 8320"/>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30" name="TextBox 29">
            <a:extLst>
              <a:ext uri="{FF2B5EF4-FFF2-40B4-BE49-F238E27FC236}">
                <a16:creationId xmlns:a16="http://schemas.microsoft.com/office/drawing/2014/main" id="{91BBC2DC-FBC4-13E5-AE52-C8878C210462}"/>
              </a:ext>
            </a:extLst>
          </p:cNvPr>
          <p:cNvSpPr txBox="1"/>
          <p:nvPr/>
        </p:nvSpPr>
        <p:spPr>
          <a:xfrm>
            <a:off x="5840413" y="2360613"/>
            <a:ext cx="627062" cy="522287"/>
          </a:xfrm>
          <a:prstGeom prst="rect">
            <a:avLst/>
          </a:prstGeom>
          <a:noFill/>
        </p:spPr>
        <p:txBody>
          <a:bodyPr wrap="none">
            <a:spAutoFit/>
          </a:bodyPr>
          <a:lstStyle/>
          <a:p>
            <a:pPr>
              <a:defRPr/>
            </a:pPr>
            <a:r>
              <a:rPr lang="de-DE" altLang="en-US" dirty="0">
                <a:effectLst>
                  <a:outerShdw blurRad="38100" dist="38100" dir="2700000" algn="tl">
                    <a:srgbClr val="FFFFFF"/>
                  </a:outerShdw>
                </a:effectLst>
                <a:latin typeface="Times" pitchFamily="2" charset="0"/>
              </a:rPr>
              <a:t>|𝚫</a:t>
            </a:r>
            <a:r>
              <a:rPr lang="de-DE" altLang="en-US" baseline="-25000" dirty="0">
                <a:effectLst>
                  <a:outerShdw blurRad="38100" dist="38100" dir="2700000" algn="tl">
                    <a:srgbClr val="FFFFFF"/>
                  </a:outerShdw>
                </a:effectLst>
                <a:latin typeface="Times" pitchFamily="2" charset="0"/>
              </a:rPr>
              <a:t>i</a:t>
            </a:r>
            <a:r>
              <a:rPr lang="de-DE" altLang="en-US" dirty="0">
                <a:effectLst>
                  <a:outerShdw blurRad="38100" dist="38100" dir="2700000" algn="tl">
                    <a:srgbClr val="FFFFFF"/>
                  </a:outerShdw>
                </a:effectLst>
                <a:latin typeface="Times" pitchFamily="2" charset="0"/>
              </a:rPr>
              <a:t>|</a:t>
            </a:r>
            <a:endParaRPr lang="en-US" dirty="0"/>
          </a:p>
        </p:txBody>
      </p:sp>
      <p:sp>
        <p:nvSpPr>
          <p:cNvPr id="33" name="TextBox 32">
            <a:extLst>
              <a:ext uri="{FF2B5EF4-FFF2-40B4-BE49-F238E27FC236}">
                <a16:creationId xmlns:a16="http://schemas.microsoft.com/office/drawing/2014/main" id="{B76A5D48-6546-08FC-AFC7-99F777CE0770}"/>
              </a:ext>
            </a:extLst>
          </p:cNvPr>
          <p:cNvSpPr txBox="1"/>
          <p:nvPr/>
        </p:nvSpPr>
        <p:spPr>
          <a:xfrm>
            <a:off x="4591050" y="4324350"/>
            <a:ext cx="627063" cy="523875"/>
          </a:xfrm>
          <a:prstGeom prst="rect">
            <a:avLst/>
          </a:prstGeom>
          <a:noFill/>
        </p:spPr>
        <p:txBody>
          <a:bodyPr wrap="none">
            <a:spAutoFit/>
          </a:bodyPr>
          <a:lstStyle/>
          <a:p>
            <a:pPr>
              <a:defRPr/>
            </a:pPr>
            <a:r>
              <a:rPr lang="de-DE" altLang="en-US" dirty="0">
                <a:effectLst>
                  <a:outerShdw blurRad="38100" dist="38100" dir="2700000" algn="tl">
                    <a:srgbClr val="FFFFFF"/>
                  </a:outerShdw>
                </a:effectLst>
                <a:latin typeface="Times" pitchFamily="2" charset="0"/>
              </a:rPr>
              <a:t>|𝚫</a:t>
            </a:r>
            <a:r>
              <a:rPr lang="de-DE" altLang="en-US" baseline="-25000" dirty="0" err="1">
                <a:effectLst>
                  <a:outerShdw blurRad="38100" dist="38100" dir="2700000" algn="tl">
                    <a:srgbClr val="FFFFFF"/>
                  </a:outerShdw>
                </a:effectLst>
                <a:latin typeface="Times" pitchFamily="2" charset="0"/>
              </a:rPr>
              <a:t>j</a:t>
            </a:r>
            <a:r>
              <a:rPr lang="de-DE" altLang="en-US" dirty="0">
                <a:effectLst>
                  <a:outerShdw blurRad="38100" dist="38100" dir="2700000" algn="tl">
                    <a:srgbClr val="FFFFFF"/>
                  </a:outerShdw>
                </a:effectLst>
                <a:latin typeface="Times" pitchFamily="2" charset="0"/>
              </a:rPr>
              <a:t>|</a:t>
            </a:r>
            <a:endParaRPr lang="en-US" dirty="0"/>
          </a:p>
        </p:txBody>
      </p:sp>
      <p:grpSp>
        <p:nvGrpSpPr>
          <p:cNvPr id="5" name="Group 4">
            <a:extLst>
              <a:ext uri="{FF2B5EF4-FFF2-40B4-BE49-F238E27FC236}">
                <a16:creationId xmlns:a16="http://schemas.microsoft.com/office/drawing/2014/main" id="{51598E96-CE7E-9986-9750-5B679635BA6F}"/>
              </a:ext>
            </a:extLst>
          </p:cNvPr>
          <p:cNvGrpSpPr>
            <a:grpSpLocks/>
          </p:cNvGrpSpPr>
          <p:nvPr/>
        </p:nvGrpSpPr>
        <p:grpSpPr bwMode="auto">
          <a:xfrm>
            <a:off x="6578600" y="1690688"/>
            <a:ext cx="1793875" cy="2682875"/>
            <a:chOff x="6578469" y="1690688"/>
            <a:chExt cx="1794006" cy="2683148"/>
          </a:xfrm>
        </p:grpSpPr>
        <p:sp>
          <p:nvSpPr>
            <p:cNvPr id="19478" name="Oval 10">
              <a:extLst>
                <a:ext uri="{FF2B5EF4-FFF2-40B4-BE49-F238E27FC236}">
                  <a16:creationId xmlns:a16="http://schemas.microsoft.com/office/drawing/2014/main" id="{A8068CE3-0C8D-610E-3385-9A340047EE73}"/>
                </a:ext>
              </a:extLst>
            </p:cNvPr>
            <p:cNvSpPr>
              <a:spLocks noChangeArrowheads="1"/>
            </p:cNvSpPr>
            <p:nvPr/>
          </p:nvSpPr>
          <p:spPr bwMode="auto">
            <a:xfrm>
              <a:off x="8058150" y="2279650"/>
              <a:ext cx="179388" cy="157163"/>
            </a:xfrm>
            <a:prstGeom prst="ellipse">
              <a:avLst/>
            </a:prstGeom>
            <a:solidFill>
              <a:srgbClr val="FF0000"/>
            </a:solidFill>
            <a:ln w="9525" algn="ctr">
              <a:solidFill>
                <a:schemeClr val="tx1"/>
              </a:solidFill>
              <a:round/>
              <a:headEnd/>
              <a:tailEnd/>
            </a:ln>
          </p:spPr>
          <p:txBody>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9479" name="Oval 20">
              <a:extLst>
                <a:ext uri="{FF2B5EF4-FFF2-40B4-BE49-F238E27FC236}">
                  <a16:creationId xmlns:a16="http://schemas.microsoft.com/office/drawing/2014/main" id="{C96D0269-70AF-EAE7-D51E-DCA599808DA3}"/>
                </a:ext>
              </a:extLst>
            </p:cNvPr>
            <p:cNvSpPr>
              <a:spLocks noChangeArrowheads="1"/>
            </p:cNvSpPr>
            <p:nvPr/>
          </p:nvSpPr>
          <p:spPr bwMode="auto">
            <a:xfrm>
              <a:off x="6985000" y="3863975"/>
              <a:ext cx="177800" cy="157163"/>
            </a:xfrm>
            <a:prstGeom prst="ellipse">
              <a:avLst/>
            </a:prstGeom>
            <a:solidFill>
              <a:srgbClr val="FF0000"/>
            </a:solidFill>
            <a:ln w="22225" algn="ctr">
              <a:solidFill>
                <a:schemeClr val="tx1"/>
              </a:solidFill>
              <a:round/>
              <a:headEnd/>
              <a:tailEnd/>
            </a:ln>
          </p:spPr>
          <p:txBody>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2" name="Striped Right Arrow 11">
              <a:extLst>
                <a:ext uri="{FF2B5EF4-FFF2-40B4-BE49-F238E27FC236}">
                  <a16:creationId xmlns:a16="http://schemas.microsoft.com/office/drawing/2014/main" id="{BA64F7A9-2666-D9AC-6C2F-97D89B3DEFD7}"/>
                </a:ext>
              </a:extLst>
            </p:cNvPr>
            <p:cNvSpPr/>
            <p:nvPr/>
          </p:nvSpPr>
          <p:spPr bwMode="auto">
            <a:xfrm rot="7569995" flipV="1">
              <a:off x="6807857" y="2964793"/>
              <a:ext cx="1584486" cy="420718"/>
            </a:xfrm>
            <a:prstGeom prst="stripedRightArrow">
              <a:avLst>
                <a:gd name="adj1" fmla="val 34616"/>
                <a:gd name="adj2" fmla="val 50000"/>
              </a:avLst>
            </a:prstGeom>
            <a:gradFill>
              <a:gsLst>
                <a:gs pos="0">
                  <a:srgbClr val="FF0000"/>
                </a:gs>
                <a:gs pos="100000">
                  <a:srgbClr val="C00000"/>
                </a:gs>
              </a:gsLst>
              <a:lin ang="2700000" scaled="1"/>
            </a:gradFill>
            <a:ln w="9525" cap="flat" cmpd="sng" algn="ctr">
              <a:solidFill>
                <a:schemeClr val="tx1"/>
              </a:solidFill>
              <a:prstDash val="solid"/>
              <a:round/>
              <a:headEnd type="none" w="med" len="med"/>
              <a:tailEnd type="none" w="med" len="med"/>
            </a:ln>
            <a:effectLst/>
          </p:spPr>
          <p:txBody>
            <a:bodyPr/>
            <a:lstStyle/>
            <a:p>
              <a:pPr>
                <a:defRPr/>
              </a:pPr>
              <a:endParaRPr lang="en-US">
                <a:latin typeface="Math1" charset="0"/>
              </a:endParaRPr>
            </a:p>
          </p:txBody>
        </p:sp>
        <p:sp>
          <p:nvSpPr>
            <p:cNvPr id="24" name="TextBox 23">
              <a:extLst>
                <a:ext uri="{FF2B5EF4-FFF2-40B4-BE49-F238E27FC236}">
                  <a16:creationId xmlns:a16="http://schemas.microsoft.com/office/drawing/2014/main" id="{82D5DBB0-3E4D-4F2D-991C-56FADF094111}"/>
                </a:ext>
              </a:extLst>
            </p:cNvPr>
            <p:cNvSpPr txBox="1"/>
            <p:nvPr/>
          </p:nvSpPr>
          <p:spPr>
            <a:xfrm>
              <a:off x="7923180" y="1690688"/>
              <a:ext cx="449295" cy="523928"/>
            </a:xfrm>
            <a:prstGeom prst="rect">
              <a:avLst/>
            </a:prstGeom>
            <a:noFill/>
          </p:spPr>
          <p:txBody>
            <a:bodyPr wrap="none">
              <a:spAutoFit/>
            </a:bodyPr>
            <a:lstStyle/>
            <a:p>
              <a:pPr>
                <a:defRPr/>
              </a:pPr>
              <a:r>
                <a:rPr lang="en-US" dirty="0">
                  <a:effectLst>
                    <a:outerShdw blurRad="50800" dist="38100" dir="2700000" algn="tl" rotWithShape="0">
                      <a:srgbClr val="FFFFFF"/>
                    </a:outerShdw>
                  </a:effectLst>
                </a:rPr>
                <a:t>d</a:t>
              </a:r>
              <a:r>
                <a:rPr lang="en-US" baseline="-25000" dirty="0">
                  <a:effectLst>
                    <a:outerShdw blurRad="50800" dist="38100" dir="2700000" algn="tl" rotWithShape="0">
                      <a:srgbClr val="FFFFFF"/>
                    </a:outerShdw>
                  </a:effectLst>
                </a:rPr>
                <a:t>i</a:t>
              </a:r>
            </a:p>
          </p:txBody>
        </p:sp>
        <p:sp>
          <p:nvSpPr>
            <p:cNvPr id="27" name="TextBox 26">
              <a:extLst>
                <a:ext uri="{FF2B5EF4-FFF2-40B4-BE49-F238E27FC236}">
                  <a16:creationId xmlns:a16="http://schemas.microsoft.com/office/drawing/2014/main" id="{221D6D01-5513-87A5-1F69-A28E0668CF50}"/>
                </a:ext>
              </a:extLst>
            </p:cNvPr>
            <p:cNvSpPr txBox="1"/>
            <p:nvPr/>
          </p:nvSpPr>
          <p:spPr>
            <a:xfrm>
              <a:off x="6578469" y="3849908"/>
              <a:ext cx="449296" cy="523928"/>
            </a:xfrm>
            <a:prstGeom prst="rect">
              <a:avLst/>
            </a:prstGeom>
            <a:noFill/>
          </p:spPr>
          <p:txBody>
            <a:bodyPr wrap="none">
              <a:spAutoFit/>
            </a:bodyPr>
            <a:lstStyle/>
            <a:p>
              <a:pPr>
                <a:defRPr/>
              </a:pPr>
              <a:r>
                <a:rPr lang="en-US" dirty="0" err="1">
                  <a:effectLst>
                    <a:outerShdw blurRad="50800" dist="38100" dir="2700000" algn="tl" rotWithShape="0">
                      <a:srgbClr val="FFFFFF"/>
                    </a:outerShdw>
                  </a:effectLst>
                </a:rPr>
                <a:t>d</a:t>
              </a:r>
              <a:r>
                <a:rPr lang="en-US" baseline="-25000" dirty="0" err="1">
                  <a:effectLst>
                    <a:outerShdw blurRad="50800" dist="38100" dir="2700000" algn="tl" rotWithShape="0">
                      <a:srgbClr val="FFFFFF"/>
                    </a:outerShdw>
                  </a:effectLst>
                </a:rPr>
                <a:t>j</a:t>
              </a:r>
              <a:endParaRPr lang="en-US" baseline="-25000" dirty="0">
                <a:effectLst>
                  <a:outerShdw blurRad="50800" dist="38100" dir="2700000" algn="tl" rotWithShape="0">
                    <a:srgbClr val="FFFFFF"/>
                  </a:outerShdw>
                </a:effectLst>
              </a:endParaRPr>
            </a:p>
          </p:txBody>
        </p:sp>
        <p:sp>
          <p:nvSpPr>
            <p:cNvPr id="32" name="TextBox 31">
              <a:extLst>
                <a:ext uri="{FF2B5EF4-FFF2-40B4-BE49-F238E27FC236}">
                  <a16:creationId xmlns:a16="http://schemas.microsoft.com/office/drawing/2014/main" id="{E667784A-F8BF-DDD2-64CC-2B2086BEB23B}"/>
                </a:ext>
              </a:extLst>
            </p:cNvPr>
            <p:cNvSpPr txBox="1"/>
            <p:nvPr/>
          </p:nvSpPr>
          <p:spPr>
            <a:xfrm>
              <a:off x="7113496" y="2532149"/>
              <a:ext cx="536614" cy="522340"/>
            </a:xfrm>
            <a:prstGeom prst="rect">
              <a:avLst/>
            </a:prstGeom>
            <a:noFill/>
          </p:spPr>
          <p:txBody>
            <a:bodyPr wrap="none">
              <a:spAutoFit/>
            </a:bodyPr>
            <a:lstStyle/>
            <a:p>
              <a:pPr>
                <a:defRPr/>
              </a:pPr>
              <a:r>
                <a:rPr lang="de-DE" altLang="en-US" dirty="0" err="1">
                  <a:effectLst>
                    <a:outerShdw blurRad="38100" dist="38100" dir="2700000" algn="tl">
                      <a:srgbClr val="FFFFFF"/>
                    </a:outerShdw>
                  </a:effectLst>
                  <a:latin typeface="Times" pitchFamily="2" charset="0"/>
                </a:rPr>
                <a:t>t</a:t>
              </a:r>
              <a:r>
                <a:rPr lang="de-DE" altLang="en-US" baseline="-25000" dirty="0" err="1">
                  <a:effectLst>
                    <a:outerShdw blurRad="38100" dist="38100" dir="2700000" algn="tl">
                      <a:srgbClr val="FFFFFF"/>
                    </a:outerShdw>
                  </a:effectLst>
                  <a:latin typeface="Times" pitchFamily="2" charset="0"/>
                </a:rPr>
                <a:t>ijk</a:t>
              </a:r>
              <a:endParaRPr lang="en-US" dirty="0"/>
            </a:p>
          </p:txBody>
        </p:sp>
      </p:grpSp>
      <p:grpSp>
        <p:nvGrpSpPr>
          <p:cNvPr id="3" name="Group 2">
            <a:extLst>
              <a:ext uri="{FF2B5EF4-FFF2-40B4-BE49-F238E27FC236}">
                <a16:creationId xmlns:a16="http://schemas.microsoft.com/office/drawing/2014/main" id="{0AA513E7-B0B1-EC93-FD19-6DEAC3C6EA63}"/>
              </a:ext>
            </a:extLst>
          </p:cNvPr>
          <p:cNvGrpSpPr>
            <a:grpSpLocks/>
          </p:cNvGrpSpPr>
          <p:nvPr/>
        </p:nvGrpSpPr>
        <p:grpSpPr bwMode="auto">
          <a:xfrm>
            <a:off x="7645400" y="2871788"/>
            <a:ext cx="1697038" cy="2174875"/>
            <a:chOff x="7645400" y="2871788"/>
            <a:chExt cx="1697038" cy="2174875"/>
          </a:xfrm>
        </p:grpSpPr>
        <p:grpSp>
          <p:nvGrpSpPr>
            <p:cNvPr id="19471" name="Group 1">
              <a:extLst>
                <a:ext uri="{FF2B5EF4-FFF2-40B4-BE49-F238E27FC236}">
                  <a16:creationId xmlns:a16="http://schemas.microsoft.com/office/drawing/2014/main" id="{76D77C27-A628-B469-BDD4-2456FC1A3306}"/>
                </a:ext>
              </a:extLst>
            </p:cNvPr>
            <p:cNvGrpSpPr>
              <a:grpSpLocks/>
            </p:cNvGrpSpPr>
            <p:nvPr/>
          </p:nvGrpSpPr>
          <p:grpSpPr bwMode="auto">
            <a:xfrm>
              <a:off x="7645400" y="2871788"/>
              <a:ext cx="1697038" cy="2174875"/>
              <a:chOff x="7645400" y="2871788"/>
              <a:chExt cx="1697038" cy="2174875"/>
            </a:xfrm>
          </p:grpSpPr>
          <p:sp>
            <p:nvSpPr>
              <p:cNvPr id="22" name="Oval 21">
                <a:extLst>
                  <a:ext uri="{FF2B5EF4-FFF2-40B4-BE49-F238E27FC236}">
                    <a16:creationId xmlns:a16="http://schemas.microsoft.com/office/drawing/2014/main" id="{6E7CBCDB-8F8C-79D2-851A-0C9D63101AEC}"/>
                  </a:ext>
                </a:extLst>
              </p:cNvPr>
              <p:cNvSpPr/>
              <p:nvPr/>
            </p:nvSpPr>
            <p:spPr bwMode="auto">
              <a:xfrm>
                <a:off x="8836025" y="2894013"/>
                <a:ext cx="179388" cy="157162"/>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Math1" charset="0"/>
                </a:endParaRPr>
              </a:p>
            </p:txBody>
          </p:sp>
          <p:sp>
            <p:nvSpPr>
              <p:cNvPr id="23" name="Oval 22">
                <a:extLst>
                  <a:ext uri="{FF2B5EF4-FFF2-40B4-BE49-F238E27FC236}">
                    <a16:creationId xmlns:a16="http://schemas.microsoft.com/office/drawing/2014/main" id="{B7AB8EEA-0005-FFB6-55C8-C21852E615CF}"/>
                  </a:ext>
                </a:extLst>
              </p:cNvPr>
              <p:cNvSpPr/>
              <p:nvPr/>
            </p:nvSpPr>
            <p:spPr bwMode="auto">
              <a:xfrm>
                <a:off x="7645400" y="4468813"/>
                <a:ext cx="177800" cy="158750"/>
              </a:xfrm>
              <a:prstGeom prst="ellipse">
                <a:avLst/>
              </a:prstGeom>
              <a:solidFill>
                <a:schemeClr val="bg1">
                  <a:lumMod val="50000"/>
                </a:schemeClr>
              </a:solidFill>
              <a:ln w="22225" cap="flat" cmpd="sng" algn="ctr">
                <a:solidFill>
                  <a:schemeClr val="tx1"/>
                </a:solidFill>
                <a:prstDash val="solid"/>
                <a:round/>
                <a:headEnd type="none" w="med" len="med"/>
                <a:tailEnd type="none" w="med" len="med"/>
              </a:ln>
              <a:effectLst/>
            </p:spPr>
            <p:txBody>
              <a:bodyPr/>
              <a:lstStyle/>
              <a:p>
                <a:pPr>
                  <a:defRPr/>
                </a:pPr>
                <a:endParaRPr lang="en-US">
                  <a:latin typeface="Math1" charset="0"/>
                </a:endParaRPr>
              </a:p>
            </p:txBody>
          </p:sp>
          <p:sp>
            <p:nvSpPr>
              <p:cNvPr id="25" name="Striped Right Arrow 24">
                <a:extLst>
                  <a:ext uri="{FF2B5EF4-FFF2-40B4-BE49-F238E27FC236}">
                    <a16:creationId xmlns:a16="http://schemas.microsoft.com/office/drawing/2014/main" id="{E1597D15-C019-59FE-FE46-DA45C00F480F}"/>
                  </a:ext>
                </a:extLst>
              </p:cNvPr>
              <p:cNvSpPr/>
              <p:nvPr/>
            </p:nvSpPr>
            <p:spPr bwMode="auto">
              <a:xfrm rot="7569995" flipV="1">
                <a:off x="7490619" y="3563144"/>
                <a:ext cx="1660525" cy="420687"/>
              </a:xfrm>
              <a:prstGeom prst="stripedRightArrow">
                <a:avLst>
                  <a:gd name="adj1" fmla="val 34616"/>
                  <a:gd name="adj2" fmla="val 50000"/>
                </a:avLst>
              </a:prstGeom>
              <a:gradFill>
                <a:gsLst>
                  <a:gs pos="0">
                    <a:schemeClr val="bg1">
                      <a:lumMod val="90000"/>
                    </a:schemeClr>
                  </a:gs>
                  <a:gs pos="100000">
                    <a:schemeClr val="bg1">
                      <a:lumMod val="50000"/>
                    </a:schemeClr>
                  </a:gs>
                </a:gsLst>
                <a:lin ang="2700000" scaled="1"/>
              </a:gradFill>
              <a:ln w="9525" cap="flat" cmpd="sng" algn="ctr">
                <a:solidFill>
                  <a:schemeClr val="tx1"/>
                </a:solidFill>
                <a:prstDash val="solid"/>
                <a:round/>
                <a:headEnd type="none" w="med" len="med"/>
                <a:tailEnd type="none" w="med" len="med"/>
              </a:ln>
              <a:effectLst/>
            </p:spPr>
            <p:txBody>
              <a:bodyPr/>
              <a:lstStyle/>
              <a:p>
                <a:pPr>
                  <a:defRPr/>
                </a:pPr>
                <a:endParaRPr lang="en-US">
                  <a:latin typeface="Math1" charset="0"/>
                </a:endParaRPr>
              </a:p>
            </p:txBody>
          </p:sp>
          <p:sp>
            <p:nvSpPr>
              <p:cNvPr id="28" name="TextBox 27">
                <a:extLst>
                  <a:ext uri="{FF2B5EF4-FFF2-40B4-BE49-F238E27FC236}">
                    <a16:creationId xmlns:a16="http://schemas.microsoft.com/office/drawing/2014/main" id="{E3922222-D269-8215-AB45-8CA484E6B24F}"/>
                  </a:ext>
                </a:extLst>
              </p:cNvPr>
              <p:cNvSpPr txBox="1"/>
              <p:nvPr/>
            </p:nvSpPr>
            <p:spPr>
              <a:xfrm>
                <a:off x="8894763" y="2871788"/>
                <a:ext cx="447675" cy="522287"/>
              </a:xfrm>
              <a:prstGeom prst="rect">
                <a:avLst/>
              </a:prstGeom>
              <a:noFill/>
            </p:spPr>
            <p:txBody>
              <a:bodyPr wrap="none">
                <a:spAutoFit/>
              </a:bodyPr>
              <a:lstStyle/>
              <a:p>
                <a:pPr>
                  <a:defRPr/>
                </a:pPr>
                <a:r>
                  <a:rPr lang="en-US" dirty="0">
                    <a:effectLst>
                      <a:outerShdw blurRad="50800" dist="38100" dir="2700000" algn="tl" rotWithShape="0">
                        <a:srgbClr val="FFFFFF"/>
                      </a:outerShdw>
                    </a:effectLst>
                  </a:rPr>
                  <a:t>d</a:t>
                </a:r>
                <a:r>
                  <a:rPr lang="en-US" baseline="-25000" dirty="0">
                    <a:effectLst>
                      <a:outerShdw blurRad="50800" dist="38100" dir="2700000" algn="tl" rotWithShape="0">
                        <a:srgbClr val="FFFFFF"/>
                      </a:outerShdw>
                    </a:effectLst>
                  </a:rPr>
                  <a:t>i</a:t>
                </a:r>
              </a:p>
            </p:txBody>
          </p:sp>
          <p:sp>
            <p:nvSpPr>
              <p:cNvPr id="29" name="TextBox 28">
                <a:extLst>
                  <a:ext uri="{FF2B5EF4-FFF2-40B4-BE49-F238E27FC236}">
                    <a16:creationId xmlns:a16="http://schemas.microsoft.com/office/drawing/2014/main" id="{54071943-6997-A862-BEF2-F5A189392C9F}"/>
                  </a:ext>
                </a:extLst>
              </p:cNvPr>
              <p:cNvSpPr txBox="1"/>
              <p:nvPr/>
            </p:nvSpPr>
            <p:spPr>
              <a:xfrm>
                <a:off x="7645400" y="4524375"/>
                <a:ext cx="449263" cy="522288"/>
              </a:xfrm>
              <a:prstGeom prst="rect">
                <a:avLst/>
              </a:prstGeom>
              <a:noFill/>
            </p:spPr>
            <p:txBody>
              <a:bodyPr wrap="none">
                <a:spAutoFit/>
              </a:bodyPr>
              <a:lstStyle/>
              <a:p>
                <a:pPr>
                  <a:defRPr/>
                </a:pPr>
                <a:r>
                  <a:rPr lang="en-US" dirty="0" err="1">
                    <a:effectLst>
                      <a:outerShdw blurRad="50800" dist="38100" dir="2700000" algn="tl" rotWithShape="0">
                        <a:srgbClr val="FFFFFF"/>
                      </a:outerShdw>
                    </a:effectLst>
                  </a:rPr>
                  <a:t>d</a:t>
                </a:r>
                <a:r>
                  <a:rPr lang="en-US" baseline="-25000" dirty="0" err="1">
                    <a:effectLst>
                      <a:outerShdw blurRad="50800" dist="38100" dir="2700000" algn="tl" rotWithShape="0">
                        <a:srgbClr val="FFFFFF"/>
                      </a:outerShdw>
                    </a:effectLst>
                  </a:rPr>
                  <a:t>j</a:t>
                </a:r>
                <a:endParaRPr lang="en-US" baseline="-25000" dirty="0">
                  <a:effectLst>
                    <a:outerShdw blurRad="50800" dist="38100" dir="2700000" algn="tl" rotWithShape="0">
                      <a:srgbClr val="FFFFFF"/>
                    </a:outerShdw>
                  </a:effectLst>
                </a:endParaRPr>
              </a:p>
            </p:txBody>
          </p:sp>
        </p:grpSp>
        <p:sp>
          <p:nvSpPr>
            <p:cNvPr id="35" name="TextBox 34">
              <a:extLst>
                <a:ext uri="{FF2B5EF4-FFF2-40B4-BE49-F238E27FC236}">
                  <a16:creationId xmlns:a16="http://schemas.microsoft.com/office/drawing/2014/main" id="{5EBD9EF4-776C-644C-5E38-5E4A8541215D}"/>
                </a:ext>
              </a:extLst>
            </p:cNvPr>
            <p:cNvSpPr txBox="1"/>
            <p:nvPr/>
          </p:nvSpPr>
          <p:spPr>
            <a:xfrm>
              <a:off x="8378825" y="3587750"/>
              <a:ext cx="534988" cy="522288"/>
            </a:xfrm>
            <a:prstGeom prst="rect">
              <a:avLst/>
            </a:prstGeom>
            <a:noFill/>
          </p:spPr>
          <p:txBody>
            <a:bodyPr wrap="none">
              <a:spAutoFit/>
            </a:bodyPr>
            <a:lstStyle/>
            <a:p>
              <a:pPr>
                <a:defRPr/>
              </a:pPr>
              <a:r>
                <a:rPr lang="de-DE" altLang="en-US" dirty="0" err="1">
                  <a:effectLst>
                    <a:outerShdw blurRad="38100" dist="38100" dir="2700000" algn="tl">
                      <a:srgbClr val="FFFFFF"/>
                    </a:outerShdw>
                  </a:effectLst>
                  <a:latin typeface="Times" pitchFamily="2" charset="0"/>
                </a:rPr>
                <a:t>t</a:t>
              </a:r>
              <a:r>
                <a:rPr lang="de-DE" altLang="en-US" baseline="-25000" dirty="0" err="1">
                  <a:effectLst>
                    <a:outerShdw blurRad="38100" dist="38100" dir="2700000" algn="tl">
                      <a:srgbClr val="FFFFFF"/>
                    </a:outerShdw>
                  </a:effectLst>
                  <a:latin typeface="Times" pitchFamily="2" charset="0"/>
                </a:rPr>
                <a:t>ijk</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page200image34833632">
            <a:extLst>
              <a:ext uri="{FF2B5EF4-FFF2-40B4-BE49-F238E27FC236}">
                <a16:creationId xmlns:a16="http://schemas.microsoft.com/office/drawing/2014/main" id="{FADE566B-53E7-03DC-6761-7D7BB211409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44663" y="1639888"/>
            <a:ext cx="6651625"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41">
            <a:extLst>
              <a:ext uri="{FF2B5EF4-FFF2-40B4-BE49-F238E27FC236}">
                <a16:creationId xmlns:a16="http://schemas.microsoft.com/office/drawing/2014/main" id="{E96892BA-8FA3-D9B4-ED01-AA2B89582282}"/>
              </a:ext>
            </a:extLst>
          </p:cNvPr>
          <p:cNvSpPr txBox="1">
            <a:spLocks noChangeArrowheads="1"/>
          </p:cNvSpPr>
          <p:nvPr/>
        </p:nvSpPr>
        <p:spPr bwMode="auto">
          <a:xfrm>
            <a:off x="1744663" y="469900"/>
            <a:ext cx="6532562" cy="1169988"/>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defRPr/>
            </a:pPr>
            <a:r>
              <a:rPr lang="de-DE" altLang="en-US" dirty="0">
                <a:effectLst>
                  <a:outerShdw blurRad="38100" dist="38100" dir="2700000" algn="tl">
                    <a:srgbClr val="FFFFFF"/>
                  </a:outerShdw>
                </a:effectLst>
                <a:latin typeface="Times" pitchFamily="2" charset="0"/>
              </a:rPr>
              <a:t>VI.4.5 </a:t>
            </a:r>
            <a:r>
              <a:rPr lang="de-DE" altLang="en-US" dirty="0" err="1">
                <a:effectLst>
                  <a:outerShdw blurRad="38100" dist="38100" dir="2700000" algn="tl">
                    <a:srgbClr val="FFFFFF"/>
                  </a:outerShdw>
                </a:effectLst>
                <a:latin typeface="Times" pitchFamily="2" charset="0"/>
              </a:rPr>
              <a:t>Examples</a:t>
            </a:r>
            <a:endParaRPr lang="de-DE" altLang="en-US" dirty="0">
              <a:effectLst>
                <a:outerShdw blurRad="38100" dist="38100" dir="2700000" algn="tl">
                  <a:srgbClr val="FFFFFF"/>
                </a:outerShdw>
              </a:effectLst>
              <a:latin typeface="Times" pitchFamily="2" charset="0"/>
            </a:endParaRPr>
          </a:p>
          <a:p>
            <a:pPr>
              <a:spcBef>
                <a:spcPct val="50000"/>
              </a:spcBef>
              <a:defRPr/>
            </a:pPr>
            <a:r>
              <a:rPr lang="de-DE" altLang="en-US" dirty="0" err="1">
                <a:effectLst>
                  <a:outerShdw blurRad="38100" dist="38100" dir="2700000" algn="tl">
                    <a:srgbClr val="FFFFFF"/>
                  </a:outerShdw>
                </a:effectLst>
                <a:latin typeface="Times" pitchFamily="2" charset="0"/>
              </a:rPr>
              <a:t>Example</a:t>
            </a:r>
            <a:r>
              <a:rPr lang="de-DE" altLang="en-US" dirty="0">
                <a:effectLst>
                  <a:outerShdw blurRad="38100" dist="38100" dir="2700000" algn="tl">
                    <a:srgbClr val="FFFFFF"/>
                  </a:outerShdw>
                </a:effectLst>
                <a:latin typeface="Times" pitchFamily="2" charset="0"/>
              </a:rPr>
              <a: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15518240" presetClass="entr" presetSubtype="0" fill="hold" nodeType="clickEffect">
                                  <p:stCondLst>
                                    <p:cond delay="0"/>
                                  </p:stCondLst>
                                  <p:childTnLst>
                                    <p:set>
                                      <p:cBhvr>
                                        <p:cTn id="10" dur="1" fill="hold">
                                          <p:stCondLst>
                                            <p:cond delay="499"/>
                                          </p:stCondLst>
                                        </p:cTn>
                                        <p:tgtEl>
                                          <p:spTgt spid="3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0481"/>
                                        </p:tgtEl>
                                        <p:attrNameLst>
                                          <p:attrName>style.visibility</p:attrName>
                                        </p:attrNameLst>
                                      </p:cBhvr>
                                      <p:to>
                                        <p:strVal val="visible"/>
                                      </p:to>
                                    </p:set>
                                    <p:animEffect transition="in" filter="dissolve">
                                      <p:cBhvr>
                                        <p:cTn id="15" dur="500"/>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41">
            <a:extLst>
              <a:ext uri="{FF2B5EF4-FFF2-40B4-BE49-F238E27FC236}">
                <a16:creationId xmlns:a16="http://schemas.microsoft.com/office/drawing/2014/main" id="{D72A77F3-A6B7-CDBD-B3C8-EC4B222B3458}"/>
              </a:ext>
            </a:extLst>
          </p:cNvPr>
          <p:cNvSpPr txBox="1">
            <a:spLocks noChangeArrowheads="1"/>
          </p:cNvSpPr>
          <p:nvPr/>
        </p:nvSpPr>
        <p:spPr bwMode="auto">
          <a:xfrm>
            <a:off x="1271588" y="1038225"/>
            <a:ext cx="8642350" cy="523875"/>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defRPr/>
            </a:pPr>
            <a:r>
              <a:rPr lang="de-DE" altLang="en-US" dirty="0" err="1">
                <a:effectLst>
                  <a:outerShdw blurRad="38100" dist="38100" dir="2700000" algn="tl">
                    <a:srgbClr val="FFFFFF"/>
                  </a:outerShdw>
                </a:effectLst>
                <a:latin typeface="Times" pitchFamily="2" charset="0"/>
              </a:rPr>
              <a:t>Example</a:t>
            </a:r>
            <a:r>
              <a:rPr lang="de-DE" altLang="en-US" dirty="0">
                <a:effectLst>
                  <a:outerShdw blurRad="38100" dist="38100" dir="2700000" algn="tl">
                    <a:srgbClr val="FFFFFF"/>
                  </a:outerShdw>
                </a:effectLst>
                <a:latin typeface="Times" pitchFamily="2" charset="0"/>
              </a:rPr>
              <a:t> 2</a:t>
            </a:r>
          </a:p>
        </p:txBody>
      </p:sp>
      <p:pic>
        <p:nvPicPr>
          <p:cNvPr id="21506" name="Picture 1" descr="page201image34626880">
            <a:extLst>
              <a:ext uri="{FF2B5EF4-FFF2-40B4-BE49-F238E27FC236}">
                <a16:creationId xmlns:a16="http://schemas.microsoft.com/office/drawing/2014/main" id="{742875AE-7B44-9560-69D6-6C37C932F75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9013" y="2444750"/>
            <a:ext cx="864235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1506"/>
                                        </p:tgtEl>
                                        <p:attrNameLst>
                                          <p:attrName>style.visibility</p:attrName>
                                        </p:attrNameLst>
                                      </p:cBhvr>
                                      <p:to>
                                        <p:strVal val="visible"/>
                                      </p:to>
                                    </p:set>
                                    <p:animEffect transition="in" filter="dissolve">
                                      <p:cBhvr>
                                        <p:cTn id="11"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41">
            <a:extLst>
              <a:ext uri="{FF2B5EF4-FFF2-40B4-BE49-F238E27FC236}">
                <a16:creationId xmlns:a16="http://schemas.microsoft.com/office/drawing/2014/main" id="{7BDA9713-6088-1912-8648-5E50CF102F7B}"/>
              </a:ext>
            </a:extLst>
          </p:cNvPr>
          <p:cNvSpPr txBox="1">
            <a:spLocks noChangeArrowheads="1"/>
          </p:cNvSpPr>
          <p:nvPr/>
        </p:nvSpPr>
        <p:spPr bwMode="auto">
          <a:xfrm>
            <a:off x="1271588" y="1038225"/>
            <a:ext cx="8642350" cy="523875"/>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defRPr/>
            </a:pPr>
            <a:r>
              <a:rPr lang="de-DE" altLang="en-US" dirty="0" err="1">
                <a:effectLst>
                  <a:outerShdw blurRad="38100" dist="38100" dir="2700000" algn="tl">
                    <a:srgbClr val="FFFFFF"/>
                  </a:outerShdw>
                </a:effectLst>
                <a:latin typeface="Times" pitchFamily="2" charset="0"/>
              </a:rPr>
              <a:t>Example</a:t>
            </a:r>
            <a:r>
              <a:rPr lang="de-DE" altLang="en-US" dirty="0">
                <a:effectLst>
                  <a:outerShdw blurRad="38100" dist="38100" dir="2700000" algn="tl">
                    <a:srgbClr val="FFFFFF"/>
                  </a:outerShdw>
                </a:effectLst>
                <a:latin typeface="Times" pitchFamily="2" charset="0"/>
              </a:rPr>
              <a:t> 3</a:t>
            </a:r>
          </a:p>
        </p:txBody>
      </p:sp>
      <p:pic>
        <p:nvPicPr>
          <p:cNvPr id="22530" name="Picture 3" descr="page202image34735536">
            <a:extLst>
              <a:ext uri="{FF2B5EF4-FFF2-40B4-BE49-F238E27FC236}">
                <a16:creationId xmlns:a16="http://schemas.microsoft.com/office/drawing/2014/main" id="{D014863F-C913-D7E0-EDD1-3C9FFD84541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9750" y="1808163"/>
            <a:ext cx="7005638"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2530"/>
                                        </p:tgtEl>
                                        <p:attrNameLst>
                                          <p:attrName>style.visibility</p:attrName>
                                        </p:attrNameLst>
                                      </p:cBhvr>
                                      <p:to>
                                        <p:strVal val="visible"/>
                                      </p:to>
                                    </p:set>
                                    <p:animEffect transition="in" filter="dissolve">
                                      <p:cBhvr>
                                        <p:cTn id="11"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41">
            <a:extLst>
              <a:ext uri="{FF2B5EF4-FFF2-40B4-BE49-F238E27FC236}">
                <a16:creationId xmlns:a16="http://schemas.microsoft.com/office/drawing/2014/main" id="{D2B6698F-C1F6-9AA9-72AA-50EDA07F6909}"/>
              </a:ext>
            </a:extLst>
          </p:cNvPr>
          <p:cNvSpPr txBox="1">
            <a:spLocks noChangeArrowheads="1"/>
          </p:cNvSpPr>
          <p:nvPr/>
        </p:nvSpPr>
        <p:spPr bwMode="auto">
          <a:xfrm>
            <a:off x="1271588" y="1038225"/>
            <a:ext cx="8642350" cy="523875"/>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defRPr/>
            </a:pPr>
            <a:r>
              <a:rPr lang="de-DE" altLang="en-US" dirty="0" err="1">
                <a:effectLst>
                  <a:outerShdw blurRad="38100" dist="38100" dir="2700000" algn="tl">
                    <a:srgbClr val="FFFFFF"/>
                  </a:outerShdw>
                </a:effectLst>
                <a:latin typeface="Times" pitchFamily="2" charset="0"/>
              </a:rPr>
              <a:t>Example</a:t>
            </a:r>
            <a:r>
              <a:rPr lang="de-DE" altLang="en-US" dirty="0">
                <a:effectLst>
                  <a:outerShdw blurRad="38100" dist="38100" dir="2700000" algn="tl">
                    <a:srgbClr val="FFFFFF"/>
                  </a:outerShdw>
                </a:effectLst>
                <a:latin typeface="Times" pitchFamily="2" charset="0"/>
              </a:rPr>
              <a:t> 3</a:t>
            </a:r>
          </a:p>
        </p:txBody>
      </p:sp>
      <p:pic>
        <p:nvPicPr>
          <p:cNvPr id="23554" name="Picture 1" descr="page202image34738240">
            <a:extLst>
              <a:ext uri="{FF2B5EF4-FFF2-40B4-BE49-F238E27FC236}">
                <a16:creationId xmlns:a16="http://schemas.microsoft.com/office/drawing/2014/main" id="{61421520-782C-39EA-63E9-154ABE397D2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1613" y="1954213"/>
            <a:ext cx="76993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2F0CDF68-5D7D-07CF-A36C-D2124CDDBAAC}"/>
              </a:ext>
            </a:extLst>
          </p:cNvPr>
          <p:cNvSpPr txBox="1">
            <a:spLocks noChangeArrowheads="1"/>
          </p:cNvSpPr>
          <p:nvPr/>
        </p:nvSpPr>
        <p:spPr bwMode="auto">
          <a:xfrm>
            <a:off x="955675" y="458788"/>
            <a:ext cx="8756650" cy="5940425"/>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defRPr/>
            </a:pPr>
            <a:r>
              <a:rPr lang="de-DE" altLang="en-US" dirty="0">
                <a:effectLst>
                  <a:outerShdw blurRad="38100" dist="38100" dir="2700000" algn="tl">
                    <a:srgbClr val="FFFFFF"/>
                  </a:outerShdw>
                </a:effectLst>
                <a:latin typeface="Times" pitchFamily="2" charset="0"/>
              </a:rPr>
              <a:t>VI.4.6 Embedding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Limit’s</a:t>
            </a:r>
            <a:r>
              <a:rPr lang="de-DE" altLang="en-US" dirty="0">
                <a:effectLst>
                  <a:outerShdw blurRad="38100" dist="38100" dir="2700000" algn="tl">
                    <a:srgbClr val="FFFFFF"/>
                  </a:outerShdw>
                </a:effectLst>
                <a:latin typeface="Times" pitchFamily="2" charset="0"/>
              </a:rPr>
              <a:t> Domain in </a:t>
            </a:r>
            <a:r>
              <a:rPr lang="de-DE" altLang="en-US" dirty="0" err="1">
                <a:effectLst>
                  <a:outerShdw blurRad="38100" dist="38100" dir="2700000" algn="tl">
                    <a:srgbClr val="FFFFFF"/>
                  </a:outerShdw>
                </a:effectLst>
                <a:latin typeface="Times" pitchFamily="2" charset="0"/>
              </a:rPr>
              <a:t>Imaginary</a:t>
            </a:r>
            <a:r>
              <a:rPr lang="de-DE" altLang="en-US" dirty="0">
                <a:effectLst>
                  <a:outerShdw blurRad="38100" dist="38100" dir="2700000" algn="tl">
                    <a:srgbClr val="FFFFFF"/>
                  </a:outerShdw>
                </a:effectLst>
                <a:latin typeface="Times" pitchFamily="2" charset="0"/>
              </a:rPr>
              <a:t> Space-Time </a:t>
            </a:r>
          </a:p>
          <a:p>
            <a:pPr marL="0">
              <a:spcBef>
                <a:spcPct val="50000"/>
              </a:spcBef>
              <a:defRPr/>
            </a:pPr>
            <a:r>
              <a:rPr lang="de-DE" altLang="en-US" sz="2400" dirty="0">
                <a:effectLst>
                  <a:outerShdw blurRad="38100" dist="38100" dir="2700000" algn="tl">
                    <a:srgbClr val="FFFFFF"/>
                  </a:outerShdw>
                </a:effectLst>
                <a:latin typeface="Times" pitchFamily="2" charset="0"/>
              </a:rPr>
              <a:t>In </a:t>
            </a:r>
            <a:r>
              <a:rPr lang="de-DE" altLang="en-US" sz="2400" dirty="0" err="1">
                <a:effectLst>
                  <a:outerShdw blurRad="38100" dist="38100" dir="2700000" algn="tl">
                    <a:srgbClr val="FFFFFF"/>
                  </a:outerShdw>
                </a:effectLst>
                <a:latin typeface="Times" pitchFamily="2" charset="0"/>
              </a:rPr>
              <a:t>Hawking’s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physical</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model</a:t>
            </a:r>
            <a:r>
              <a:rPr lang="de-DE" altLang="en-US" sz="2400" dirty="0">
                <a:effectLst>
                  <a:outerShdw blurRad="38100" dist="38100" dir="2700000" algn="tl">
                    <a:srgbClr val="FFFFFF"/>
                  </a:outerShdw>
                </a:effectLst>
                <a:latin typeface="Times" pitchFamily="2" charset="0"/>
              </a:rPr>
              <a:t>, time </a:t>
            </a:r>
            <a:r>
              <a:rPr lang="de-DE" altLang="en-US" sz="2400" dirty="0" err="1">
                <a:effectLst>
                  <a:outerShdw blurRad="38100" dist="38100" dir="2700000" algn="tl">
                    <a:srgbClr val="FFFFFF"/>
                  </a:outerShdw>
                </a:effectLst>
                <a:latin typeface="Times" pitchFamily="2" charset="0"/>
              </a:rPr>
              <a:t>is</a:t>
            </a:r>
            <a:r>
              <a:rPr lang="de-DE" altLang="en-US" sz="2400" dirty="0">
                <a:effectLst>
                  <a:outerShdw blurRad="38100" dist="38100" dir="2700000" algn="tl">
                    <a:srgbClr val="FFFFFF"/>
                  </a:outerShdw>
                </a:effectLst>
                <a:latin typeface="Times" pitchFamily="2" charset="0"/>
              </a:rPr>
              <a:t> a </a:t>
            </a:r>
            <a:r>
              <a:rPr lang="de-DE" altLang="en-US" sz="2400" dirty="0" err="1">
                <a:effectLst>
                  <a:outerShdw blurRad="38100" dist="38100" dir="2700000" algn="tl">
                    <a:srgbClr val="FFFFFF"/>
                  </a:outerShdw>
                </a:effectLst>
                <a:latin typeface="Times" pitchFamily="2" charset="0"/>
              </a:rPr>
              <a:t>complex</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number</a:t>
            </a:r>
            <a:r>
              <a:rPr lang="de-DE" altLang="en-US" sz="2400" dirty="0">
                <a:effectLst>
                  <a:outerShdw blurRad="38100" dist="38100" dir="2700000" algn="tl">
                    <a:srgbClr val="FFFFFF"/>
                  </a:outerShdw>
                </a:effectLst>
                <a:latin typeface="Times" pitchFamily="2" charset="0"/>
              </a:rPr>
              <a:t> t + </a:t>
            </a:r>
            <a:r>
              <a:rPr lang="de-DE" altLang="en-US" sz="2400" dirty="0" err="1">
                <a:effectLst>
                  <a:outerShdw blurRad="38100" dist="38100" dir="2700000" algn="tl">
                    <a:srgbClr val="FFFFFF"/>
                  </a:outerShdw>
                </a:effectLst>
                <a:latin typeface="Times" pitchFamily="2" charset="0"/>
              </a:rPr>
              <a:t>i.s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where</a:t>
            </a:r>
            <a:r>
              <a:rPr lang="de-DE" altLang="en-US" sz="2400" dirty="0">
                <a:effectLst>
                  <a:outerShdw blurRad="38100" dist="38100" dir="2700000" algn="tl">
                    <a:srgbClr val="FFFFFF"/>
                  </a:outerShdw>
                </a:effectLst>
                <a:latin typeface="Times" pitchFamily="2" charset="0"/>
              </a:rPr>
              <a:t> t </a:t>
            </a:r>
            <a:r>
              <a:rPr lang="de-DE" altLang="en-US" sz="2400" dirty="0" err="1">
                <a:effectLst>
                  <a:outerShdw blurRad="38100" dist="38100" dir="2700000" algn="tl">
                    <a:srgbClr val="FFFFFF"/>
                  </a:outerShdw>
                </a:effectLst>
                <a:latin typeface="Times" pitchFamily="2" charset="0"/>
              </a:rPr>
              <a:t>is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the</a:t>
            </a:r>
            <a:r>
              <a:rPr lang="de-DE" altLang="en-US" sz="2400" dirty="0">
                <a:effectLst>
                  <a:outerShdw blurRad="38100" dist="38100" dir="2700000" algn="tl">
                    <a:srgbClr val="FFFFFF"/>
                  </a:outerShdw>
                </a:effectLst>
                <a:latin typeface="Times" pitchFamily="2" charset="0"/>
              </a:rPr>
              <a:t> traditional time </a:t>
            </a:r>
            <a:r>
              <a:rPr lang="de-DE" altLang="en-US" sz="2400" dirty="0" err="1">
                <a:effectLst>
                  <a:outerShdw blurRad="38100" dist="38100" dir="2700000" algn="tl">
                    <a:srgbClr val="FFFFFF"/>
                  </a:outerShdw>
                </a:effectLst>
                <a:latin typeface="Times" pitchFamily="2" charset="0"/>
              </a:rPr>
              <a:t>value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and</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i.s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is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imaginary</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component</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It</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is</a:t>
            </a:r>
            <a:r>
              <a:rPr lang="de-DE" altLang="en-US" sz="2400" dirty="0">
                <a:effectLst>
                  <a:outerShdw blurRad="38100" dist="38100" dir="2700000" algn="tl">
                    <a:srgbClr val="FFFFFF"/>
                  </a:outerShdw>
                </a:effectLst>
                <a:latin typeface="Times" pitchFamily="2" charset="0"/>
              </a:rPr>
              <a:t> not </a:t>
            </a:r>
            <a:r>
              <a:rPr lang="de-DE" altLang="en-US" sz="2400" dirty="0" err="1">
                <a:effectLst>
                  <a:outerShdw blurRad="38100" dist="38100" dir="2700000" algn="tl">
                    <a:srgbClr val="FFFFFF"/>
                  </a:outerShdw>
                </a:effectLst>
                <a:latin typeface="Times" pitchFamily="2" charset="0"/>
              </a:rPr>
              <a:t>clear</a:t>
            </a:r>
            <a:r>
              <a:rPr lang="de-DE" altLang="en-US" sz="2400" dirty="0">
                <a:effectLst>
                  <a:outerShdw blurRad="38100" dist="38100" dir="2700000" algn="tl">
                    <a:srgbClr val="FFFFFF"/>
                  </a:outerShdw>
                </a:effectLst>
                <a:latin typeface="Times" pitchFamily="2" charset="0"/>
              </a:rPr>
              <a:t> at all </a:t>
            </a:r>
            <a:r>
              <a:rPr lang="de-DE" altLang="en-US" sz="2400" dirty="0" err="1">
                <a:effectLst>
                  <a:outerShdw blurRad="38100" dist="38100" dir="2700000" algn="tl">
                    <a:srgbClr val="FFFFFF"/>
                  </a:outerShdw>
                </a:effectLst>
                <a:latin typeface="Times" pitchFamily="2" charset="0"/>
              </a:rPr>
              <a:t>whether</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and</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how</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this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imaginary</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component</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could</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be</a:t>
            </a:r>
            <a:r>
              <a:rPr lang="de-DE" altLang="en-US" sz="2400" dirty="0">
                <a:effectLst>
                  <a:outerShdw blurRad="38100" dist="38100" dir="2700000" algn="tl">
                    <a:srgbClr val="FFFFFF"/>
                  </a:outerShdw>
                </a:effectLst>
                <a:latin typeface="Times" pitchFamily="2" charset="0"/>
              </a:rPr>
              <a:t> a </a:t>
            </a:r>
            <a:r>
              <a:rPr lang="de-DE" altLang="en-US" sz="2400" dirty="0" err="1">
                <a:effectLst>
                  <a:outerShdw blurRad="38100" dist="38100" dir="2700000" algn="tl">
                    <a:srgbClr val="FFFFFF"/>
                  </a:outerShdw>
                </a:effectLst>
                <a:latin typeface="Times" pitchFamily="2" charset="0"/>
              </a:rPr>
              <a:t>part</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of</a:t>
            </a:r>
            <a:r>
              <a:rPr lang="de-DE" altLang="en-US" sz="2400" dirty="0">
                <a:effectLst>
                  <a:outerShdw blurRad="38100" dist="38100" dir="2700000" algn="tl">
                    <a:srgbClr val="FFFFFF"/>
                  </a:outerShdw>
                </a:effectLst>
                <a:latin typeface="Times" pitchFamily="2" charset="0"/>
              </a:rPr>
              <a:t> human </a:t>
            </a:r>
            <a:r>
              <a:rPr lang="de-DE" altLang="en-US" sz="2400" dirty="0" err="1">
                <a:effectLst>
                  <a:outerShdw blurRad="38100" dist="38100" dir="2700000" algn="tl">
                    <a:srgbClr val="FFFFFF"/>
                  </a:outerShdw>
                </a:effectLst>
                <a:latin typeface="Times" pitchFamily="2" charset="0"/>
              </a:rPr>
              <a:t>consciousness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We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conjecture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that</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our</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presence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of</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consciousness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where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thoughts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are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built</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and</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processed</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could</a:t>
            </a:r>
            <a:r>
              <a:rPr lang="de-DE" altLang="en-US" sz="2400" dirty="0">
                <a:effectLst>
                  <a:outerShdw blurRad="38100" dist="38100" dir="2700000" algn="tl">
                    <a:srgbClr val="FFFFFF"/>
                  </a:outerShdw>
                </a:effectLst>
                <a:latin typeface="Times" pitchFamily="2" charset="0"/>
              </a:rPr>
              <a:t> happen in </a:t>
            </a:r>
            <a:r>
              <a:rPr lang="de-DE" altLang="en-US" sz="2400" dirty="0" err="1">
                <a:effectLst>
                  <a:outerShdw blurRad="38100" dist="38100" dir="2700000" algn="tl">
                    <a:srgbClr val="FFFFFF"/>
                  </a:outerShdw>
                </a:effectLst>
                <a:latin typeface="Times" pitchFamily="2" charset="0"/>
              </a:rPr>
              <a:t>that</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imaginary</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direction</a:t>
            </a:r>
            <a:r>
              <a:rPr lang="de-DE" altLang="en-US" sz="2400" dirty="0">
                <a:effectLst>
                  <a:outerShdw blurRad="38100" dist="38100" dir="2700000" algn="tl">
                    <a:srgbClr val="FFFFFF"/>
                  </a:outerShdw>
                </a:effectLst>
                <a:latin typeface="Times" pitchFamily="2" charset="0"/>
              </a:rPr>
              <a:t>, so </a:t>
            </a:r>
            <a:r>
              <a:rPr lang="de-DE" altLang="en-US" sz="2400" dirty="0" err="1">
                <a:effectLst>
                  <a:outerShdw blurRad="38100" dist="38100" dir="2700000" algn="tl">
                    <a:srgbClr val="FFFFFF"/>
                  </a:outerShdw>
                </a:effectLst>
                <a:latin typeface="Times" pitchFamily="2" charset="0"/>
              </a:rPr>
              <a:t>that</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classical</a:t>
            </a:r>
            <a:r>
              <a:rPr lang="de-DE" altLang="en-US" sz="2400" dirty="0">
                <a:effectLst>
                  <a:outerShdw blurRad="38100" dist="38100" dir="2700000" algn="tl">
                    <a:srgbClr val="FFFFFF"/>
                  </a:outerShdw>
                </a:effectLst>
                <a:latin typeface="Times" pitchFamily="2" charset="0"/>
              </a:rPr>
              <a:t> real </a:t>
            </a:r>
            <a:r>
              <a:rPr lang="de-DE" altLang="en-US" sz="2400" dirty="0" err="1">
                <a:effectLst>
                  <a:outerShdw blurRad="38100" dist="38100" dir="2700000" algn="tl">
                    <a:srgbClr val="FFFFFF"/>
                  </a:outerShdw>
                </a:effectLst>
                <a:latin typeface="Times" pitchFamily="2" charset="0"/>
              </a:rPr>
              <a:t>space</a:t>
            </a:r>
            <a:r>
              <a:rPr lang="de-DE" altLang="en-US" sz="2400" dirty="0">
                <a:effectLst>
                  <a:outerShdw blurRad="38100" dist="38100" dir="2700000" algn="tl">
                    <a:srgbClr val="FFFFFF"/>
                  </a:outerShdw>
                </a:effectLst>
                <a:latin typeface="Times" pitchFamily="2" charset="0"/>
              </a:rPr>
              <a:t>-time </a:t>
            </a:r>
            <a:r>
              <a:rPr lang="de-DE" altLang="en-US" sz="2400" dirty="0" err="1">
                <a:effectLst>
                  <a:outerShdw blurRad="38100" dist="38100" dir="2700000" algn="tl">
                    <a:srgbClr val="FFFFFF"/>
                  </a:outerShdw>
                </a:effectLst>
                <a:latin typeface="Times" pitchFamily="2" charset="0"/>
              </a:rPr>
              <a:t>is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complemented</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by</a:t>
            </a:r>
            <a:r>
              <a:rPr lang="de-DE" altLang="en-US" sz="2400" dirty="0">
                <a:effectLst>
                  <a:outerShdw blurRad="38100" dist="38100" dir="2700000" algn="tl">
                    <a:srgbClr val="FFFFFF"/>
                  </a:outerShdw>
                </a:effectLst>
                <a:latin typeface="Times" pitchFamily="2" charset="0"/>
              </a:rPr>
              <a:t> an </a:t>
            </a:r>
            <a:r>
              <a:rPr lang="de-DE" altLang="en-US" sz="2400" dirty="0" err="1">
                <a:effectLst>
                  <a:outerShdw blurRad="38100" dist="38100" dir="2700000" algn="tl">
                    <a:srgbClr val="FFFFFF"/>
                  </a:outerShdw>
                </a:effectLst>
                <a:latin typeface="Times" pitchFamily="2" charset="0"/>
              </a:rPr>
              <a:t>imaginary</a:t>
            </a:r>
            <a:r>
              <a:rPr lang="de-DE" altLang="en-US" sz="2400" dirty="0">
                <a:effectLst>
                  <a:outerShdw blurRad="38100" dist="38100" dir="2700000" algn="tl">
                    <a:srgbClr val="FFFFFF"/>
                  </a:outerShdw>
                </a:effectLst>
                <a:latin typeface="Times" pitchFamily="2" charset="0"/>
              </a:rPr>
              <a:t> time-</a:t>
            </a:r>
            <a:r>
              <a:rPr lang="de-DE" altLang="en-US" sz="2400" dirty="0" err="1">
                <a:effectLst>
                  <a:outerShdw blurRad="38100" dist="38100" dir="2700000" algn="tl">
                    <a:srgbClr val="FFFFFF"/>
                  </a:outerShdw>
                </a:effectLst>
                <a:latin typeface="Times" pitchFamily="2" charset="0"/>
              </a:rPr>
              <a:t>space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defined</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by</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imaginary</a:t>
            </a:r>
            <a:r>
              <a:rPr lang="de-DE" altLang="en-US" sz="2400" dirty="0">
                <a:effectLst>
                  <a:outerShdw blurRad="38100" dist="38100" dir="2700000" algn="tl">
                    <a:srgbClr val="FFFFFF"/>
                  </a:outerShdw>
                </a:effectLst>
                <a:latin typeface="Times" pitchFamily="2" charset="0"/>
              </a:rPr>
              <a:t> time. </a:t>
            </a:r>
            <a:r>
              <a:rPr lang="de-DE" altLang="en-US" sz="2400" dirty="0" err="1">
                <a:effectLst>
                  <a:outerShdw blurRad="38100" dist="38100" dir="2700000" algn="tl">
                    <a:srgbClr val="FFFFFF"/>
                  </a:outerShdw>
                </a:effectLst>
                <a:latin typeface="Times" pitchFamily="2" charset="0"/>
              </a:rPr>
              <a:t>If</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physicists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are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entitled</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to</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introduce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new</a:t>
            </a:r>
            <a:r>
              <a:rPr lang="de-DE" altLang="en-US" sz="2400" dirty="0">
                <a:effectLst>
                  <a:outerShdw blurRad="38100" dist="38100" dir="2700000" algn="tl">
                    <a:srgbClr val="FFFFFF"/>
                  </a:outerShdw>
                </a:effectLst>
                <a:latin typeface="Times" pitchFamily="2" charset="0"/>
              </a:rPr>
              <a:t> time </a:t>
            </a:r>
            <a:r>
              <a:rPr lang="de-DE" altLang="en-US" sz="2400" dirty="0" err="1">
                <a:effectLst>
                  <a:outerShdw blurRad="38100" dist="38100" dir="2700000" algn="tl">
                    <a:srgbClr val="FFFFFF"/>
                  </a:outerShdw>
                </a:effectLst>
                <a:latin typeface="Times" pitchFamily="2" charset="0"/>
              </a:rPr>
              <a:t>dimensions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there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is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no</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reason</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to</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prevent</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artists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from</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doing</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the</a:t>
            </a:r>
            <a:r>
              <a:rPr lang="de-DE" altLang="en-US" sz="2400" dirty="0">
                <a:effectLst>
                  <a:outerShdw blurRad="38100" dist="38100" dir="2700000" algn="tl">
                    <a:srgbClr val="FFFFFF"/>
                  </a:outerShdw>
                </a:effectLst>
                <a:latin typeface="Times" pitchFamily="2" charset="0"/>
              </a:rPr>
              <a:t> same </a:t>
            </a:r>
            <a:r>
              <a:rPr lang="de-DE" altLang="en-US" sz="2400" dirty="0" err="1">
                <a:effectLst>
                  <a:outerShdw blurRad="38100" dist="38100" dir="2700000" algn="tl">
                    <a:srgbClr val="FFFFFF"/>
                  </a:outerShdw>
                </a:effectLst>
                <a:latin typeface="Times" pitchFamily="2" charset="0"/>
              </a:rPr>
              <a:t>and</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claiming</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that</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creative</a:t>
            </a:r>
            <a:r>
              <a:rPr lang="de-DE" altLang="en-US" sz="2400">
                <a:effectLst>
                  <a:outerShdw blurRad="38100" dist="38100" dir="2700000" algn="tl">
                    <a:srgbClr val="FFFFFF"/>
                  </a:outerShdw>
                </a:effectLst>
                <a:latin typeface="Times" pitchFamily="2" charset="0"/>
              </a:rPr>
              <a:t> human </a:t>
            </a:r>
            <a:r>
              <a:rPr lang="de-DE" altLang="en-US" sz="2400" dirty="0" err="1">
                <a:effectLst>
                  <a:outerShdw blurRad="38100" dist="38100" dir="2700000" algn="tl">
                    <a:srgbClr val="FFFFFF"/>
                  </a:outerShdw>
                </a:effectLst>
                <a:latin typeface="Times" pitchFamily="2" charset="0"/>
              </a:rPr>
              <a:t>consciousness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is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hosted</a:t>
            </a:r>
            <a:r>
              <a:rPr lang="de-DE" altLang="en-US" sz="2400" dirty="0">
                <a:effectLst>
                  <a:outerShdw blurRad="38100" dist="38100" dir="2700000" algn="tl">
                    <a:srgbClr val="FFFFFF"/>
                  </a:outerShdw>
                </a:effectLst>
                <a:latin typeface="Times" pitchFamily="2" charset="0"/>
              </a:rPr>
              <a:t> in such a time-</a:t>
            </a:r>
            <a:r>
              <a:rPr lang="de-DE" altLang="en-US" sz="2400" dirty="0" err="1">
                <a:effectLst>
                  <a:outerShdw blurRad="38100" dist="38100" dir="2700000" algn="tl">
                    <a:srgbClr val="FFFFFF"/>
                  </a:outerShdw>
                </a:effectLst>
                <a:latin typeface="Times" pitchFamily="2" charset="0"/>
              </a:rPr>
              <a:t>space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that</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is</a:t>
            </a:r>
            <a:r>
              <a:rPr lang="de-DE" altLang="en-US" sz="2400" dirty="0">
                <a:effectLst>
                  <a:outerShdw blurRad="38100" dist="38100" dir="2700000" algn="tl">
                    <a:srgbClr val="FFFFFF"/>
                  </a:outerShdw>
                </a:effectLst>
                <a:latin typeface="Times" pitchFamily="2" charset="0"/>
              </a:rPr>
              <a:t> “orthogonal” </a:t>
            </a:r>
            <a:r>
              <a:rPr lang="de-DE" altLang="en-US" sz="2400" dirty="0" err="1">
                <a:effectLst>
                  <a:outerShdw blurRad="38100" dist="38100" dir="2700000" algn="tl">
                    <a:srgbClr val="FFFFFF"/>
                  </a:outerShdw>
                </a:effectLst>
                <a:latin typeface="Times" pitchFamily="2" charset="0"/>
              </a:rPr>
              <a:t>to</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physical</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one</a:t>
            </a:r>
            <a:r>
              <a:rPr lang="de-DE" altLang="en-US" sz="2400" dirty="0">
                <a:effectLst>
                  <a:outerShdw blurRad="38100" dist="38100" dir="2700000" algn="tl">
                    <a:srgbClr val="FFFFFF"/>
                  </a:outerShdw>
                </a:effectLst>
                <a:latin typeface="Times" pitchFamily="2" charset="0"/>
              </a:rPr>
              <a:t>. This </a:t>
            </a:r>
            <a:r>
              <a:rPr lang="de-DE" altLang="en-US" sz="2400" dirty="0" err="1">
                <a:effectLst>
                  <a:outerShdw blurRad="38100" dist="38100" dir="2700000" algn="tl">
                    <a:srgbClr val="FFFFFF"/>
                  </a:outerShdw>
                </a:effectLst>
                <a:latin typeface="Times" pitchFamily="2" charset="0"/>
              </a:rPr>
              <a:t>means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that</a:t>
            </a:r>
            <a:r>
              <a:rPr lang="de-DE" altLang="en-US" sz="2400" dirty="0">
                <a:effectLst>
                  <a:outerShdw blurRad="38100" dist="38100" dir="2700000" algn="tl">
                    <a:srgbClr val="FFFFFF"/>
                  </a:outerShdw>
                </a:effectLst>
                <a:latin typeface="Times" pitchFamily="2" charset="0"/>
              </a:rPr>
              <a:t> at </a:t>
            </a:r>
            <a:r>
              <a:rPr lang="de-DE" altLang="en-US" sz="2400" dirty="0" err="1">
                <a:effectLst>
                  <a:outerShdw blurRad="38100" dist="38100" dir="2700000" algn="tl">
                    <a:srgbClr val="FFFFFF"/>
                  </a:outerShdw>
                </a:effectLst>
                <a:latin typeface="Times" pitchFamily="2" charset="0"/>
              </a:rPr>
              <a:t>any</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classical</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physical</a:t>
            </a:r>
            <a:r>
              <a:rPr lang="de-DE" altLang="en-US" sz="2400" dirty="0">
                <a:effectLst>
                  <a:outerShdw blurRad="38100" dist="38100" dir="2700000" algn="tl">
                    <a:srgbClr val="FFFFFF"/>
                  </a:outerShdw>
                </a:effectLst>
                <a:latin typeface="Times" pitchFamily="2" charset="0"/>
              </a:rPr>
              <a:t> time t, </a:t>
            </a:r>
            <a:r>
              <a:rPr lang="de-DE" altLang="en-US" sz="2400" dirty="0" err="1">
                <a:effectLst>
                  <a:outerShdw blurRad="38100" dist="38100" dir="2700000" algn="tl">
                    <a:srgbClr val="FFFFFF"/>
                  </a:outerShdw>
                </a:effectLst>
                <a:latin typeface="Times" pitchFamily="2" charset="0"/>
              </a:rPr>
              <a:t>we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would</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have</a:t>
            </a:r>
            <a:r>
              <a:rPr lang="de-DE" altLang="en-US" sz="2400" dirty="0">
                <a:effectLst>
                  <a:outerShdw blurRad="38100" dist="38100" dir="2700000" algn="tl">
                    <a:srgbClr val="FFFFFF"/>
                  </a:outerShdw>
                </a:effectLst>
                <a:latin typeface="Times" pitchFamily="2" charset="0"/>
              </a:rPr>
              <a:t> an </a:t>
            </a:r>
            <a:r>
              <a:rPr lang="de-DE" altLang="en-US" sz="2400" dirty="0" err="1">
                <a:effectLst>
                  <a:outerShdw blurRad="38100" dist="38100" dir="2700000" algn="tl">
                    <a:srgbClr val="FFFFFF"/>
                  </a:outerShdw>
                </a:effectLst>
                <a:latin typeface="Times" pitchFamily="2" charset="0"/>
              </a:rPr>
              <a:t>entire</a:t>
            </a:r>
            <a:r>
              <a:rPr lang="de-DE" altLang="en-US" sz="2400" dirty="0">
                <a:effectLst>
                  <a:outerShdw blurRad="38100" dist="38100" dir="2700000" algn="tl">
                    <a:srgbClr val="FFFFFF"/>
                  </a:outerShdw>
                </a:effectLst>
                <a:latin typeface="Times" pitchFamily="2" charset="0"/>
              </a:rPr>
              <a:t> time-</a:t>
            </a:r>
            <a:r>
              <a:rPr lang="de-DE" altLang="en-US" sz="2400" dirty="0" err="1">
                <a:effectLst>
                  <a:outerShdw blurRad="38100" dist="38100" dir="2700000" algn="tl">
                    <a:srgbClr val="FFFFFF"/>
                  </a:outerShdw>
                </a:effectLst>
                <a:latin typeface="Times" pitchFamily="2" charset="0"/>
              </a:rPr>
              <a:t>space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defined</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by</a:t>
            </a:r>
            <a:r>
              <a:rPr lang="de-DE" altLang="en-US" sz="2400" dirty="0">
                <a:effectLst>
                  <a:outerShdw blurRad="38100" dist="38100" dir="2700000" algn="tl">
                    <a:srgbClr val="FFFFFF"/>
                  </a:outerShdw>
                </a:effectLst>
                <a:latin typeface="Times" pitchFamily="2" charset="0"/>
              </a:rPr>
              <a:t> an </a:t>
            </a:r>
            <a:r>
              <a:rPr lang="de-DE" altLang="en-US" sz="2400" dirty="0" err="1">
                <a:effectLst>
                  <a:outerShdw blurRad="38100" dist="38100" dir="2700000" algn="tl">
                    <a:srgbClr val="FFFFFF"/>
                  </a:outerShdw>
                </a:effectLst>
                <a:latin typeface="Times" pitchFamily="2" charset="0"/>
              </a:rPr>
              <a:t>imaginary</a:t>
            </a:r>
            <a:r>
              <a:rPr lang="de-DE" altLang="en-US" sz="2400" dirty="0">
                <a:effectLst>
                  <a:outerShdw blurRad="38100" dist="38100" dir="2700000" algn="tl">
                    <a:srgbClr val="FFFFFF"/>
                  </a:outerShdw>
                </a:effectLst>
                <a:latin typeface="Times" pitchFamily="2" charset="0"/>
              </a:rPr>
              <a:t> time </a:t>
            </a:r>
            <a:r>
              <a:rPr lang="de-DE" altLang="en-US" sz="2400" dirty="0" err="1">
                <a:effectLst>
                  <a:outerShdw blurRad="38100" dist="38100" dir="2700000" algn="tl">
                    <a:srgbClr val="FFFFFF"/>
                  </a:outerShdw>
                </a:effectLst>
                <a:latin typeface="Times" pitchFamily="2" charset="0"/>
              </a:rPr>
              <a:t>i.s</a:t>
            </a:r>
            <a:r>
              <a:rPr lang="de-DE" altLang="en-US" sz="2400" dirty="0">
                <a:effectLst>
                  <a:outerShdw blurRad="38100" dist="38100" dir="2700000" algn="tl">
                    <a:srgbClr val="FFFFFF"/>
                  </a:outerShdw>
                </a:effectLst>
                <a:latin typeface="Times" pitchFamily="2" charset="0"/>
              </a:rPr>
              <a:t> plus </a:t>
            </a:r>
            <a:r>
              <a:rPr lang="de-DE" altLang="en-US" sz="2400" dirty="0" err="1">
                <a:effectLst>
                  <a:outerShdw blurRad="38100" dist="38100" dir="2700000" algn="tl">
                    <a:srgbClr val="FFFFFF"/>
                  </a:outerShdw>
                </a:effectLst>
                <a:latin typeface="Times" pitchFamily="2" charset="0"/>
              </a:rPr>
              <a:t>some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space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coordinates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attached</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to</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that</a:t>
            </a:r>
            <a:r>
              <a:rPr lang="de-DE" altLang="en-US" sz="2400" dirty="0">
                <a:effectLst>
                  <a:outerShdw blurRad="38100" dist="38100" dir="2700000" algn="tl">
                    <a:srgbClr val="FFFFFF"/>
                  </a:outerShdw>
                </a:effectLst>
                <a:latin typeface="Times" pitchFamily="2" charset="0"/>
              </a:rPr>
              <a:t> time. </a:t>
            </a:r>
          </a:p>
        </p:txBody>
      </p:sp>
      <p:pic>
        <p:nvPicPr>
          <p:cNvPr id="24578" name="Picture 3" descr="page195image50029568">
            <a:extLst>
              <a:ext uri="{FF2B5EF4-FFF2-40B4-BE49-F238E27FC236}">
                <a16:creationId xmlns:a16="http://schemas.microsoft.com/office/drawing/2014/main" id="{D7DDC319-2B89-7758-960E-DEDDFF8A7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82575"/>
            <a:ext cx="43307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ECC7BA9A-684A-FDA6-BBE3-BDD2FED8D74F}"/>
              </a:ext>
            </a:extLst>
          </p:cNvPr>
          <p:cNvSpPr txBox="1">
            <a:spLocks noChangeArrowheads="1"/>
          </p:cNvSpPr>
          <p:nvPr/>
        </p:nvSpPr>
        <p:spPr bwMode="auto">
          <a:xfrm>
            <a:off x="2152650" y="1049338"/>
            <a:ext cx="7235825" cy="1878012"/>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defRPr/>
            </a:pPr>
            <a:r>
              <a:rPr lang="de-DE" altLang="en-US" dirty="0">
                <a:effectLst>
                  <a:outerShdw blurRad="38100" dist="38100" dir="2700000" algn="tl">
                    <a:srgbClr val="FFFFFF"/>
                  </a:outerShdw>
                </a:effectLst>
                <a:latin typeface="Times" pitchFamily="2" charset="0"/>
              </a:rPr>
              <a:t>VI.1 The </a:t>
            </a:r>
            <a:r>
              <a:rPr lang="de-DE" altLang="en-US" dirty="0" err="1">
                <a:effectLst>
                  <a:outerShdw blurRad="38100" dist="38100" dir="2700000" algn="tl">
                    <a:srgbClr val="FFFFFF"/>
                  </a:outerShdw>
                </a:effectLst>
                <a:latin typeface="Times" pitchFamily="2" charset="0"/>
              </a:rPr>
              <a:t>Ontological</a:t>
            </a:r>
            <a:r>
              <a:rPr lang="de-DE" altLang="en-US" dirty="0">
                <a:effectLst>
                  <a:outerShdw blurRad="38100" dist="38100" dir="2700000" algn="tl">
                    <a:srgbClr val="FFFFFF"/>
                  </a:outerShdw>
                </a:effectLst>
                <a:latin typeface="Times" pitchFamily="2" charset="0"/>
              </a:rPr>
              <a:t> Transformation in Performance </a:t>
            </a:r>
          </a:p>
          <a:p>
            <a:pPr>
              <a:spcBef>
                <a:spcPct val="50000"/>
              </a:spcBef>
              <a:defRPr/>
            </a:pPr>
            <a:r>
              <a:rPr lang="de-DE" altLang="en-US" sz="2400" dirty="0">
                <a:effectLst>
                  <a:outerShdw blurRad="38100" dist="38100" dir="2700000" algn="tl">
                    <a:srgbClr val="FFFFFF"/>
                  </a:outerShdw>
                </a:effectLst>
                <a:latin typeface="Times" pitchFamily="2" charset="0"/>
              </a:rPr>
              <a:t>	</a:t>
            </a:r>
            <a:br>
              <a:rPr lang="de-DE" altLang="en-US" sz="2400" dirty="0">
                <a:effectLst>
                  <a:outerShdw blurRad="38100" dist="38100" dir="2700000" algn="tl">
                    <a:srgbClr val="FFFFFF"/>
                  </a:outerShdw>
                </a:effectLst>
                <a:latin typeface="Times" pitchFamily="2" charset="0"/>
              </a:rPr>
            </a:br>
            <a:endParaRPr lang="de-DE" altLang="en-US" sz="2400" dirty="0">
              <a:latin typeface="Times-Rom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uiExpand="1"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A1AC704E-B550-0B73-8D9E-A391CBE1383D}"/>
              </a:ext>
            </a:extLst>
          </p:cNvPr>
          <p:cNvSpPr txBox="1">
            <a:spLocks noChangeArrowheads="1"/>
          </p:cNvSpPr>
          <p:nvPr/>
        </p:nvSpPr>
        <p:spPr bwMode="auto">
          <a:xfrm>
            <a:off x="1176338" y="481013"/>
            <a:ext cx="8642350" cy="6124575"/>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marL="0">
              <a:spcBef>
                <a:spcPct val="50000"/>
              </a:spcBef>
              <a:defRPr/>
            </a:pPr>
            <a:r>
              <a:rPr lang="de-DE" altLang="en-US" dirty="0" err="1">
                <a:effectLst>
                  <a:outerShdw blurRad="38100" dist="38100" dir="2700000" algn="tl">
                    <a:srgbClr val="FFFFFF"/>
                  </a:outerShdw>
                </a:effectLst>
                <a:latin typeface="Times" pitchFamily="2" charset="0"/>
              </a:rPr>
              <a:t>Based</a:t>
            </a:r>
            <a:r>
              <a:rPr lang="de-DE" altLang="en-US" dirty="0">
                <a:effectLst>
                  <a:outerShdw blurRad="38100" dist="38100" dir="2700000" algn="tl">
                    <a:srgbClr val="FFFFFF"/>
                  </a:outerShdw>
                </a:effectLst>
                <a:latin typeface="Times" pitchFamily="2" charset="0"/>
              </a:rPr>
              <a:t> upon </a:t>
            </a:r>
            <a:r>
              <a:rPr lang="de-DE" altLang="en-US" dirty="0" err="1">
                <a:effectLst>
                  <a:outerShdw blurRad="38100" dist="38100" dir="2700000" algn="tl">
                    <a:srgbClr val="FFFFFF"/>
                  </a:outerShdw>
                </a:effectLst>
                <a:latin typeface="Times" pitchFamily="2" charset="0"/>
              </a:rPr>
              <a:t>arguments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for</a:t>
            </a:r>
            <a:r>
              <a:rPr lang="de-DE" altLang="en-US" dirty="0">
                <a:effectLst>
                  <a:outerShdw blurRad="38100" dist="38100" dir="2700000" algn="tl">
                    <a:srgbClr val="FFFFFF"/>
                  </a:outerShdw>
                </a:effectLst>
                <a:latin typeface="Times" pitchFamily="2" charset="0"/>
              </a:rPr>
              <a:t> an extra time </a:t>
            </a:r>
            <a:r>
              <a:rPr lang="de-DE" altLang="en-US" dirty="0" err="1">
                <a:effectLst>
                  <a:outerShdw blurRad="38100" dist="38100" dir="2700000" algn="tl">
                    <a:srgbClr val="FFFFFF"/>
                  </a:outerShdw>
                </a:effectLst>
                <a:latin typeface="Times" pitchFamily="2" charset="0"/>
              </a:rPr>
              <a:t>dimension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argue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that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concept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presence</a:t>
            </a:r>
            <a:r>
              <a:rPr lang="de-DE" altLang="en-US" dirty="0">
                <a:effectLst>
                  <a:outerShdw blurRad="38100" dist="38100" dir="2700000" algn="tl">
                    <a:srgbClr val="FFFFFF"/>
                  </a:outerShdw>
                </a:effectLst>
                <a:latin typeface="Times" pitchFamily="2" charset="0"/>
              </a:rPr>
              <a:t> in time-</a:t>
            </a:r>
            <a:r>
              <a:rPr lang="de-DE" altLang="en-US" dirty="0" err="1">
                <a:effectLst>
                  <a:outerShdw blurRad="38100" dist="38100" dir="2700000" algn="tl">
                    <a:srgbClr val="FFFFFF"/>
                  </a:outerShdw>
                </a:effectLst>
                <a:latin typeface="Times" pitchFamily="2" charset="0"/>
              </a:rPr>
              <a:t>critical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arts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requires</a:t>
            </a:r>
            <a:r>
              <a:rPr lang="de-DE" altLang="en-US" dirty="0">
                <a:effectLst>
                  <a:outerShdw blurRad="38100" dist="38100" dir="2700000" algn="tl">
                    <a:srgbClr val="FFFFFF"/>
                  </a:outerShdw>
                </a:effectLst>
                <a:latin typeface="Times" pitchFamily="2" charset="0"/>
              </a:rPr>
              <a:t> such an </a:t>
            </a:r>
            <a:r>
              <a:rPr lang="de-DE" altLang="en-US" i="1" dirty="0" err="1">
                <a:effectLst>
                  <a:outerShdw blurRad="38100" dist="38100" dir="2700000" algn="tl">
                    <a:srgbClr val="FFFFFF"/>
                  </a:outerShdw>
                </a:effectLst>
                <a:latin typeface="Times" pitchFamily="2" charset="0"/>
              </a:rPr>
              <a:t>imaginary</a:t>
            </a:r>
            <a:r>
              <a:rPr lang="de-DE" altLang="en-US" i="1" dirty="0">
                <a:effectLst>
                  <a:outerShdw blurRad="38100" dist="38100" dir="2700000" algn="tl">
                    <a:srgbClr val="FFFFFF"/>
                  </a:outerShdw>
                </a:effectLst>
                <a:latin typeface="Times" pitchFamily="2" charset="0"/>
              </a:rPr>
              <a:t> time </a:t>
            </a:r>
            <a:r>
              <a:rPr lang="de-DE" altLang="en-US" i="1" dirty="0" err="1">
                <a:effectLst>
                  <a:outerShdw blurRad="38100" dist="38100" dir="2700000" algn="tl">
                    <a:srgbClr val="FFFFFF"/>
                  </a:outerShdw>
                </a:effectLst>
                <a:latin typeface="Times" pitchFamily="2" charset="0"/>
              </a:rPr>
              <a:t>and</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space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is</a:t>
            </a:r>
            <a:r>
              <a:rPr lang="de-DE" altLang="en-US" dirty="0">
                <a:effectLst>
                  <a:outerShdw blurRad="38100" dist="38100" dir="2700000" algn="tl">
                    <a:srgbClr val="FFFFFF"/>
                  </a:outerShdw>
                </a:effectLst>
                <a:latin typeface="Times" pitchFamily="2" charset="0"/>
              </a:rPr>
              <a:t> in </a:t>
            </a:r>
            <a:r>
              <a:rPr lang="de-DE" altLang="en-US" dirty="0" err="1">
                <a:effectLst>
                  <a:outerShdw blurRad="38100" dist="38100" dir="2700000" algn="tl">
                    <a:srgbClr val="FFFFFF"/>
                  </a:outerShdw>
                </a:effectLst>
                <a:latin typeface="Times" pitchFamily="2" charset="0"/>
              </a:rPr>
              <a:t>this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realm</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where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transitional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processing</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past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music</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to</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future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music</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planning</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gestural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strategies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body-instrument-sound </a:t>
            </a:r>
            <a:r>
              <a:rPr lang="de-DE" altLang="en-US" dirty="0" err="1">
                <a:effectLst>
                  <a:outerShdw blurRad="38100" dist="38100" dir="2700000" algn="tl">
                    <a:srgbClr val="FFFFFF"/>
                  </a:outerShdw>
                </a:effectLst>
                <a:latin typeface="Times" pitchFamily="2" charset="0"/>
              </a:rPr>
              <a:t>interface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are</a:t>
            </a:r>
            <a:r>
              <a:rPr lang="de-DE" altLang="en-US" dirty="0">
                <a:effectLst>
                  <a:outerShdw blurRad="38100" dist="38100" dir="2700000" algn="tl">
                    <a:srgbClr val="FFFFFF"/>
                  </a:outerShdw>
                </a:effectLst>
                <a:latin typeface="Times" pitchFamily="2" charset="0"/>
              </a:rPr>
              <a:t> all </a:t>
            </a:r>
            <a:r>
              <a:rPr lang="de-DE" altLang="en-US" dirty="0" err="1">
                <a:effectLst>
                  <a:outerShdw blurRad="38100" dist="38100" dir="2700000" algn="tl">
                    <a:srgbClr val="FFFFFF"/>
                  </a:outerShdw>
                </a:effectLst>
                <a:latin typeface="Times" pitchFamily="2" charset="0"/>
              </a:rPr>
              <a:t>displayed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and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organized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is</a:t>
            </a:r>
            <a:r>
              <a:rPr lang="de-DE" altLang="en-US" dirty="0">
                <a:effectLst>
                  <a:outerShdw blurRad="38100" dist="38100" dir="2700000" algn="tl">
                    <a:srgbClr val="FFFFFF"/>
                  </a:outerShdw>
                </a:effectLst>
                <a:latin typeface="Times" pitchFamily="2" charset="0"/>
              </a:rPr>
              <a:t> a </a:t>
            </a:r>
            <a:r>
              <a:rPr lang="de-DE" altLang="en-US" dirty="0" err="1">
                <a:effectLst>
                  <a:outerShdw blurRad="38100" dist="38100" dir="2700000" algn="tl">
                    <a:srgbClr val="FFFFFF"/>
                  </a:outerShdw>
                </a:effectLst>
                <a:latin typeface="Times" pitchFamily="2" charset="0"/>
              </a:rPr>
              <a:t>quite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dramatic</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change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understanding</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what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happens</a:t>
            </a:r>
            <a:r>
              <a:rPr lang="de-DE" altLang="en-US" dirty="0">
                <a:effectLst>
                  <a:outerShdw blurRad="38100" dist="38100" dir="2700000" algn="tl">
                    <a:srgbClr val="FFFFFF"/>
                  </a:outerShdw>
                </a:effectLst>
                <a:latin typeface="Times" pitchFamily="2" charset="0"/>
              </a:rPr>
              <a:t> in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artistic</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presence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since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eliminates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mystification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spontaneity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and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imprevisibility</a:t>
            </a:r>
            <a:r>
              <a:rPr lang="de-DE" altLang="en-US" dirty="0">
                <a:effectLst>
                  <a:outerShdw blurRad="38100" dist="38100" dir="2700000" algn="tl">
                    <a:srgbClr val="FFFFFF"/>
                  </a:outerShdw>
                </a:effectLst>
                <a:latin typeface="Times" pitchFamily="2" charset="0"/>
              </a:rPr>
              <a:t> in </a:t>
            </a:r>
            <a:r>
              <a:rPr lang="de-DE" altLang="en-US" dirty="0" err="1">
                <a:effectLst>
                  <a:outerShdw blurRad="38100" dist="38100" dir="2700000" algn="tl">
                    <a:srgbClr val="FFFFFF"/>
                  </a:outerShdw>
                </a:effectLst>
                <a:latin typeface="Times" pitchFamily="2" charset="0"/>
              </a:rPr>
              <a:t>creative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performance</a:t>
            </a:r>
            <a:r>
              <a:rPr lang="de-DE" altLang="en-US" dirty="0">
                <a:effectLst>
                  <a:outerShdw blurRad="38100" dist="38100" dir="2700000" algn="tl">
                    <a:srgbClr val="FFFFFF"/>
                  </a:outerShdw>
                </a:effectLst>
                <a:latin typeface="Times" pitchFamily="2" charset="0"/>
              </a:rPr>
              <a:t>. These </a:t>
            </a:r>
            <a:r>
              <a:rPr lang="de-DE" altLang="en-US" dirty="0" err="1">
                <a:effectLst>
                  <a:outerShdw blurRad="38100" dist="38100" dir="2700000" algn="tl">
                    <a:srgbClr val="FFFFFF"/>
                  </a:outerShdw>
                </a:effectLst>
                <a:latin typeface="Times" pitchFamily="2" charset="0"/>
              </a:rPr>
              <a:t>attributes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have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had</a:t>
            </a:r>
            <a:r>
              <a:rPr lang="de-DE" altLang="en-US" dirty="0">
                <a:effectLst>
                  <a:outerShdw blurRad="38100" dist="38100" dir="2700000" algn="tl">
                    <a:srgbClr val="FFFFFF"/>
                  </a:outerShdw>
                </a:effectLst>
                <a:latin typeface="Times" pitchFamily="2" charset="0"/>
              </a:rPr>
              <a:t> a </a:t>
            </a:r>
            <a:r>
              <a:rPr lang="de-DE" altLang="en-US" dirty="0" err="1">
                <a:effectLst>
                  <a:outerShdw blurRad="38100" dist="38100" dir="2700000" algn="tl">
                    <a:srgbClr val="FFFFFF"/>
                  </a:outerShdw>
                </a:effectLst>
                <a:latin typeface="Times" pitchFamily="2" charset="0"/>
              </a:rPr>
              <a:t>great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influence</a:t>
            </a:r>
            <a:r>
              <a:rPr lang="de-DE" altLang="en-US" dirty="0">
                <a:effectLst>
                  <a:outerShdw blurRad="38100" dist="38100" dir="2700000" algn="tl">
                    <a:srgbClr val="FFFFFF"/>
                  </a:outerShdw>
                </a:effectLst>
                <a:latin typeface="Times" pitchFamily="2" charset="0"/>
              </a:rPr>
              <a:t> on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non-</a:t>
            </a:r>
            <a:r>
              <a:rPr lang="de-DE" altLang="en-US" dirty="0" err="1">
                <a:effectLst>
                  <a:outerShdw blurRad="38100" dist="38100" dir="2700000" algn="tl">
                    <a:srgbClr val="FFFFFF"/>
                  </a:outerShdw>
                </a:effectLst>
                <a:latin typeface="Times" pitchFamily="2" charset="0"/>
              </a:rPr>
              <a:t>understanding</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creative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performance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from</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classical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music</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to</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free</a:t>
            </a:r>
            <a:r>
              <a:rPr lang="de-DE" altLang="en-US" dirty="0">
                <a:effectLst>
                  <a:outerShdw blurRad="38100" dist="38100" dir="2700000" algn="tl">
                    <a:srgbClr val="FFFFFF"/>
                  </a:outerShdw>
                </a:effectLst>
                <a:latin typeface="Times" pitchFamily="2" charset="0"/>
              </a:rPr>
              <a:t> jazz. Improvisation, </a:t>
            </a:r>
            <a:r>
              <a:rPr lang="de-DE" altLang="en-US" dirty="0" err="1">
                <a:effectLst>
                  <a:outerShdw blurRad="38100" dist="38100" dir="2700000" algn="tl">
                    <a:srgbClr val="FFFFFF"/>
                  </a:outerShdw>
                </a:effectLst>
                <a:latin typeface="Times" pitchFamily="2" charset="0"/>
              </a:rPr>
              <a:t>creative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performance</a:t>
            </a:r>
            <a:r>
              <a:rPr lang="de-DE" altLang="en-US" dirty="0">
                <a:effectLst>
                  <a:outerShdw blurRad="38100" dist="38100" dir="2700000" algn="tl">
                    <a:srgbClr val="FFFFFF"/>
                  </a:outerShdw>
                </a:effectLst>
                <a:latin typeface="Times" pitchFamily="2" charset="0"/>
              </a:rPr>
              <a:t>—all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that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has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been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boiled</a:t>
            </a:r>
            <a:r>
              <a:rPr lang="de-DE" altLang="en-US" dirty="0">
                <a:effectLst>
                  <a:outerShdw blurRad="38100" dist="38100" dir="2700000" algn="tl">
                    <a:srgbClr val="FFFFFF"/>
                  </a:outerShdw>
                </a:effectLst>
                <a:latin typeface="Times" pitchFamily="2" charset="0"/>
              </a:rPr>
              <a:t> down </a:t>
            </a:r>
            <a:r>
              <a:rPr lang="de-DE" altLang="en-US" dirty="0" err="1">
                <a:effectLst>
                  <a:outerShdw blurRad="38100" dist="38100" dir="2700000" algn="tl">
                    <a:srgbClr val="FFFFFF"/>
                  </a:outerShdw>
                </a:effectLst>
                <a:latin typeface="Times" pitchFamily="2" charset="0"/>
              </a:rPr>
              <a:t>to</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these</a:t>
            </a:r>
            <a:r>
              <a:rPr lang="de-DE" altLang="en-US" dirty="0">
                <a:effectLst>
                  <a:outerShdw blurRad="38100" dist="38100" dir="2700000" algn="tl">
                    <a:srgbClr val="FFFFFF"/>
                  </a:outerShdw>
                </a:effectLst>
                <a:latin typeface="Times" pitchFamily="2" charset="0"/>
              </a:rPr>
              <a:t> negative </a:t>
            </a:r>
            <a:r>
              <a:rPr lang="de-DE" altLang="en-US" dirty="0" err="1">
                <a:effectLst>
                  <a:outerShdw blurRad="38100" dist="38100" dir="2700000" algn="tl">
                    <a:srgbClr val="FFFFFF"/>
                  </a:outerShdw>
                </a:effectLst>
                <a:latin typeface="Times" pitchFamily="2" charset="0"/>
              </a:rPr>
              <a:t>concepts</a:t>
            </a:r>
            <a:r>
              <a:rPr lang="de-DE" altLang="en-US" dirty="0">
                <a:effectLst>
                  <a:outerShdw blurRad="38100" dist="38100" dir="2700000" algn="tl">
                    <a:srgbClr val="FFFFFF"/>
                  </a:outerShdw>
                </a:effectLst>
                <a:latin typeface="Times" pitchFamily="2" charset="0"/>
              </a:rPr>
              <a:t>: </a:t>
            </a:r>
          </a:p>
        </p:txBody>
      </p:sp>
      <p:pic>
        <p:nvPicPr>
          <p:cNvPr id="25602" name="Picture 3" descr="page195image50029568">
            <a:extLst>
              <a:ext uri="{FF2B5EF4-FFF2-40B4-BE49-F238E27FC236}">
                <a16:creationId xmlns:a16="http://schemas.microsoft.com/office/drawing/2014/main" id="{A30BDBC2-5EEE-D59C-C0A3-A17745861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82575"/>
            <a:ext cx="43307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DC199F63-EE47-0D81-B6AC-8919A4A06FBB}"/>
              </a:ext>
            </a:extLst>
          </p:cNvPr>
          <p:cNvSpPr txBox="1">
            <a:spLocks noChangeArrowheads="1"/>
          </p:cNvSpPr>
          <p:nvPr/>
        </p:nvSpPr>
        <p:spPr bwMode="auto">
          <a:xfrm>
            <a:off x="1144588" y="933450"/>
            <a:ext cx="8642350" cy="3108325"/>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marL="0">
              <a:spcBef>
                <a:spcPct val="50000"/>
              </a:spcBef>
              <a:defRPr/>
            </a:pPr>
            <a:r>
              <a:rPr lang="de-DE" altLang="en-US" dirty="0" err="1">
                <a:effectLst>
                  <a:outerShdw blurRad="38100" dist="38100" dir="2700000" algn="tl">
                    <a:srgbClr val="FFFFFF"/>
                  </a:outerShdw>
                </a:effectLst>
                <a:latin typeface="Times" pitchFamily="2" charset="0"/>
              </a:rPr>
              <a:t>Spontaneity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and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imprevisibility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are</a:t>
            </a:r>
            <a:r>
              <a:rPr lang="de-DE" altLang="en-US" dirty="0">
                <a:effectLst>
                  <a:outerShdw blurRad="38100" dist="38100" dir="2700000" algn="tl">
                    <a:srgbClr val="FFFFFF"/>
                  </a:outerShdw>
                </a:effectLst>
                <a:latin typeface="Times" pitchFamily="2" charset="0"/>
              </a:rPr>
              <a:t> just </a:t>
            </a:r>
            <a:r>
              <a:rPr lang="de-DE" altLang="en-US" dirty="0" err="1">
                <a:effectLst>
                  <a:outerShdw blurRad="38100" dist="38100" dir="2700000" algn="tl">
                    <a:srgbClr val="FFFFFF"/>
                  </a:outerShdw>
                </a:effectLst>
                <a:latin typeface="Times" pitchFamily="2" charset="0"/>
              </a:rPr>
              <a:t>negations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any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sort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positively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defined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artistic</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shaping</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are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emergent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properties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creativity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mysticism</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creativity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by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negation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Telling</a:t>
            </a:r>
            <a:r>
              <a:rPr lang="de-DE" altLang="en-US" dirty="0">
                <a:effectLst>
                  <a:outerShdw blurRad="38100" dist="38100" dir="2700000" algn="tl">
                    <a:srgbClr val="FFFFFF"/>
                  </a:outerShdw>
                </a:effectLst>
                <a:latin typeface="Times" pitchFamily="2" charset="0"/>
              </a:rPr>
              <a:t> a </a:t>
            </a:r>
            <a:r>
              <a:rPr lang="de-DE" altLang="en-US" dirty="0" err="1">
                <a:effectLst>
                  <a:outerShdw blurRad="38100" dist="38100" dir="2700000" algn="tl">
                    <a:srgbClr val="FFFFFF"/>
                  </a:outerShdw>
                </a:effectLst>
                <a:latin typeface="Times" pitchFamily="2" charset="0"/>
              </a:rPr>
              <a:t>musician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to</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be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spontaneous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no</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help</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whatsoever</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is</a:t>
            </a:r>
            <a:r>
              <a:rPr lang="de-DE" altLang="en-US" dirty="0">
                <a:effectLst>
                  <a:outerShdw blurRad="38100" dist="38100" dir="2700000" algn="tl">
                    <a:srgbClr val="FFFFFF"/>
                  </a:outerShdw>
                </a:effectLst>
                <a:latin typeface="Times" pitchFamily="2" charset="0"/>
              </a:rPr>
              <a:t> just a </a:t>
            </a:r>
            <a:r>
              <a:rPr lang="de-DE" altLang="en-US" dirty="0" err="1">
                <a:effectLst>
                  <a:outerShdw blurRad="38100" dist="38100" dir="2700000" algn="tl">
                    <a:srgbClr val="FFFFFF"/>
                  </a:outerShdw>
                </a:effectLst>
                <a:latin typeface="Times" pitchFamily="2" charset="0"/>
              </a:rPr>
              <a:t>recommendation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to</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rely</a:t>
            </a:r>
            <a:r>
              <a:rPr lang="de-DE" altLang="en-US" dirty="0">
                <a:effectLst>
                  <a:outerShdw blurRad="38100" dist="38100" dir="2700000" algn="tl">
                    <a:srgbClr val="FFFFFF"/>
                  </a:outerShdw>
                </a:effectLst>
                <a:latin typeface="Times" pitchFamily="2" charset="0"/>
              </a:rPr>
              <a:t> on </a:t>
            </a:r>
            <a:r>
              <a:rPr lang="de-DE" altLang="en-US" dirty="0" err="1">
                <a:effectLst>
                  <a:outerShdw blurRad="38100" dist="38100" dir="2700000" algn="tl">
                    <a:srgbClr val="FFFFFF"/>
                  </a:outerShdw>
                </a:effectLst>
                <a:latin typeface="Times" pitchFamily="2" charset="0"/>
              </a:rPr>
              <a:t>nothing</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that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could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be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conceived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in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artistic-shaping</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activity</a:t>
            </a:r>
            <a:r>
              <a:rPr lang="de-DE" altLang="en-US" dirty="0">
                <a:effectLst>
                  <a:outerShdw blurRad="38100" dist="38100" dir="2700000" algn="tl">
                    <a:srgbClr val="FFFFFF"/>
                  </a:outerShdw>
                </a:effectLst>
                <a:latin typeface="Times" pitchFamily="2" charset="0"/>
              </a:rPr>
              <a:t>. </a:t>
            </a:r>
          </a:p>
        </p:txBody>
      </p:sp>
      <p:pic>
        <p:nvPicPr>
          <p:cNvPr id="26626" name="Picture 3" descr="page195image50029568">
            <a:extLst>
              <a:ext uri="{FF2B5EF4-FFF2-40B4-BE49-F238E27FC236}">
                <a16:creationId xmlns:a16="http://schemas.microsoft.com/office/drawing/2014/main" id="{A6B8FA26-B2F2-E9FA-356A-5E6EEB775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82575"/>
            <a:ext cx="43307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page195image50029568">
            <a:extLst>
              <a:ext uri="{FF2B5EF4-FFF2-40B4-BE49-F238E27FC236}">
                <a16:creationId xmlns:a16="http://schemas.microsoft.com/office/drawing/2014/main" id="{ABB59F56-FA67-40D7-5346-85DE84C78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82575"/>
            <a:ext cx="43307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1" descr="page196image34890064">
            <a:extLst>
              <a:ext uri="{FF2B5EF4-FFF2-40B4-BE49-F238E27FC236}">
                <a16:creationId xmlns:a16="http://schemas.microsoft.com/office/drawing/2014/main" id="{C2A507A3-7C02-7DA3-301C-A5617C5DDDA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5038" y="3259138"/>
            <a:ext cx="6161087"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CC900D4-C984-50D2-E52E-2555706D5ADE}"/>
              </a:ext>
            </a:extLst>
          </p:cNvPr>
          <p:cNvSpPr txBox="1"/>
          <p:nvPr/>
        </p:nvSpPr>
        <p:spPr>
          <a:xfrm>
            <a:off x="1320800" y="127000"/>
            <a:ext cx="8161338" cy="3970338"/>
          </a:xfrm>
          <a:prstGeom prst="rect">
            <a:avLst/>
          </a:prstGeom>
          <a:noFill/>
        </p:spPr>
        <p:txBody>
          <a:bodyPr>
            <a:spAutoFit/>
          </a:bodyPr>
          <a:lstStyle/>
          <a:p>
            <a:pPr>
              <a:defRPr/>
            </a:pPr>
            <a:r>
              <a:rPr lang="en-US" dirty="0">
                <a:effectLst>
                  <a:outerShdw blurRad="50800" dist="38100" dir="2700000" algn="tl" rotWithShape="0">
                    <a:srgbClr val="FFFFFF"/>
                  </a:outerShdw>
                </a:effectLst>
              </a:rPr>
              <a:t>Let us recall the gestural construction of musical </a:t>
            </a:r>
          </a:p>
          <a:p>
            <a:pPr>
              <a:defRPr/>
            </a:pPr>
            <a:r>
              <a:rPr lang="en-US" dirty="0">
                <a:effectLst>
                  <a:outerShdw blurRad="50800" dist="38100" dir="2700000" algn="tl" rotWithShape="0">
                    <a:srgbClr val="FFFFFF"/>
                  </a:outerShdw>
                </a:effectLst>
              </a:rPr>
              <a:t>time as being realized with the limit of skeletal </a:t>
            </a:r>
          </a:p>
          <a:p>
            <a:pPr>
              <a:defRPr/>
            </a:pPr>
            <a:r>
              <a:rPr lang="en-US" dirty="0">
                <a:effectLst>
                  <a:outerShdw blurRad="50800" dist="38100" dir="2700000" algn="tl" rotWithShape="0">
                    <a:srgbClr val="FFFFFF"/>
                  </a:outerShdw>
                </a:effectLst>
              </a:rPr>
              <a:t>spaces of diagrams of gestures. The question here </a:t>
            </a:r>
          </a:p>
          <a:p>
            <a:pPr>
              <a:defRPr/>
            </a:pPr>
            <a:r>
              <a:rPr lang="en-US" dirty="0">
                <a:effectLst>
                  <a:outerShdw blurRad="50800" dist="38100" dir="2700000" algn="tl" rotWithShape="0">
                    <a:srgbClr val="FFFFFF"/>
                  </a:outerShdw>
                </a:effectLst>
              </a:rPr>
              <a:t>is about the realization of such limits in our </a:t>
            </a:r>
          </a:p>
          <a:p>
            <a:pPr>
              <a:defRPr/>
            </a:pPr>
            <a:r>
              <a:rPr lang="en-US" dirty="0">
                <a:effectLst>
                  <a:outerShdw blurRad="50800" dist="38100" dir="2700000" algn="tl" rotWithShape="0">
                    <a:srgbClr val="FFFFFF"/>
                  </a:outerShdw>
                </a:effectLst>
              </a:rPr>
              <a:t>space-time reality. </a:t>
            </a:r>
          </a:p>
          <a:p>
            <a:pPr>
              <a:defRPr/>
            </a:pPr>
            <a:r>
              <a:rPr lang="en-US" dirty="0">
                <a:effectLst>
                  <a:outerShdw blurRad="50800" dist="38100" dir="2700000" algn="tl" rotWithShape="0">
                    <a:srgbClr val="FFFFFF"/>
                  </a:outerShdw>
                </a:effectLst>
              </a:rPr>
              <a:t>The imaginary time space-time </a:t>
            </a:r>
            <a:r>
              <a:rPr lang="en-US" dirty="0" err="1">
                <a:effectLst>
                  <a:outerShdw blurRad="50800" dist="38100" dir="2700000" algn="tl" rotWithShape="0">
                    <a:srgbClr val="FFFFFF"/>
                  </a:outerShdw>
                </a:effectLst>
              </a:rPr>
              <a:t>iℝ</a:t>
            </a:r>
            <a:r>
              <a:rPr lang="en-US" dirty="0">
                <a:effectLst>
                  <a:outerShdw blurRad="50800" dist="38100" dir="2700000" algn="tl" rotWithShape="0">
                    <a:srgbClr val="FFFFFF"/>
                  </a:outerShdw>
                </a:effectLst>
              </a:rPr>
              <a:t> ⊕ ℝ</a:t>
            </a:r>
            <a:r>
              <a:rPr lang="en-US" baseline="30000" dirty="0">
                <a:effectLst>
                  <a:outerShdw blurRad="50800" dist="38100" dir="2700000" algn="tl" rotWithShape="0">
                    <a:srgbClr val="FFFFFF"/>
                  </a:outerShdw>
                </a:effectLst>
              </a:rPr>
              <a:t>3</a:t>
            </a:r>
            <a:r>
              <a:rPr lang="en-US" dirty="0">
                <a:effectLst>
                  <a:outerShdw blurRad="50800" dist="38100" dir="2700000" algn="tl" rotWithShape="0">
                    <a:srgbClr val="FFFFFF"/>
                  </a:outerShdw>
                </a:effectLst>
              </a:rPr>
              <a:t> is a four-dimensional vector space where imaginary temporal instances can survive.</a:t>
            </a:r>
          </a:p>
          <a:p>
            <a:pPr>
              <a:defRPr/>
            </a:pPr>
            <a:endParaRPr lang="en-US" dirty="0"/>
          </a:p>
        </p:txBody>
      </p:sp>
      <p:sp>
        <p:nvSpPr>
          <p:cNvPr id="3" name="TextBox 2">
            <a:extLst>
              <a:ext uri="{FF2B5EF4-FFF2-40B4-BE49-F238E27FC236}">
                <a16:creationId xmlns:a16="http://schemas.microsoft.com/office/drawing/2014/main" id="{EE0D8750-7237-E0E3-D841-675AC9353898}"/>
              </a:ext>
            </a:extLst>
          </p:cNvPr>
          <p:cNvSpPr txBox="1"/>
          <p:nvPr/>
        </p:nvSpPr>
        <p:spPr>
          <a:xfrm>
            <a:off x="5564188" y="3430588"/>
            <a:ext cx="2239962" cy="522287"/>
          </a:xfrm>
          <a:prstGeom prst="rect">
            <a:avLst/>
          </a:prstGeom>
          <a:solidFill>
            <a:schemeClr val="bg1"/>
          </a:solidFill>
        </p:spPr>
        <p:txBody>
          <a:bodyPr wrap="none">
            <a:spAutoFit/>
          </a:bodyPr>
          <a:lstStyle/>
          <a:p>
            <a:pPr>
              <a:defRPr/>
            </a:pPr>
            <a:r>
              <a:rPr lang="en-US" sz="2000" dirty="0">
                <a:effectLst>
                  <a:outerShdw blurRad="50800" dist="38100" dir="2700000" algn="tl" rotWithShape="0">
                    <a:srgbClr val="FFFFFF"/>
                  </a:outerShdw>
                </a:effectLst>
              </a:rPr>
              <a:t>imaginary time </a:t>
            </a:r>
            <a:r>
              <a:rPr lang="en-US" sz="2000" dirty="0" err="1">
                <a:effectLst>
                  <a:outerShdw blurRad="50800" dist="38100" dir="2700000" algn="tl" rotWithShape="0">
                    <a:srgbClr val="FFFFFF"/>
                  </a:outerShdw>
                </a:effectLst>
              </a:rPr>
              <a:t>i</a:t>
            </a:r>
            <a:r>
              <a:rPr lang="en-US" dirty="0" err="1">
                <a:effectLst>
                  <a:outerShdw blurRad="50800" dist="38100" dir="2700000" algn="tl" rotWithShape="0">
                    <a:srgbClr val="FFFFFF"/>
                  </a:outerShdw>
                </a:effectLst>
              </a:rPr>
              <a:t>ℝ</a:t>
            </a:r>
            <a:endParaRPr lang="en-US" dirty="0">
              <a:effectLst>
                <a:outerShdw blurRad="50800" dist="38100" dir="2700000" algn="tl" rotWithShape="0">
                  <a:srgbClr val="FFFFFF"/>
                </a:outerShdw>
              </a:effectLst>
            </a:endParaRPr>
          </a:p>
        </p:txBody>
      </p:sp>
      <p:sp>
        <p:nvSpPr>
          <p:cNvPr id="7" name="TextBox 6">
            <a:extLst>
              <a:ext uri="{FF2B5EF4-FFF2-40B4-BE49-F238E27FC236}">
                <a16:creationId xmlns:a16="http://schemas.microsoft.com/office/drawing/2014/main" id="{57FB62A9-502A-641C-7DBC-724989D70357}"/>
              </a:ext>
            </a:extLst>
          </p:cNvPr>
          <p:cNvSpPr txBox="1"/>
          <p:nvPr/>
        </p:nvSpPr>
        <p:spPr>
          <a:xfrm>
            <a:off x="5481638" y="5781675"/>
            <a:ext cx="1046162" cy="368300"/>
          </a:xfrm>
          <a:prstGeom prst="rect">
            <a:avLst/>
          </a:prstGeom>
          <a:solidFill>
            <a:srgbClr val="FFFFFF"/>
          </a:solidFill>
        </p:spPr>
        <p:txBody>
          <a:bodyPr wrap="none">
            <a:spAutoFit/>
          </a:bodyPr>
          <a:lstStyle/>
          <a:p>
            <a:pPr>
              <a:defRPr/>
            </a:pPr>
            <a:r>
              <a:rPr lang="en-US" sz="1800" dirty="0">
                <a:effectLst>
                  <a:outerShdw blurRad="50800" dist="38100" dir="2700000" algn="tl" rotWithShape="0">
                    <a:srgbClr val="FFFFFF"/>
                  </a:outerShdw>
                </a:effectLst>
              </a:rPr>
              <a:t>space ℝ</a:t>
            </a:r>
            <a:r>
              <a:rPr lang="en-US" sz="1800" baseline="30000" dirty="0">
                <a:effectLst>
                  <a:outerShdw blurRad="50800" dist="38100" dir="2700000" algn="tl" rotWithShape="0">
                    <a:srgbClr val="FFFFFF"/>
                  </a:outerShdw>
                </a:effectLst>
              </a:rPr>
              <a:t>3</a:t>
            </a:r>
          </a:p>
        </p:txBody>
      </p:sp>
      <p:sp>
        <p:nvSpPr>
          <p:cNvPr id="27654" name="Rectangle 4">
            <a:extLst>
              <a:ext uri="{FF2B5EF4-FFF2-40B4-BE49-F238E27FC236}">
                <a16:creationId xmlns:a16="http://schemas.microsoft.com/office/drawing/2014/main" id="{732C50A1-55A4-A764-C20A-204DA0D62D5C}"/>
              </a:ext>
            </a:extLst>
          </p:cNvPr>
          <p:cNvSpPr>
            <a:spLocks noChangeArrowheads="1"/>
          </p:cNvSpPr>
          <p:nvPr/>
        </p:nvSpPr>
        <p:spPr bwMode="auto">
          <a:xfrm>
            <a:off x="4824413" y="3259138"/>
            <a:ext cx="1703387" cy="2730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8980832-F297-BCFB-EBC9-2BE3C6D30A49}"/>
              </a:ext>
            </a:extLst>
          </p:cNvPr>
          <p:cNvGrpSpPr>
            <a:grpSpLocks/>
          </p:cNvGrpSpPr>
          <p:nvPr/>
        </p:nvGrpSpPr>
        <p:grpSpPr bwMode="auto">
          <a:xfrm>
            <a:off x="7799388" y="260350"/>
            <a:ext cx="1898650" cy="1617663"/>
            <a:chOff x="4913" y="164"/>
            <a:chExt cx="1196" cy="1019"/>
          </a:xfrm>
        </p:grpSpPr>
        <p:sp>
          <p:nvSpPr>
            <p:cNvPr id="1181699" name="Text Box 3">
              <a:extLst>
                <a:ext uri="{FF2B5EF4-FFF2-40B4-BE49-F238E27FC236}">
                  <a16:creationId xmlns:a16="http://schemas.microsoft.com/office/drawing/2014/main" id="{05A8574C-3CE9-F21D-7112-226FF1AFBF27}"/>
                </a:ext>
              </a:extLst>
            </p:cNvPr>
            <p:cNvSpPr txBox="1">
              <a:spLocks noChangeArrowheads="1"/>
            </p:cNvSpPr>
            <p:nvPr/>
          </p:nvSpPr>
          <p:spPr bwMode="auto">
            <a:xfrm>
              <a:off x="5299" y="971"/>
              <a:ext cx="152" cy="212"/>
            </a:xfrm>
            <a:prstGeom prst="rect">
              <a:avLst/>
            </a:prstGeom>
            <a:solidFill>
              <a:schemeClr val="bg1"/>
            </a:solidFill>
            <a:ln w="9525">
              <a:noFill/>
              <a:miter lim="800000"/>
              <a:headEnd/>
              <a:tailEnd/>
            </a:ln>
            <a:effectLst/>
          </p:spPr>
          <p:txBody>
            <a:bodyPr wrap="none">
              <a:spAutoFit/>
            </a:bodyPr>
            <a:lstStyle/>
            <a:p>
              <a:pPr>
                <a:defRPr/>
              </a:pPr>
              <a:r>
                <a:rPr lang="de-CH" sz="1600">
                  <a:effectLst>
                    <a:outerShdw blurRad="38100" dist="38100" dir="2700000" algn="tl">
                      <a:srgbClr val="FFFFFF"/>
                    </a:outerShdw>
                  </a:effectLst>
                  <a:latin typeface="Times" charset="0"/>
                  <a:ea typeface="+mn-ea"/>
                </a:rPr>
                <a:t>l</a:t>
              </a:r>
            </a:p>
          </p:txBody>
        </p:sp>
        <p:sp>
          <p:nvSpPr>
            <p:cNvPr id="1181700" name="Text Box 4">
              <a:extLst>
                <a:ext uri="{FF2B5EF4-FFF2-40B4-BE49-F238E27FC236}">
                  <a16:creationId xmlns:a16="http://schemas.microsoft.com/office/drawing/2014/main" id="{17A2ECBC-4171-77EC-C201-797E9FD8B363}"/>
                </a:ext>
              </a:extLst>
            </p:cNvPr>
            <p:cNvSpPr txBox="1">
              <a:spLocks noChangeArrowheads="1"/>
            </p:cNvSpPr>
            <p:nvPr/>
          </p:nvSpPr>
          <p:spPr bwMode="auto">
            <a:xfrm>
              <a:off x="4913" y="269"/>
              <a:ext cx="180" cy="212"/>
            </a:xfrm>
            <a:prstGeom prst="rect">
              <a:avLst/>
            </a:prstGeom>
            <a:solidFill>
              <a:schemeClr val="bg1"/>
            </a:solidFill>
            <a:ln w="9525">
              <a:noFill/>
              <a:miter lim="800000"/>
              <a:headEnd/>
              <a:tailEnd/>
            </a:ln>
            <a:effectLst/>
          </p:spPr>
          <p:txBody>
            <a:bodyPr wrap="none">
              <a:spAutoFit/>
            </a:bodyPr>
            <a:lstStyle/>
            <a:p>
              <a:pPr>
                <a:defRPr/>
              </a:pPr>
              <a:r>
                <a:rPr lang="de-CH" sz="1600">
                  <a:effectLst>
                    <a:outerShdw blurRad="38100" dist="38100" dir="2700000" algn="tl">
                      <a:srgbClr val="FFFFFF"/>
                    </a:outerShdw>
                  </a:effectLst>
                  <a:latin typeface="Times" charset="0"/>
                  <a:ea typeface="+mn-ea"/>
                </a:rPr>
                <a:t>h</a:t>
              </a:r>
            </a:p>
          </p:txBody>
        </p:sp>
        <p:sp>
          <p:nvSpPr>
            <p:cNvPr id="1181701" name="Text Box 5">
              <a:extLst>
                <a:ext uri="{FF2B5EF4-FFF2-40B4-BE49-F238E27FC236}">
                  <a16:creationId xmlns:a16="http://schemas.microsoft.com/office/drawing/2014/main" id="{0966F5C8-E868-B276-BDF6-8EB9C70F07E7}"/>
                </a:ext>
              </a:extLst>
            </p:cNvPr>
            <p:cNvSpPr txBox="1">
              <a:spLocks noChangeArrowheads="1"/>
            </p:cNvSpPr>
            <p:nvPr/>
          </p:nvSpPr>
          <p:spPr bwMode="auto">
            <a:xfrm>
              <a:off x="5724" y="719"/>
              <a:ext cx="173" cy="212"/>
            </a:xfrm>
            <a:prstGeom prst="rect">
              <a:avLst/>
            </a:prstGeom>
            <a:solidFill>
              <a:schemeClr val="bg1"/>
            </a:solidFill>
            <a:ln w="9525">
              <a:noFill/>
              <a:miter lim="800000"/>
              <a:headEnd/>
              <a:tailEnd/>
            </a:ln>
            <a:effectLst/>
          </p:spPr>
          <p:txBody>
            <a:bodyPr wrap="none">
              <a:spAutoFit/>
            </a:bodyPr>
            <a:lstStyle/>
            <a:p>
              <a:pPr>
                <a:defRPr/>
              </a:pPr>
              <a:r>
                <a:rPr lang="de-CH" sz="1600">
                  <a:effectLst>
                    <a:outerShdw blurRad="38100" dist="38100" dir="2700000" algn="tl">
                      <a:srgbClr val="FFFFFF"/>
                    </a:outerShdw>
                  </a:effectLst>
                  <a:latin typeface="Times" charset="0"/>
                  <a:ea typeface="+mn-ea"/>
                </a:rPr>
                <a:t>e</a:t>
              </a:r>
            </a:p>
          </p:txBody>
        </p:sp>
        <p:grpSp>
          <p:nvGrpSpPr>
            <p:cNvPr id="6179" name="Group 6">
              <a:extLst>
                <a:ext uri="{FF2B5EF4-FFF2-40B4-BE49-F238E27FC236}">
                  <a16:creationId xmlns:a16="http://schemas.microsoft.com/office/drawing/2014/main" id="{91ADEBD7-7398-0482-753F-0DDDBABFDA6A}"/>
                </a:ext>
              </a:extLst>
            </p:cNvPr>
            <p:cNvGrpSpPr>
              <a:grpSpLocks/>
            </p:cNvGrpSpPr>
            <p:nvPr/>
          </p:nvGrpSpPr>
          <p:grpSpPr bwMode="auto">
            <a:xfrm>
              <a:off x="4932" y="400"/>
              <a:ext cx="770" cy="622"/>
              <a:chOff x="4529" y="2974"/>
              <a:chExt cx="1364" cy="1101"/>
            </a:xfrm>
          </p:grpSpPr>
          <p:grpSp>
            <p:nvGrpSpPr>
              <p:cNvPr id="6203" name="Group 7">
                <a:extLst>
                  <a:ext uri="{FF2B5EF4-FFF2-40B4-BE49-F238E27FC236}">
                    <a16:creationId xmlns:a16="http://schemas.microsoft.com/office/drawing/2014/main" id="{A2EC606B-8FAB-4117-BA8E-B4D4A2E07E47}"/>
                  </a:ext>
                </a:extLst>
              </p:cNvPr>
              <p:cNvGrpSpPr>
                <a:grpSpLocks/>
              </p:cNvGrpSpPr>
              <p:nvPr/>
            </p:nvGrpSpPr>
            <p:grpSpPr bwMode="auto">
              <a:xfrm>
                <a:off x="4529" y="2974"/>
                <a:ext cx="1364" cy="718"/>
                <a:chOff x="3881" y="2494"/>
                <a:chExt cx="2092" cy="1198"/>
              </a:xfrm>
            </p:grpSpPr>
            <p:sp>
              <p:nvSpPr>
                <p:cNvPr id="6205" name="Line 8">
                  <a:extLst>
                    <a:ext uri="{FF2B5EF4-FFF2-40B4-BE49-F238E27FC236}">
                      <a16:creationId xmlns:a16="http://schemas.microsoft.com/office/drawing/2014/main" id="{161E9D3B-5668-D211-6B7B-CBD5F682A6D2}"/>
                    </a:ext>
                  </a:extLst>
                </p:cNvPr>
                <p:cNvSpPr>
                  <a:spLocks noChangeShapeType="1"/>
                </p:cNvSpPr>
                <p:nvPr/>
              </p:nvSpPr>
              <p:spPr bwMode="auto">
                <a:xfrm>
                  <a:off x="3881" y="2494"/>
                  <a:ext cx="0" cy="119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206" name="Line 9">
                  <a:extLst>
                    <a:ext uri="{FF2B5EF4-FFF2-40B4-BE49-F238E27FC236}">
                      <a16:creationId xmlns:a16="http://schemas.microsoft.com/office/drawing/2014/main" id="{82111B63-F69C-666B-4D37-3A17CB6FE9FF}"/>
                    </a:ext>
                  </a:extLst>
                </p:cNvPr>
                <p:cNvSpPr>
                  <a:spLocks noChangeShapeType="1"/>
                </p:cNvSpPr>
                <p:nvPr/>
              </p:nvSpPr>
              <p:spPr bwMode="auto">
                <a:xfrm>
                  <a:off x="3881" y="3684"/>
                  <a:ext cx="2092" cy="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204" name="Line 10">
                <a:extLst>
                  <a:ext uri="{FF2B5EF4-FFF2-40B4-BE49-F238E27FC236}">
                    <a16:creationId xmlns:a16="http://schemas.microsoft.com/office/drawing/2014/main" id="{124D3023-4C44-92C0-2F7B-847C43D5F63E}"/>
                  </a:ext>
                </a:extLst>
              </p:cNvPr>
              <p:cNvSpPr>
                <a:spLocks noChangeShapeType="1"/>
              </p:cNvSpPr>
              <p:nvPr/>
            </p:nvSpPr>
            <p:spPr bwMode="auto">
              <a:xfrm>
                <a:off x="4538" y="3691"/>
                <a:ext cx="692"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80" name="Group 11">
              <a:extLst>
                <a:ext uri="{FF2B5EF4-FFF2-40B4-BE49-F238E27FC236}">
                  <a16:creationId xmlns:a16="http://schemas.microsoft.com/office/drawing/2014/main" id="{C615D3EC-B61D-6C34-F95C-2E6C2AB88DFB}"/>
                </a:ext>
              </a:extLst>
            </p:cNvPr>
            <p:cNvGrpSpPr>
              <a:grpSpLocks/>
            </p:cNvGrpSpPr>
            <p:nvPr/>
          </p:nvGrpSpPr>
          <p:grpSpPr bwMode="auto">
            <a:xfrm>
              <a:off x="5130" y="509"/>
              <a:ext cx="524" cy="437"/>
              <a:chOff x="4784" y="3087"/>
              <a:chExt cx="927" cy="772"/>
            </a:xfrm>
          </p:grpSpPr>
          <p:grpSp>
            <p:nvGrpSpPr>
              <p:cNvPr id="6182" name="Group 12">
                <a:extLst>
                  <a:ext uri="{FF2B5EF4-FFF2-40B4-BE49-F238E27FC236}">
                    <a16:creationId xmlns:a16="http://schemas.microsoft.com/office/drawing/2014/main" id="{43FA816D-BA3A-7E4A-93A3-4E4B3EDF11F2}"/>
                  </a:ext>
                </a:extLst>
              </p:cNvPr>
              <p:cNvGrpSpPr>
                <a:grpSpLocks/>
              </p:cNvGrpSpPr>
              <p:nvPr/>
            </p:nvGrpSpPr>
            <p:grpSpPr bwMode="auto">
              <a:xfrm>
                <a:off x="4784" y="3358"/>
                <a:ext cx="352" cy="100"/>
                <a:chOff x="4784" y="3358"/>
                <a:chExt cx="352" cy="100"/>
              </a:xfrm>
            </p:grpSpPr>
            <p:sp>
              <p:nvSpPr>
                <p:cNvPr id="6201" name="Oval 13">
                  <a:extLst>
                    <a:ext uri="{FF2B5EF4-FFF2-40B4-BE49-F238E27FC236}">
                      <a16:creationId xmlns:a16="http://schemas.microsoft.com/office/drawing/2014/main" id="{EC177DB9-249C-5ED7-7D61-B882E67B58B6}"/>
                    </a:ext>
                  </a:extLst>
                </p:cNvPr>
                <p:cNvSpPr>
                  <a:spLocks noChangeArrowheads="1"/>
                </p:cNvSpPr>
                <p:nvPr/>
              </p:nvSpPr>
              <p:spPr bwMode="auto">
                <a:xfrm>
                  <a:off x="4784" y="3358"/>
                  <a:ext cx="100" cy="100"/>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sz="2400"/>
                </a:p>
              </p:txBody>
            </p:sp>
            <p:sp>
              <p:nvSpPr>
                <p:cNvPr id="6202" name="Line 14">
                  <a:extLst>
                    <a:ext uri="{FF2B5EF4-FFF2-40B4-BE49-F238E27FC236}">
                      <a16:creationId xmlns:a16="http://schemas.microsoft.com/office/drawing/2014/main" id="{63FC6B09-A31A-9BD0-9FCB-FB95F1A93DF6}"/>
                    </a:ext>
                  </a:extLst>
                </p:cNvPr>
                <p:cNvSpPr>
                  <a:spLocks noChangeShapeType="1"/>
                </p:cNvSpPr>
                <p:nvPr/>
              </p:nvSpPr>
              <p:spPr bwMode="auto">
                <a:xfrm>
                  <a:off x="4872" y="3416"/>
                  <a:ext cx="26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83" name="Group 15">
                <a:extLst>
                  <a:ext uri="{FF2B5EF4-FFF2-40B4-BE49-F238E27FC236}">
                    <a16:creationId xmlns:a16="http://schemas.microsoft.com/office/drawing/2014/main" id="{77CE9660-67AB-C518-962F-16622AAFC5F5}"/>
                  </a:ext>
                </a:extLst>
              </p:cNvPr>
              <p:cNvGrpSpPr>
                <a:grpSpLocks/>
              </p:cNvGrpSpPr>
              <p:nvPr/>
            </p:nvGrpSpPr>
            <p:grpSpPr bwMode="auto">
              <a:xfrm>
                <a:off x="5090" y="3087"/>
                <a:ext cx="255" cy="100"/>
                <a:chOff x="5090" y="3087"/>
                <a:chExt cx="254" cy="100"/>
              </a:xfrm>
            </p:grpSpPr>
            <p:sp>
              <p:nvSpPr>
                <p:cNvPr id="6199" name="Oval 16">
                  <a:extLst>
                    <a:ext uri="{FF2B5EF4-FFF2-40B4-BE49-F238E27FC236}">
                      <a16:creationId xmlns:a16="http://schemas.microsoft.com/office/drawing/2014/main" id="{3B15490D-6A18-2DA2-B4C3-07C8CD992C68}"/>
                    </a:ext>
                  </a:extLst>
                </p:cNvPr>
                <p:cNvSpPr>
                  <a:spLocks noChangeArrowheads="1"/>
                </p:cNvSpPr>
                <p:nvPr/>
              </p:nvSpPr>
              <p:spPr bwMode="auto">
                <a:xfrm>
                  <a:off x="5090" y="3087"/>
                  <a:ext cx="100" cy="100"/>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sz="2400"/>
                </a:p>
              </p:txBody>
            </p:sp>
            <p:sp>
              <p:nvSpPr>
                <p:cNvPr id="6200" name="Line 17">
                  <a:extLst>
                    <a:ext uri="{FF2B5EF4-FFF2-40B4-BE49-F238E27FC236}">
                      <a16:creationId xmlns:a16="http://schemas.microsoft.com/office/drawing/2014/main" id="{E280BF53-6538-681B-65B1-4332E1FCE0ED}"/>
                    </a:ext>
                  </a:extLst>
                </p:cNvPr>
                <p:cNvSpPr>
                  <a:spLocks noChangeShapeType="1"/>
                </p:cNvSpPr>
                <p:nvPr/>
              </p:nvSpPr>
              <p:spPr bwMode="auto">
                <a:xfrm>
                  <a:off x="5152" y="3136"/>
                  <a:ext cx="19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84" name="Group 18">
                <a:extLst>
                  <a:ext uri="{FF2B5EF4-FFF2-40B4-BE49-F238E27FC236}">
                    <a16:creationId xmlns:a16="http://schemas.microsoft.com/office/drawing/2014/main" id="{698B6A67-4207-5F88-049C-28A8053AFAC5}"/>
                  </a:ext>
                </a:extLst>
              </p:cNvPr>
              <p:cNvGrpSpPr>
                <a:grpSpLocks/>
              </p:cNvGrpSpPr>
              <p:nvPr/>
            </p:nvGrpSpPr>
            <p:grpSpPr bwMode="auto">
              <a:xfrm>
                <a:off x="5298" y="3318"/>
                <a:ext cx="222" cy="100"/>
                <a:chOff x="5298" y="3318"/>
                <a:chExt cx="222" cy="100"/>
              </a:xfrm>
            </p:grpSpPr>
            <p:sp>
              <p:nvSpPr>
                <p:cNvPr id="6197" name="Oval 19">
                  <a:extLst>
                    <a:ext uri="{FF2B5EF4-FFF2-40B4-BE49-F238E27FC236}">
                      <a16:creationId xmlns:a16="http://schemas.microsoft.com/office/drawing/2014/main" id="{849A040C-8FE5-6F67-9112-A70D129BBA5F}"/>
                    </a:ext>
                  </a:extLst>
                </p:cNvPr>
                <p:cNvSpPr>
                  <a:spLocks noChangeArrowheads="1"/>
                </p:cNvSpPr>
                <p:nvPr/>
              </p:nvSpPr>
              <p:spPr bwMode="auto">
                <a:xfrm>
                  <a:off x="5298" y="3318"/>
                  <a:ext cx="100" cy="100"/>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sz="2400"/>
                </a:p>
              </p:txBody>
            </p:sp>
            <p:sp>
              <p:nvSpPr>
                <p:cNvPr id="6198" name="Line 20">
                  <a:extLst>
                    <a:ext uri="{FF2B5EF4-FFF2-40B4-BE49-F238E27FC236}">
                      <a16:creationId xmlns:a16="http://schemas.microsoft.com/office/drawing/2014/main" id="{A2348C75-B128-8E88-20E5-0FCB9E83B0F9}"/>
                    </a:ext>
                  </a:extLst>
                </p:cNvPr>
                <p:cNvSpPr>
                  <a:spLocks noChangeShapeType="1"/>
                </p:cNvSpPr>
                <p:nvPr/>
              </p:nvSpPr>
              <p:spPr bwMode="auto">
                <a:xfrm>
                  <a:off x="5360" y="3368"/>
                  <a:ext cx="16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85" name="Group 21">
                <a:extLst>
                  <a:ext uri="{FF2B5EF4-FFF2-40B4-BE49-F238E27FC236}">
                    <a16:creationId xmlns:a16="http://schemas.microsoft.com/office/drawing/2014/main" id="{13CB3190-BC49-0205-229A-791650F2F917}"/>
                  </a:ext>
                </a:extLst>
              </p:cNvPr>
              <p:cNvGrpSpPr>
                <a:grpSpLocks/>
              </p:cNvGrpSpPr>
              <p:nvPr/>
            </p:nvGrpSpPr>
            <p:grpSpPr bwMode="auto">
              <a:xfrm>
                <a:off x="4975" y="3759"/>
                <a:ext cx="352" cy="100"/>
                <a:chOff x="4784" y="3358"/>
                <a:chExt cx="352" cy="100"/>
              </a:xfrm>
            </p:grpSpPr>
            <p:sp>
              <p:nvSpPr>
                <p:cNvPr id="6195" name="Oval 22">
                  <a:extLst>
                    <a:ext uri="{FF2B5EF4-FFF2-40B4-BE49-F238E27FC236}">
                      <a16:creationId xmlns:a16="http://schemas.microsoft.com/office/drawing/2014/main" id="{BEAA19F4-B6A5-03A0-C7CC-3B63A61F5898}"/>
                    </a:ext>
                  </a:extLst>
                </p:cNvPr>
                <p:cNvSpPr>
                  <a:spLocks noChangeArrowheads="1"/>
                </p:cNvSpPr>
                <p:nvPr/>
              </p:nvSpPr>
              <p:spPr bwMode="auto">
                <a:xfrm>
                  <a:off x="4784" y="3358"/>
                  <a:ext cx="100" cy="100"/>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sz="2400"/>
                </a:p>
              </p:txBody>
            </p:sp>
            <p:sp>
              <p:nvSpPr>
                <p:cNvPr id="6196" name="Line 23">
                  <a:extLst>
                    <a:ext uri="{FF2B5EF4-FFF2-40B4-BE49-F238E27FC236}">
                      <a16:creationId xmlns:a16="http://schemas.microsoft.com/office/drawing/2014/main" id="{12811F8B-5DC6-49A1-BFA6-8653D59086F2}"/>
                    </a:ext>
                  </a:extLst>
                </p:cNvPr>
                <p:cNvSpPr>
                  <a:spLocks noChangeShapeType="1"/>
                </p:cNvSpPr>
                <p:nvPr/>
              </p:nvSpPr>
              <p:spPr bwMode="auto">
                <a:xfrm>
                  <a:off x="4872" y="3416"/>
                  <a:ext cx="26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86" name="Group 24">
                <a:extLst>
                  <a:ext uri="{FF2B5EF4-FFF2-40B4-BE49-F238E27FC236}">
                    <a16:creationId xmlns:a16="http://schemas.microsoft.com/office/drawing/2014/main" id="{A4AB976D-D98F-5B20-096F-4078AF2892BF}"/>
                  </a:ext>
                </a:extLst>
              </p:cNvPr>
              <p:cNvGrpSpPr>
                <a:grpSpLocks/>
              </p:cNvGrpSpPr>
              <p:nvPr/>
            </p:nvGrpSpPr>
            <p:grpSpPr bwMode="auto">
              <a:xfrm>
                <a:off x="5281" y="3488"/>
                <a:ext cx="255" cy="100"/>
                <a:chOff x="5090" y="3087"/>
                <a:chExt cx="254" cy="100"/>
              </a:xfrm>
            </p:grpSpPr>
            <p:sp>
              <p:nvSpPr>
                <p:cNvPr id="6193" name="Oval 25">
                  <a:extLst>
                    <a:ext uri="{FF2B5EF4-FFF2-40B4-BE49-F238E27FC236}">
                      <a16:creationId xmlns:a16="http://schemas.microsoft.com/office/drawing/2014/main" id="{C010EB28-9EB0-9061-4A9D-0E77A7F947F3}"/>
                    </a:ext>
                  </a:extLst>
                </p:cNvPr>
                <p:cNvSpPr>
                  <a:spLocks noChangeArrowheads="1"/>
                </p:cNvSpPr>
                <p:nvPr/>
              </p:nvSpPr>
              <p:spPr bwMode="auto">
                <a:xfrm>
                  <a:off x="5090" y="3087"/>
                  <a:ext cx="100" cy="100"/>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sz="2400"/>
                </a:p>
              </p:txBody>
            </p:sp>
            <p:sp>
              <p:nvSpPr>
                <p:cNvPr id="6194" name="Line 26">
                  <a:extLst>
                    <a:ext uri="{FF2B5EF4-FFF2-40B4-BE49-F238E27FC236}">
                      <a16:creationId xmlns:a16="http://schemas.microsoft.com/office/drawing/2014/main" id="{0FC3F198-75D2-C28B-35E3-57A8F4A4905F}"/>
                    </a:ext>
                  </a:extLst>
                </p:cNvPr>
                <p:cNvSpPr>
                  <a:spLocks noChangeShapeType="1"/>
                </p:cNvSpPr>
                <p:nvPr/>
              </p:nvSpPr>
              <p:spPr bwMode="auto">
                <a:xfrm>
                  <a:off x="5152" y="3136"/>
                  <a:ext cx="19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87" name="Group 27">
                <a:extLst>
                  <a:ext uri="{FF2B5EF4-FFF2-40B4-BE49-F238E27FC236}">
                    <a16:creationId xmlns:a16="http://schemas.microsoft.com/office/drawing/2014/main" id="{AC023A69-8344-A7F8-DE71-6E63F0183B7B}"/>
                  </a:ext>
                </a:extLst>
              </p:cNvPr>
              <p:cNvGrpSpPr>
                <a:grpSpLocks/>
              </p:cNvGrpSpPr>
              <p:nvPr/>
            </p:nvGrpSpPr>
            <p:grpSpPr bwMode="auto">
              <a:xfrm>
                <a:off x="5489" y="3719"/>
                <a:ext cx="222" cy="100"/>
                <a:chOff x="5298" y="3318"/>
                <a:chExt cx="222" cy="100"/>
              </a:xfrm>
            </p:grpSpPr>
            <p:sp>
              <p:nvSpPr>
                <p:cNvPr id="6191" name="Oval 28">
                  <a:extLst>
                    <a:ext uri="{FF2B5EF4-FFF2-40B4-BE49-F238E27FC236}">
                      <a16:creationId xmlns:a16="http://schemas.microsoft.com/office/drawing/2014/main" id="{0F9AA6AF-9BCB-0DC9-73F9-003DE6D8C30A}"/>
                    </a:ext>
                  </a:extLst>
                </p:cNvPr>
                <p:cNvSpPr>
                  <a:spLocks noChangeArrowheads="1"/>
                </p:cNvSpPr>
                <p:nvPr/>
              </p:nvSpPr>
              <p:spPr bwMode="auto">
                <a:xfrm>
                  <a:off x="5298" y="3318"/>
                  <a:ext cx="100" cy="100"/>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sz="2400"/>
                </a:p>
              </p:txBody>
            </p:sp>
            <p:sp>
              <p:nvSpPr>
                <p:cNvPr id="6192" name="Line 29">
                  <a:extLst>
                    <a:ext uri="{FF2B5EF4-FFF2-40B4-BE49-F238E27FC236}">
                      <a16:creationId xmlns:a16="http://schemas.microsoft.com/office/drawing/2014/main" id="{11012D0B-149F-94B1-75CA-EA51A22D3CE3}"/>
                    </a:ext>
                  </a:extLst>
                </p:cNvPr>
                <p:cNvSpPr>
                  <a:spLocks noChangeShapeType="1"/>
                </p:cNvSpPr>
                <p:nvPr/>
              </p:nvSpPr>
              <p:spPr bwMode="auto">
                <a:xfrm>
                  <a:off x="5360" y="3368"/>
                  <a:ext cx="16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88" name="Group 30">
                <a:extLst>
                  <a:ext uri="{FF2B5EF4-FFF2-40B4-BE49-F238E27FC236}">
                    <a16:creationId xmlns:a16="http://schemas.microsoft.com/office/drawing/2014/main" id="{EE5A5782-6622-5C1C-A04B-81D259D19070}"/>
                  </a:ext>
                </a:extLst>
              </p:cNvPr>
              <p:cNvGrpSpPr>
                <a:grpSpLocks/>
              </p:cNvGrpSpPr>
              <p:nvPr/>
            </p:nvGrpSpPr>
            <p:grpSpPr bwMode="auto">
              <a:xfrm>
                <a:off x="4861" y="3536"/>
                <a:ext cx="255" cy="100"/>
                <a:chOff x="5090" y="3087"/>
                <a:chExt cx="254" cy="100"/>
              </a:xfrm>
            </p:grpSpPr>
            <p:sp>
              <p:nvSpPr>
                <p:cNvPr id="6189" name="Oval 31">
                  <a:extLst>
                    <a:ext uri="{FF2B5EF4-FFF2-40B4-BE49-F238E27FC236}">
                      <a16:creationId xmlns:a16="http://schemas.microsoft.com/office/drawing/2014/main" id="{DC9686DB-67D1-3986-CB4E-D64731937DFB}"/>
                    </a:ext>
                  </a:extLst>
                </p:cNvPr>
                <p:cNvSpPr>
                  <a:spLocks noChangeArrowheads="1"/>
                </p:cNvSpPr>
                <p:nvPr/>
              </p:nvSpPr>
              <p:spPr bwMode="auto">
                <a:xfrm>
                  <a:off x="5090" y="3087"/>
                  <a:ext cx="100" cy="100"/>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sz="2400"/>
                </a:p>
              </p:txBody>
            </p:sp>
            <p:sp>
              <p:nvSpPr>
                <p:cNvPr id="6190" name="Line 32">
                  <a:extLst>
                    <a:ext uri="{FF2B5EF4-FFF2-40B4-BE49-F238E27FC236}">
                      <a16:creationId xmlns:a16="http://schemas.microsoft.com/office/drawing/2014/main" id="{00184FDA-38A2-AF2E-9257-08BD068E1992}"/>
                    </a:ext>
                  </a:extLst>
                </p:cNvPr>
                <p:cNvSpPr>
                  <a:spLocks noChangeShapeType="1"/>
                </p:cNvSpPr>
                <p:nvPr/>
              </p:nvSpPr>
              <p:spPr bwMode="auto">
                <a:xfrm>
                  <a:off x="5152" y="3136"/>
                  <a:ext cx="19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181729" name="Text Box 33">
              <a:extLst>
                <a:ext uri="{FF2B5EF4-FFF2-40B4-BE49-F238E27FC236}">
                  <a16:creationId xmlns:a16="http://schemas.microsoft.com/office/drawing/2014/main" id="{5B06C08A-F695-587B-25D6-D300E5A1D28E}"/>
                </a:ext>
              </a:extLst>
            </p:cNvPr>
            <p:cNvSpPr txBox="1">
              <a:spLocks noChangeArrowheads="1"/>
            </p:cNvSpPr>
            <p:nvPr/>
          </p:nvSpPr>
          <p:spPr bwMode="auto">
            <a:xfrm>
              <a:off x="5481" y="164"/>
              <a:ext cx="628" cy="518"/>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lgn="r">
                <a:defRPr/>
              </a:pPr>
              <a:r>
                <a:rPr lang="de-DE" altLang="en-US" b="1">
                  <a:effectLst>
                    <a:outerShdw blurRad="38100" dist="38100" dir="2700000" algn="tl">
                      <a:srgbClr val="FFFFFF"/>
                    </a:outerShdw>
                  </a:effectLst>
                  <a:latin typeface="Times" pitchFamily="2" charset="0"/>
                </a:rPr>
                <a:t>sound</a:t>
              </a:r>
              <a:br>
                <a:rPr lang="de-DE" altLang="en-US" b="1">
                  <a:effectLst>
                    <a:outerShdw blurRad="38100" dist="38100" dir="2700000" algn="tl">
                      <a:srgbClr val="FFFFFF"/>
                    </a:outerShdw>
                  </a:effectLst>
                  <a:latin typeface="Times" pitchFamily="2" charset="0"/>
                </a:rPr>
              </a:br>
              <a:r>
                <a:rPr lang="de-DE" altLang="en-US" b="1">
                  <a:effectLst>
                    <a:outerShdw blurRad="38100" dist="38100" dir="2700000" algn="tl">
                      <a:srgbClr val="FFFFFF"/>
                    </a:outerShdw>
                  </a:effectLst>
                  <a:latin typeface="Times" pitchFamily="2" charset="0"/>
                </a:rPr>
                <a:t>events</a:t>
              </a:r>
              <a:endParaRPr lang="de-DE" altLang="en-US">
                <a:effectLst>
                  <a:outerShdw blurRad="38100" dist="38100" dir="2700000" algn="tl">
                    <a:srgbClr val="FFFFFF"/>
                  </a:outerShdw>
                </a:effectLst>
                <a:latin typeface="Times" pitchFamily="2" charset="0"/>
              </a:endParaRPr>
            </a:p>
          </p:txBody>
        </p:sp>
      </p:grpSp>
      <p:grpSp>
        <p:nvGrpSpPr>
          <p:cNvPr id="13" name="Group 34">
            <a:extLst>
              <a:ext uri="{FF2B5EF4-FFF2-40B4-BE49-F238E27FC236}">
                <a16:creationId xmlns:a16="http://schemas.microsoft.com/office/drawing/2014/main" id="{1FBE9088-F357-F4F2-6A85-3CB81414B77F}"/>
              </a:ext>
            </a:extLst>
          </p:cNvPr>
          <p:cNvGrpSpPr>
            <a:grpSpLocks/>
          </p:cNvGrpSpPr>
          <p:nvPr/>
        </p:nvGrpSpPr>
        <p:grpSpPr bwMode="auto">
          <a:xfrm>
            <a:off x="4514850" y="4554538"/>
            <a:ext cx="1866900" cy="1357312"/>
            <a:chOff x="2888" y="2652"/>
            <a:chExt cx="1176" cy="855"/>
          </a:xfrm>
        </p:grpSpPr>
        <p:pic>
          <p:nvPicPr>
            <p:cNvPr id="1181731" name="Picture 35">
              <a:extLst>
                <a:ext uri="{FF2B5EF4-FFF2-40B4-BE49-F238E27FC236}">
                  <a16:creationId xmlns:a16="http://schemas.microsoft.com/office/drawing/2014/main" id="{3A738A77-C7A8-822E-6241-E674570B56AA}"/>
                </a:ext>
              </a:extLst>
            </p:cNvPr>
            <p:cNvPicPr>
              <a:picLocks noChangeAspect="1" noChangeArrowheads="1"/>
            </p:cNvPicPr>
            <p:nvPr/>
          </p:nvPicPr>
          <p:blipFill>
            <a:blip r:embed="rId3"/>
            <a:srcRect l="644" t="5579" r="18703" b="12090"/>
            <a:stretch>
              <a:fillRect/>
            </a:stretch>
          </p:blipFill>
          <p:spPr bwMode="auto">
            <a:xfrm>
              <a:off x="2888" y="2952"/>
              <a:ext cx="1176" cy="555"/>
            </a:xfrm>
            <a:prstGeom prst="rect">
              <a:avLst/>
            </a:prstGeom>
            <a:noFill/>
            <a:effectLst>
              <a:outerShdw blurRad="63500" dist="107763" dir="18900000" algn="ctr" rotWithShape="0">
                <a:srgbClr val="000000">
                  <a:alpha val="74998"/>
                </a:srgbClr>
              </a:outerShdw>
            </a:effectLst>
          </p:spPr>
        </p:pic>
        <p:sp>
          <p:nvSpPr>
            <p:cNvPr id="1181732" name="Text Box 36">
              <a:extLst>
                <a:ext uri="{FF2B5EF4-FFF2-40B4-BE49-F238E27FC236}">
                  <a16:creationId xmlns:a16="http://schemas.microsoft.com/office/drawing/2014/main" id="{350FAF36-C4E6-31FF-83C2-24E355C2A0DD}"/>
                </a:ext>
              </a:extLst>
            </p:cNvPr>
            <p:cNvSpPr txBox="1">
              <a:spLocks noChangeArrowheads="1"/>
            </p:cNvSpPr>
            <p:nvPr/>
          </p:nvSpPr>
          <p:spPr bwMode="auto">
            <a:xfrm>
              <a:off x="3094" y="2652"/>
              <a:ext cx="542" cy="288"/>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b="1" dirty="0">
                  <a:effectLst>
                    <a:outerShdw blurRad="38100" dist="38100" dir="2700000" algn="tl">
                      <a:srgbClr val="FFFFFF"/>
                    </a:outerShdw>
                  </a:effectLst>
                  <a:latin typeface="Times" pitchFamily="2" charset="0"/>
                </a:rPr>
                <a:t>score</a:t>
              </a:r>
              <a:endParaRPr lang="de-DE" altLang="en-US" dirty="0">
                <a:effectLst>
                  <a:outerShdw blurRad="38100" dist="38100" dir="2700000" algn="tl">
                    <a:srgbClr val="FFFFFF"/>
                  </a:outerShdw>
                </a:effectLst>
                <a:latin typeface="Times" pitchFamily="2" charset="0"/>
              </a:endParaRPr>
            </a:p>
          </p:txBody>
        </p:sp>
      </p:grpSp>
      <p:grpSp>
        <p:nvGrpSpPr>
          <p:cNvPr id="14" name="Group 43">
            <a:extLst>
              <a:ext uri="{FF2B5EF4-FFF2-40B4-BE49-F238E27FC236}">
                <a16:creationId xmlns:a16="http://schemas.microsoft.com/office/drawing/2014/main" id="{5778F76C-7F21-463E-5DE2-556B6DE8D8E8}"/>
              </a:ext>
            </a:extLst>
          </p:cNvPr>
          <p:cNvGrpSpPr>
            <a:grpSpLocks/>
          </p:cNvGrpSpPr>
          <p:nvPr/>
        </p:nvGrpSpPr>
        <p:grpSpPr bwMode="auto">
          <a:xfrm>
            <a:off x="4556125" y="344488"/>
            <a:ext cx="1833563" cy="2605087"/>
            <a:chOff x="2933" y="217"/>
            <a:chExt cx="1155" cy="1641"/>
          </a:xfrm>
        </p:grpSpPr>
        <p:pic>
          <p:nvPicPr>
            <p:cNvPr id="6172" name="Picture 44">
              <a:extLst>
                <a:ext uri="{FF2B5EF4-FFF2-40B4-BE49-F238E27FC236}">
                  <a16:creationId xmlns:a16="http://schemas.microsoft.com/office/drawing/2014/main" id="{2871B8C9-C2BA-1C05-CC77-7DB8B5496A20}"/>
                </a:ext>
              </a:extLst>
            </p:cNvPr>
            <p:cNvPicPr>
              <a:picLocks noChangeAspect="1" noChangeArrowheads="1"/>
            </p:cNvPicPr>
            <p:nvPr/>
          </p:nvPicPr>
          <p:blipFill>
            <a:blip r:embed="rId4">
              <a:lum bright="42000"/>
              <a:extLst>
                <a:ext uri="{28A0092B-C50C-407E-A947-70E740481C1C}">
                  <a14:useLocalDpi xmlns:a14="http://schemas.microsoft.com/office/drawing/2010/main" val="0"/>
                </a:ext>
              </a:extLst>
            </a:blip>
            <a:srcRect l="7930" t="11284" r="6021"/>
            <a:stretch>
              <a:fillRect/>
            </a:stretch>
          </p:blipFill>
          <p:spPr bwMode="auto">
            <a:xfrm>
              <a:off x="2933" y="217"/>
              <a:ext cx="1155" cy="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1741" name="Text Box 45">
              <a:extLst>
                <a:ext uri="{FF2B5EF4-FFF2-40B4-BE49-F238E27FC236}">
                  <a16:creationId xmlns:a16="http://schemas.microsoft.com/office/drawing/2014/main" id="{3D1C169F-F64C-4CE7-1A5A-CB1E80709861}"/>
                </a:ext>
              </a:extLst>
            </p:cNvPr>
            <p:cNvSpPr txBox="1">
              <a:spLocks noChangeArrowheads="1"/>
            </p:cNvSpPr>
            <p:nvPr/>
          </p:nvSpPr>
          <p:spPr bwMode="auto">
            <a:xfrm>
              <a:off x="2988" y="1404"/>
              <a:ext cx="1047" cy="442"/>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lgn="ctr">
                <a:defRPr/>
              </a:pPr>
              <a:r>
                <a:rPr lang="de-DE" altLang="en-US" sz="2000" b="1">
                  <a:solidFill>
                    <a:srgbClr val="FFB702"/>
                  </a:solidFill>
                  <a:effectLst>
                    <a:outerShdw blurRad="38100" dist="38100" dir="2700000" algn="tl">
                      <a:srgbClr val="000000"/>
                    </a:outerShdw>
                  </a:effectLst>
                  <a:latin typeface="Times" pitchFamily="2" charset="0"/>
                </a:rPr>
                <a:t>instrumental-</a:t>
              </a:r>
              <a:br>
                <a:rPr lang="de-DE" altLang="en-US" sz="2000" b="1">
                  <a:solidFill>
                    <a:srgbClr val="FFB702"/>
                  </a:solidFill>
                  <a:effectLst>
                    <a:outerShdw blurRad="38100" dist="38100" dir="2700000" algn="tl">
                      <a:srgbClr val="000000"/>
                    </a:outerShdw>
                  </a:effectLst>
                  <a:latin typeface="Times" pitchFamily="2" charset="0"/>
                </a:rPr>
              </a:br>
              <a:r>
                <a:rPr lang="de-DE" altLang="en-US" sz="2000" b="1">
                  <a:solidFill>
                    <a:srgbClr val="FFB702"/>
                  </a:solidFill>
                  <a:effectLst>
                    <a:outerShdw blurRad="38100" dist="38100" dir="2700000" algn="tl">
                      <a:srgbClr val="000000"/>
                    </a:outerShdw>
                  </a:effectLst>
                  <a:latin typeface="Times" pitchFamily="2" charset="0"/>
                </a:rPr>
                <a:t>interface</a:t>
              </a:r>
              <a:endParaRPr lang="de-DE" altLang="en-US" b="1">
                <a:solidFill>
                  <a:srgbClr val="FFB702"/>
                </a:solidFill>
                <a:effectLst>
                  <a:outerShdw blurRad="38100" dist="38100" dir="2700000" algn="tl">
                    <a:srgbClr val="000000"/>
                  </a:outerShdw>
                </a:effectLst>
                <a:latin typeface="Times" pitchFamily="2" charset="0"/>
              </a:endParaRPr>
            </a:p>
          </p:txBody>
        </p:sp>
      </p:grpSp>
      <p:grpSp>
        <p:nvGrpSpPr>
          <p:cNvPr id="15" name="Group 46">
            <a:extLst>
              <a:ext uri="{FF2B5EF4-FFF2-40B4-BE49-F238E27FC236}">
                <a16:creationId xmlns:a16="http://schemas.microsoft.com/office/drawing/2014/main" id="{0E2DB799-9DAF-1B9D-21B3-7D4F25AB2036}"/>
              </a:ext>
            </a:extLst>
          </p:cNvPr>
          <p:cNvGrpSpPr>
            <a:grpSpLocks/>
          </p:cNvGrpSpPr>
          <p:nvPr/>
        </p:nvGrpSpPr>
        <p:grpSpPr bwMode="auto">
          <a:xfrm>
            <a:off x="7119938" y="2395538"/>
            <a:ext cx="493712" cy="2549525"/>
            <a:chOff x="4485" y="1509"/>
            <a:chExt cx="311" cy="1606"/>
          </a:xfrm>
        </p:grpSpPr>
        <p:sp>
          <p:nvSpPr>
            <p:cNvPr id="1181743" name="AutoShape 47">
              <a:extLst>
                <a:ext uri="{FF2B5EF4-FFF2-40B4-BE49-F238E27FC236}">
                  <a16:creationId xmlns:a16="http://schemas.microsoft.com/office/drawing/2014/main" id="{FA111E97-38A6-F697-F3A6-603D64FE1D9D}"/>
                </a:ext>
              </a:extLst>
            </p:cNvPr>
            <p:cNvSpPr>
              <a:spLocks noChangeArrowheads="1"/>
            </p:cNvSpPr>
            <p:nvPr/>
          </p:nvSpPr>
          <p:spPr bwMode="auto">
            <a:xfrm rot="2177580" flipV="1">
              <a:off x="4628" y="1509"/>
              <a:ext cx="168" cy="1606"/>
            </a:xfrm>
            <a:prstGeom prst="downArrow">
              <a:avLst>
                <a:gd name="adj1" fmla="val 30954"/>
                <a:gd name="adj2" fmla="val 255186"/>
              </a:avLst>
            </a:prstGeom>
            <a:gradFill rotWithShape="0">
              <a:gsLst>
                <a:gs pos="0">
                  <a:srgbClr val="FF0000"/>
                </a:gs>
                <a:gs pos="100000">
                  <a:schemeClr val="accent2"/>
                </a:gs>
              </a:gsLst>
              <a:lin ang="5400000" scaled="1"/>
            </a:gradFill>
            <a:ln w="9525">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Math1" charset="0"/>
                <a:ea typeface="+mn-ea"/>
              </a:endParaRPr>
            </a:p>
          </p:txBody>
        </p:sp>
        <p:sp>
          <p:nvSpPr>
            <p:cNvPr id="6171" name="Text Box 48">
              <a:extLst>
                <a:ext uri="{FF2B5EF4-FFF2-40B4-BE49-F238E27FC236}">
                  <a16:creationId xmlns:a16="http://schemas.microsoft.com/office/drawing/2014/main" id="{B0BE622A-3744-B591-32CF-79FAF007FC84}"/>
                </a:ext>
              </a:extLst>
            </p:cNvPr>
            <p:cNvSpPr txBox="1">
              <a:spLocks noChangeArrowheads="1"/>
            </p:cNvSpPr>
            <p:nvPr/>
          </p:nvSpPr>
          <p:spPr bwMode="auto">
            <a:xfrm>
              <a:off x="4485" y="2056"/>
              <a:ext cx="23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de-DE" altLang="en-US" sz="2400">
                  <a:sym typeface="Symbol" pitchFamily="2" charset="2"/>
                </a:rPr>
                <a:t></a:t>
              </a:r>
            </a:p>
          </p:txBody>
        </p:sp>
      </p:grpSp>
      <p:grpSp>
        <p:nvGrpSpPr>
          <p:cNvPr id="16" name="Group 49">
            <a:extLst>
              <a:ext uri="{FF2B5EF4-FFF2-40B4-BE49-F238E27FC236}">
                <a16:creationId xmlns:a16="http://schemas.microsoft.com/office/drawing/2014/main" id="{15721D1E-494D-3E86-926E-ADD160EC90ED}"/>
              </a:ext>
            </a:extLst>
          </p:cNvPr>
          <p:cNvGrpSpPr>
            <a:grpSpLocks/>
          </p:cNvGrpSpPr>
          <p:nvPr/>
        </p:nvGrpSpPr>
        <p:grpSpPr bwMode="auto">
          <a:xfrm>
            <a:off x="2097088" y="2384425"/>
            <a:ext cx="1301750" cy="2549525"/>
            <a:chOff x="1321" y="1502"/>
            <a:chExt cx="820" cy="1606"/>
          </a:xfrm>
        </p:grpSpPr>
        <p:sp>
          <p:nvSpPr>
            <p:cNvPr id="1181746" name="AutoShape 50">
              <a:extLst>
                <a:ext uri="{FF2B5EF4-FFF2-40B4-BE49-F238E27FC236}">
                  <a16:creationId xmlns:a16="http://schemas.microsoft.com/office/drawing/2014/main" id="{F35034FE-C7AC-2F5F-A61B-7012B609E39A}"/>
                </a:ext>
              </a:extLst>
            </p:cNvPr>
            <p:cNvSpPr>
              <a:spLocks noChangeArrowheads="1"/>
            </p:cNvSpPr>
            <p:nvPr/>
          </p:nvSpPr>
          <p:spPr bwMode="auto">
            <a:xfrm rot="-2177580" flipH="1" flipV="1">
              <a:off x="1973" y="1502"/>
              <a:ext cx="168" cy="1606"/>
            </a:xfrm>
            <a:prstGeom prst="downArrow">
              <a:avLst>
                <a:gd name="adj1" fmla="val 30954"/>
                <a:gd name="adj2" fmla="val 255186"/>
              </a:avLst>
            </a:prstGeom>
            <a:gradFill rotWithShape="0">
              <a:gsLst>
                <a:gs pos="0">
                  <a:srgbClr val="00FF00"/>
                </a:gs>
                <a:gs pos="100000">
                  <a:schemeClr val="accent2"/>
                </a:gs>
              </a:gsLst>
              <a:lin ang="5400000" scaled="1"/>
            </a:gradFill>
            <a:ln w="9525">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Math1" charset="0"/>
                <a:ea typeface="+mn-ea"/>
              </a:endParaRPr>
            </a:p>
          </p:txBody>
        </p:sp>
        <p:sp>
          <p:nvSpPr>
            <p:cNvPr id="1181747" name="Text Box 51">
              <a:extLst>
                <a:ext uri="{FF2B5EF4-FFF2-40B4-BE49-F238E27FC236}">
                  <a16:creationId xmlns:a16="http://schemas.microsoft.com/office/drawing/2014/main" id="{3FAA914F-326B-861A-2479-C3D73862CF65}"/>
                </a:ext>
              </a:extLst>
            </p:cNvPr>
            <p:cNvSpPr txBox="1">
              <a:spLocks noChangeArrowheads="1"/>
            </p:cNvSpPr>
            <p:nvPr/>
          </p:nvSpPr>
          <p:spPr bwMode="auto">
            <a:xfrm>
              <a:off x="1321" y="2105"/>
              <a:ext cx="569" cy="250"/>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sz="2000">
                  <a:effectLst>
                    <a:outerShdw blurRad="38100" dist="38100" dir="2700000" algn="tl">
                      <a:srgbClr val="FFFFFF"/>
                    </a:outerShdw>
                  </a:effectLst>
                  <a:latin typeface="Times" pitchFamily="2" charset="0"/>
                </a:rPr>
                <a:t>„thaw“</a:t>
              </a:r>
            </a:p>
          </p:txBody>
        </p:sp>
      </p:grpSp>
      <p:sp>
        <p:nvSpPr>
          <p:cNvPr id="1181751" name="AutoShape 55">
            <a:extLst>
              <a:ext uri="{FF2B5EF4-FFF2-40B4-BE49-F238E27FC236}">
                <a16:creationId xmlns:a16="http://schemas.microsoft.com/office/drawing/2014/main" id="{7F03680C-EECF-A4CA-A4CA-E8BBDDEC88B8}"/>
              </a:ext>
            </a:extLst>
          </p:cNvPr>
          <p:cNvSpPr>
            <a:spLocks noChangeArrowheads="1"/>
          </p:cNvSpPr>
          <p:nvPr/>
        </p:nvSpPr>
        <p:spPr bwMode="auto">
          <a:xfrm>
            <a:off x="3908425" y="735013"/>
            <a:ext cx="3454400" cy="633412"/>
          </a:xfrm>
          <a:prstGeom prst="rightArrow">
            <a:avLst>
              <a:gd name="adj1" fmla="val 50000"/>
              <a:gd name="adj2" fmla="val 136341"/>
            </a:avLst>
          </a:prstGeom>
          <a:gradFill rotWithShape="0">
            <a:gsLst>
              <a:gs pos="0">
                <a:schemeClr val="accent1"/>
              </a:gs>
              <a:gs pos="100000">
                <a:srgbClr val="FF0000"/>
              </a:gs>
            </a:gsLst>
            <a:lin ang="0" scaled="1"/>
          </a:gradFill>
          <a:ln w="9525">
            <a:noFill/>
            <a:miter lim="800000"/>
            <a:headEnd/>
            <a:tailEnd/>
          </a:ln>
          <a:effectLst>
            <a:outerShdw blurRad="63500" dist="107763" dir="2700000" algn="ctr" rotWithShape="0">
              <a:schemeClr val="bg2">
                <a:alpha val="50000"/>
              </a:schemeClr>
            </a:outerShdw>
          </a:effectLst>
        </p:spPr>
        <p:txBody>
          <a:bodyPr wrap="none" anchor="ctr"/>
          <a:lstStyle/>
          <a:p>
            <a:pPr algn="ctr">
              <a:defRPr/>
            </a:pPr>
            <a:r>
              <a:rPr lang="de-DE">
                <a:effectLst>
                  <a:outerShdw blurRad="38100" dist="38100" dir="2700000" algn="tl">
                    <a:srgbClr val="FFFFFF"/>
                  </a:outerShdw>
                </a:effectLst>
                <a:latin typeface="Times" charset="0"/>
                <a:ea typeface="+mn-ea"/>
              </a:rPr>
              <a:t>instrumentalize</a:t>
            </a:r>
          </a:p>
        </p:txBody>
      </p:sp>
      <p:grpSp>
        <p:nvGrpSpPr>
          <p:cNvPr id="17" name="Group 81">
            <a:extLst>
              <a:ext uri="{FF2B5EF4-FFF2-40B4-BE49-F238E27FC236}">
                <a16:creationId xmlns:a16="http://schemas.microsoft.com/office/drawing/2014/main" id="{CD5B2C77-DA40-BC54-A797-E02CC9DAC6D0}"/>
              </a:ext>
            </a:extLst>
          </p:cNvPr>
          <p:cNvGrpSpPr>
            <a:grpSpLocks/>
          </p:cNvGrpSpPr>
          <p:nvPr/>
        </p:nvGrpSpPr>
        <p:grpSpPr bwMode="auto">
          <a:xfrm>
            <a:off x="1714500" y="1238250"/>
            <a:ext cx="2017713" cy="1046163"/>
            <a:chOff x="804" y="3200"/>
            <a:chExt cx="1271" cy="659"/>
          </a:xfrm>
        </p:grpSpPr>
        <p:pic>
          <p:nvPicPr>
            <p:cNvPr id="6166" name="Picture 79" descr="&#9;midi3.jpg                                                      0009B6A6Macintosh HD                   C2BB404B:">
              <a:extLst>
                <a:ext uri="{FF2B5EF4-FFF2-40B4-BE49-F238E27FC236}">
                  <a16:creationId xmlns:a16="http://schemas.microsoft.com/office/drawing/2014/main" id="{621791B8-006B-A60E-167A-AB603FD439F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5052" t="34880" b="8533"/>
            <a:stretch>
              <a:fillRect/>
            </a:stretch>
          </p:blipFill>
          <p:spPr bwMode="auto">
            <a:xfrm flipH="1">
              <a:off x="804" y="3200"/>
              <a:ext cx="1250"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7" name="Freeform 80">
              <a:extLst>
                <a:ext uri="{FF2B5EF4-FFF2-40B4-BE49-F238E27FC236}">
                  <a16:creationId xmlns:a16="http://schemas.microsoft.com/office/drawing/2014/main" id="{C65E5190-CD5B-B189-61BE-320953F62C44}"/>
                </a:ext>
              </a:extLst>
            </p:cNvPr>
            <p:cNvSpPr>
              <a:spLocks/>
            </p:cNvSpPr>
            <p:nvPr/>
          </p:nvSpPr>
          <p:spPr bwMode="auto">
            <a:xfrm>
              <a:off x="1341" y="3209"/>
              <a:ext cx="734" cy="255"/>
            </a:xfrm>
            <a:custGeom>
              <a:avLst/>
              <a:gdLst>
                <a:gd name="T0" fmla="*/ 0 w 734"/>
                <a:gd name="T1" fmla="*/ 61 h 255"/>
                <a:gd name="T2" fmla="*/ 255 w 734"/>
                <a:gd name="T3" fmla="*/ 132 h 255"/>
                <a:gd name="T4" fmla="*/ 641 w 734"/>
                <a:gd name="T5" fmla="*/ 251 h 255"/>
                <a:gd name="T6" fmla="*/ 725 w 734"/>
                <a:gd name="T7" fmla="*/ 255 h 255"/>
                <a:gd name="T8" fmla="*/ 734 w 734"/>
                <a:gd name="T9" fmla="*/ 57 h 255"/>
                <a:gd name="T10" fmla="*/ 448 w 734"/>
                <a:gd name="T11" fmla="*/ 0 h 255"/>
                <a:gd name="T12" fmla="*/ 92 w 734"/>
                <a:gd name="T13" fmla="*/ 48 h 255"/>
                <a:gd name="T14" fmla="*/ 0 60000 65536"/>
                <a:gd name="T15" fmla="*/ 0 60000 65536"/>
                <a:gd name="T16" fmla="*/ 0 60000 65536"/>
                <a:gd name="T17" fmla="*/ 0 60000 65536"/>
                <a:gd name="T18" fmla="*/ 0 60000 65536"/>
                <a:gd name="T19" fmla="*/ 0 60000 65536"/>
                <a:gd name="T20" fmla="*/ 0 60000 65536"/>
                <a:gd name="T21" fmla="*/ 0 w 734"/>
                <a:gd name="T22" fmla="*/ 0 h 255"/>
                <a:gd name="T23" fmla="*/ 734 w 734"/>
                <a:gd name="T24" fmla="*/ 255 h 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4" h="255">
                  <a:moveTo>
                    <a:pt x="0" y="61"/>
                  </a:moveTo>
                  <a:lnTo>
                    <a:pt x="255" y="132"/>
                  </a:lnTo>
                  <a:lnTo>
                    <a:pt x="641" y="251"/>
                  </a:lnTo>
                  <a:lnTo>
                    <a:pt x="725" y="255"/>
                  </a:lnTo>
                  <a:lnTo>
                    <a:pt x="734" y="57"/>
                  </a:lnTo>
                  <a:lnTo>
                    <a:pt x="448" y="0"/>
                  </a:lnTo>
                  <a:lnTo>
                    <a:pt x="92" y="48"/>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8" name="Group 56">
            <a:extLst>
              <a:ext uri="{FF2B5EF4-FFF2-40B4-BE49-F238E27FC236}">
                <a16:creationId xmlns:a16="http://schemas.microsoft.com/office/drawing/2014/main" id="{7FADF02E-DD40-B983-B012-D434BB80226A}"/>
              </a:ext>
            </a:extLst>
          </p:cNvPr>
          <p:cNvGrpSpPr>
            <a:grpSpLocks/>
          </p:cNvGrpSpPr>
          <p:nvPr/>
        </p:nvGrpSpPr>
        <p:grpSpPr bwMode="auto">
          <a:xfrm>
            <a:off x="1146175" y="204788"/>
            <a:ext cx="2071688" cy="1663700"/>
            <a:chOff x="722" y="129"/>
            <a:chExt cx="1305" cy="1048"/>
          </a:xfrm>
        </p:grpSpPr>
        <p:grpSp>
          <p:nvGrpSpPr>
            <p:cNvPr id="6156" name="Group 57">
              <a:extLst>
                <a:ext uri="{FF2B5EF4-FFF2-40B4-BE49-F238E27FC236}">
                  <a16:creationId xmlns:a16="http://schemas.microsoft.com/office/drawing/2014/main" id="{E3F54815-4996-73BA-E669-9FCE6F6B44B8}"/>
                </a:ext>
              </a:extLst>
            </p:cNvPr>
            <p:cNvGrpSpPr>
              <a:grpSpLocks/>
            </p:cNvGrpSpPr>
            <p:nvPr/>
          </p:nvGrpSpPr>
          <p:grpSpPr bwMode="auto">
            <a:xfrm>
              <a:off x="810" y="129"/>
              <a:ext cx="1217" cy="1048"/>
              <a:chOff x="810" y="129"/>
              <a:chExt cx="1217" cy="1048"/>
            </a:xfrm>
          </p:grpSpPr>
          <p:sp>
            <p:nvSpPr>
              <p:cNvPr id="1181754" name="Text Box 58">
                <a:extLst>
                  <a:ext uri="{FF2B5EF4-FFF2-40B4-BE49-F238E27FC236}">
                    <a16:creationId xmlns:a16="http://schemas.microsoft.com/office/drawing/2014/main" id="{9B966D61-999C-E876-4C18-DB75185B6EDA}"/>
                  </a:ext>
                </a:extLst>
              </p:cNvPr>
              <p:cNvSpPr txBox="1">
                <a:spLocks noChangeArrowheads="1"/>
              </p:cNvSpPr>
              <p:nvPr/>
            </p:nvSpPr>
            <p:spPr bwMode="auto">
              <a:xfrm>
                <a:off x="862" y="985"/>
                <a:ext cx="116" cy="192"/>
              </a:xfrm>
              <a:prstGeom prst="rect">
                <a:avLst/>
              </a:prstGeom>
              <a:noFill/>
              <a:ln w="9525">
                <a:noFill/>
                <a:miter lim="800000"/>
                <a:headEnd/>
                <a:tailEnd/>
              </a:ln>
              <a:effectLst/>
            </p:spPr>
            <p:txBody>
              <a:bodyPr wrap="none">
                <a:spAutoFit/>
              </a:bodyPr>
              <a:lstStyle/>
              <a:p>
                <a:pPr>
                  <a:defRPr/>
                </a:pPr>
                <a:endParaRPr lang="de-CH" sz="1400">
                  <a:effectLst>
                    <a:outerShdw blurRad="38100" dist="38100" dir="2700000" algn="tl">
                      <a:srgbClr val="FFFFFF"/>
                    </a:outerShdw>
                  </a:effectLst>
                  <a:latin typeface="Times" charset="0"/>
                  <a:ea typeface="+mn-ea"/>
                </a:endParaRPr>
              </a:p>
            </p:txBody>
          </p:sp>
          <p:sp>
            <p:nvSpPr>
              <p:cNvPr id="1181755" name="Text Box 59">
                <a:extLst>
                  <a:ext uri="{FF2B5EF4-FFF2-40B4-BE49-F238E27FC236}">
                    <a16:creationId xmlns:a16="http://schemas.microsoft.com/office/drawing/2014/main" id="{A53444A8-3E70-2D72-2DD1-D244EBA6D20D}"/>
                  </a:ext>
                </a:extLst>
              </p:cNvPr>
              <p:cNvSpPr txBox="1">
                <a:spLocks noChangeArrowheads="1"/>
              </p:cNvSpPr>
              <p:nvPr/>
            </p:nvSpPr>
            <p:spPr bwMode="auto">
              <a:xfrm>
                <a:off x="815" y="238"/>
                <a:ext cx="116" cy="192"/>
              </a:xfrm>
              <a:prstGeom prst="rect">
                <a:avLst/>
              </a:prstGeom>
              <a:noFill/>
              <a:ln w="9525">
                <a:noFill/>
                <a:miter lim="800000"/>
                <a:headEnd/>
                <a:tailEnd/>
              </a:ln>
              <a:effectLst/>
            </p:spPr>
            <p:txBody>
              <a:bodyPr wrap="none">
                <a:spAutoFit/>
              </a:bodyPr>
              <a:lstStyle/>
              <a:p>
                <a:pPr>
                  <a:defRPr/>
                </a:pPr>
                <a:endParaRPr lang="de-CH" sz="1400">
                  <a:effectLst>
                    <a:outerShdw blurRad="38100" dist="38100" dir="2700000" algn="tl">
                      <a:srgbClr val="FFFFFF"/>
                    </a:outerShdw>
                  </a:effectLst>
                  <a:latin typeface="Times" charset="0"/>
                  <a:ea typeface="+mn-ea"/>
                </a:endParaRPr>
              </a:p>
            </p:txBody>
          </p:sp>
          <p:sp>
            <p:nvSpPr>
              <p:cNvPr id="1181756" name="Text Box 60">
                <a:extLst>
                  <a:ext uri="{FF2B5EF4-FFF2-40B4-BE49-F238E27FC236}">
                    <a16:creationId xmlns:a16="http://schemas.microsoft.com/office/drawing/2014/main" id="{57E28616-EE5F-20C7-9AA2-1E90ECFEB220}"/>
                  </a:ext>
                </a:extLst>
              </p:cNvPr>
              <p:cNvSpPr txBox="1">
                <a:spLocks noChangeArrowheads="1"/>
              </p:cNvSpPr>
              <p:nvPr/>
            </p:nvSpPr>
            <p:spPr bwMode="auto">
              <a:xfrm>
                <a:off x="1524" y="702"/>
                <a:ext cx="116" cy="192"/>
              </a:xfrm>
              <a:prstGeom prst="rect">
                <a:avLst/>
              </a:prstGeom>
              <a:noFill/>
              <a:ln w="9525">
                <a:noFill/>
                <a:miter lim="800000"/>
                <a:headEnd/>
                <a:tailEnd/>
              </a:ln>
              <a:effectLst/>
            </p:spPr>
            <p:txBody>
              <a:bodyPr wrap="none">
                <a:spAutoFit/>
              </a:bodyPr>
              <a:lstStyle/>
              <a:p>
                <a:pPr>
                  <a:defRPr/>
                </a:pPr>
                <a:endParaRPr lang="de-CH" sz="1400">
                  <a:effectLst>
                    <a:outerShdw blurRad="38100" dist="38100" dir="2700000" algn="tl">
                      <a:srgbClr val="FFFFFF"/>
                    </a:outerShdw>
                  </a:effectLst>
                  <a:latin typeface="Times" charset="0"/>
                  <a:ea typeface="+mn-ea"/>
                </a:endParaRPr>
              </a:p>
            </p:txBody>
          </p:sp>
          <p:grpSp>
            <p:nvGrpSpPr>
              <p:cNvPr id="6161" name="Group 61">
                <a:extLst>
                  <a:ext uri="{FF2B5EF4-FFF2-40B4-BE49-F238E27FC236}">
                    <a16:creationId xmlns:a16="http://schemas.microsoft.com/office/drawing/2014/main" id="{1754D3C7-C36A-984A-6AFE-0F24FC37AC22}"/>
                  </a:ext>
                </a:extLst>
              </p:cNvPr>
              <p:cNvGrpSpPr>
                <a:grpSpLocks/>
              </p:cNvGrpSpPr>
              <p:nvPr/>
            </p:nvGrpSpPr>
            <p:grpSpPr bwMode="auto">
              <a:xfrm>
                <a:off x="810" y="262"/>
                <a:ext cx="711" cy="719"/>
                <a:chOff x="1152" y="344"/>
                <a:chExt cx="1840" cy="1859"/>
              </a:xfrm>
            </p:grpSpPr>
            <p:sp>
              <p:nvSpPr>
                <p:cNvPr id="6163" name="Line 62">
                  <a:extLst>
                    <a:ext uri="{FF2B5EF4-FFF2-40B4-BE49-F238E27FC236}">
                      <a16:creationId xmlns:a16="http://schemas.microsoft.com/office/drawing/2014/main" id="{F74D1E44-DADE-6357-BAE6-1E346476A507}"/>
                    </a:ext>
                  </a:extLst>
                </p:cNvPr>
                <p:cNvSpPr>
                  <a:spLocks noChangeShapeType="1"/>
                </p:cNvSpPr>
                <p:nvPr/>
              </p:nvSpPr>
              <p:spPr bwMode="auto">
                <a:xfrm>
                  <a:off x="1154" y="1676"/>
                  <a:ext cx="933" cy="527"/>
                </a:xfrm>
                <a:prstGeom prst="line">
                  <a:avLst/>
                </a:prstGeom>
                <a:noFill/>
                <a:ln w="9525">
                  <a:solidFill>
                    <a:schemeClr val="tx1">
                      <a:alpha val="50195"/>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4" name="Line 63">
                  <a:extLst>
                    <a:ext uri="{FF2B5EF4-FFF2-40B4-BE49-F238E27FC236}">
                      <a16:creationId xmlns:a16="http://schemas.microsoft.com/office/drawing/2014/main" id="{B9819660-EFE7-7F0A-7323-3889BB4ECBA1}"/>
                    </a:ext>
                  </a:extLst>
                </p:cNvPr>
                <p:cNvSpPr>
                  <a:spLocks noChangeShapeType="1"/>
                </p:cNvSpPr>
                <p:nvPr/>
              </p:nvSpPr>
              <p:spPr bwMode="auto">
                <a:xfrm>
                  <a:off x="1152" y="1680"/>
                  <a:ext cx="1840" cy="0"/>
                </a:xfrm>
                <a:prstGeom prst="line">
                  <a:avLst/>
                </a:prstGeom>
                <a:noFill/>
                <a:ln w="9525">
                  <a:solidFill>
                    <a:schemeClr val="tx1">
                      <a:alpha val="50195"/>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5" name="Line 64">
                  <a:extLst>
                    <a:ext uri="{FF2B5EF4-FFF2-40B4-BE49-F238E27FC236}">
                      <a16:creationId xmlns:a16="http://schemas.microsoft.com/office/drawing/2014/main" id="{B6D9122B-0CCD-A04C-426A-9F3B342F5F0B}"/>
                    </a:ext>
                  </a:extLst>
                </p:cNvPr>
                <p:cNvSpPr>
                  <a:spLocks noChangeShapeType="1"/>
                </p:cNvSpPr>
                <p:nvPr/>
              </p:nvSpPr>
              <p:spPr bwMode="auto">
                <a:xfrm flipV="1">
                  <a:off x="1152" y="344"/>
                  <a:ext cx="0" cy="1336"/>
                </a:xfrm>
                <a:prstGeom prst="line">
                  <a:avLst/>
                </a:prstGeom>
                <a:noFill/>
                <a:ln w="9525">
                  <a:solidFill>
                    <a:schemeClr val="tx1">
                      <a:alpha val="50195"/>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181761" name="Text Box 65">
                <a:extLst>
                  <a:ext uri="{FF2B5EF4-FFF2-40B4-BE49-F238E27FC236}">
                    <a16:creationId xmlns:a16="http://schemas.microsoft.com/office/drawing/2014/main" id="{AA8C51B1-533C-AEF0-C641-C337D1C50A03}"/>
                  </a:ext>
                </a:extLst>
              </p:cNvPr>
              <p:cNvSpPr txBox="1">
                <a:spLocks noChangeArrowheads="1"/>
              </p:cNvSpPr>
              <p:nvPr/>
            </p:nvSpPr>
            <p:spPr bwMode="auto">
              <a:xfrm>
                <a:off x="1239" y="129"/>
                <a:ext cx="788" cy="288"/>
              </a:xfrm>
              <a:prstGeom prst="rect">
                <a:avLst/>
              </a:prstGeom>
              <a:noFill/>
              <a:ln w="9525">
                <a:noFill/>
                <a:miter lim="800000"/>
                <a:headEnd/>
                <a:tailEnd/>
              </a:ln>
              <a:effectLst/>
            </p:spPr>
            <p:txBody>
              <a:bodyPr wrap="none">
                <a:spAutoFit/>
              </a:bodyPr>
              <a:lstStyle/>
              <a:p>
                <a:pPr>
                  <a:defRPr/>
                </a:pPr>
                <a:r>
                  <a:rPr lang="de-DE" b="1">
                    <a:effectLst>
                      <a:outerShdw blurRad="38100" dist="38100" dir="2700000" algn="tl">
                        <a:srgbClr val="FFFFFF"/>
                      </a:outerShdw>
                    </a:effectLst>
                    <a:latin typeface="Times" charset="0"/>
                    <a:ea typeface="+mn-ea"/>
                  </a:rPr>
                  <a:t>gestures</a:t>
                </a:r>
              </a:p>
            </p:txBody>
          </p:sp>
        </p:grpSp>
        <p:pic>
          <p:nvPicPr>
            <p:cNvPr id="6157" name="Picture 66">
              <a:extLst>
                <a:ext uri="{FF2B5EF4-FFF2-40B4-BE49-F238E27FC236}">
                  <a16:creationId xmlns:a16="http://schemas.microsoft.com/office/drawing/2014/main" id="{C76E9877-5786-BB54-3D37-903815F653BD}"/>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2" y="443"/>
              <a:ext cx="681"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 name="Text Box 36">
            <a:extLst>
              <a:ext uri="{FF2B5EF4-FFF2-40B4-BE49-F238E27FC236}">
                <a16:creationId xmlns:a16="http://schemas.microsoft.com/office/drawing/2014/main" id="{F14447F1-CB66-F59F-9AF6-41979F479C42}"/>
              </a:ext>
            </a:extLst>
          </p:cNvPr>
          <p:cNvSpPr txBox="1">
            <a:spLocks noChangeArrowheads="1"/>
          </p:cNvSpPr>
          <p:nvPr/>
        </p:nvSpPr>
        <p:spPr bwMode="auto">
          <a:xfrm>
            <a:off x="2327275" y="5461000"/>
            <a:ext cx="1346200" cy="830263"/>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b="1" dirty="0" err="1">
                <a:solidFill>
                  <a:srgbClr val="FF0000"/>
                </a:solidFill>
                <a:effectLst>
                  <a:outerShdw blurRad="50800" dist="38100" dir="2700000" algn="tl" rotWithShape="0">
                    <a:srgbClr val="0010DD">
                      <a:alpha val="40000"/>
                    </a:srgbClr>
                  </a:outerShdw>
                </a:effectLst>
                <a:latin typeface="Times" pitchFamily="2" charset="0"/>
              </a:rPr>
              <a:t>symbolic</a:t>
            </a:r>
            <a:endParaRPr lang="de-DE" altLang="en-US" b="1" dirty="0">
              <a:solidFill>
                <a:srgbClr val="FF0000"/>
              </a:solidFill>
              <a:effectLst>
                <a:outerShdw blurRad="50800" dist="38100" dir="2700000" algn="tl" rotWithShape="0">
                  <a:srgbClr val="0010DD">
                    <a:alpha val="40000"/>
                  </a:srgbClr>
                </a:outerShdw>
              </a:effectLst>
              <a:latin typeface="Times" pitchFamily="2" charset="0"/>
            </a:endParaRPr>
          </a:p>
          <a:p>
            <a:pPr>
              <a:defRPr/>
            </a:pPr>
            <a:r>
              <a:rPr lang="de-DE" altLang="en-US" b="1" dirty="0" err="1">
                <a:solidFill>
                  <a:srgbClr val="FF0000"/>
                </a:solidFill>
                <a:effectLst>
                  <a:outerShdw blurRad="50800" dist="38100" dir="2700000" algn="tl" rotWithShape="0">
                    <a:srgbClr val="0010DD">
                      <a:alpha val="40000"/>
                    </a:srgbClr>
                  </a:outerShdw>
                </a:effectLst>
                <a:latin typeface="Times" pitchFamily="2" charset="0"/>
              </a:rPr>
              <a:t>reality</a:t>
            </a:r>
            <a:endParaRPr lang="de-DE" altLang="en-US" dirty="0">
              <a:solidFill>
                <a:srgbClr val="FF0000"/>
              </a:solidFill>
              <a:effectLst>
                <a:outerShdw blurRad="50800" dist="38100" dir="2700000" algn="tl" rotWithShape="0">
                  <a:srgbClr val="0010DD">
                    <a:alpha val="40000"/>
                  </a:srgbClr>
                </a:outerShdw>
              </a:effectLst>
              <a:latin typeface="Times" pitchFamily="2" charset="0"/>
            </a:endParaRPr>
          </a:p>
        </p:txBody>
      </p:sp>
      <p:sp>
        <p:nvSpPr>
          <p:cNvPr id="76" name="Text Box 36">
            <a:extLst>
              <a:ext uri="{FF2B5EF4-FFF2-40B4-BE49-F238E27FC236}">
                <a16:creationId xmlns:a16="http://schemas.microsoft.com/office/drawing/2014/main" id="{FBDEEED4-FDCE-3BDC-C102-5AA426527F10}"/>
              </a:ext>
            </a:extLst>
          </p:cNvPr>
          <p:cNvSpPr txBox="1">
            <a:spLocks noChangeArrowheads="1"/>
          </p:cNvSpPr>
          <p:nvPr/>
        </p:nvSpPr>
        <p:spPr bwMode="auto">
          <a:xfrm>
            <a:off x="8085138" y="3659188"/>
            <a:ext cx="1262062" cy="830262"/>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b="1" dirty="0" err="1">
                <a:solidFill>
                  <a:srgbClr val="FF0000"/>
                </a:solidFill>
                <a:effectLst>
                  <a:outerShdw blurRad="50800" dist="38100" dir="2700000" algn="tl" rotWithShape="0">
                    <a:srgbClr val="0010DD">
                      <a:alpha val="40000"/>
                    </a:srgbClr>
                  </a:outerShdw>
                </a:effectLst>
                <a:latin typeface="Times" pitchFamily="2" charset="0"/>
              </a:rPr>
              <a:t>physical</a:t>
            </a:r>
            <a:endParaRPr lang="de-DE" altLang="en-US" b="1" dirty="0">
              <a:solidFill>
                <a:srgbClr val="FF0000"/>
              </a:solidFill>
              <a:effectLst>
                <a:outerShdw blurRad="50800" dist="38100" dir="2700000" algn="tl" rotWithShape="0">
                  <a:srgbClr val="0010DD">
                    <a:alpha val="40000"/>
                  </a:srgbClr>
                </a:outerShdw>
              </a:effectLst>
              <a:latin typeface="Times" pitchFamily="2" charset="0"/>
            </a:endParaRPr>
          </a:p>
          <a:p>
            <a:pPr>
              <a:defRPr/>
            </a:pPr>
            <a:r>
              <a:rPr lang="de-DE" altLang="en-US" b="1" dirty="0" err="1">
                <a:solidFill>
                  <a:srgbClr val="FF0000"/>
                </a:solidFill>
                <a:effectLst>
                  <a:outerShdw blurRad="50800" dist="38100" dir="2700000" algn="tl" rotWithShape="0">
                    <a:srgbClr val="0010DD">
                      <a:alpha val="40000"/>
                    </a:srgbClr>
                  </a:outerShdw>
                </a:effectLst>
                <a:latin typeface="Times" pitchFamily="2" charset="0"/>
              </a:rPr>
              <a:t>reality</a:t>
            </a:r>
            <a:endParaRPr lang="de-DE" altLang="en-US" dirty="0">
              <a:solidFill>
                <a:srgbClr val="FF0000"/>
              </a:solidFill>
              <a:effectLst>
                <a:outerShdw blurRad="50800" dist="38100" dir="2700000" algn="tl" rotWithShape="0">
                  <a:srgbClr val="0010DD">
                    <a:alpha val="40000"/>
                  </a:srgbClr>
                </a:outerShdw>
              </a:effectLst>
              <a:latin typeface="Times" pitchFamily="2" charset="0"/>
            </a:endParaRPr>
          </a:p>
        </p:txBody>
      </p:sp>
      <p:sp>
        <p:nvSpPr>
          <p:cNvPr id="77" name="Text Box 36">
            <a:extLst>
              <a:ext uri="{FF2B5EF4-FFF2-40B4-BE49-F238E27FC236}">
                <a16:creationId xmlns:a16="http://schemas.microsoft.com/office/drawing/2014/main" id="{2B2A1B9B-AA2E-7BDC-6A14-365F87E7BE65}"/>
              </a:ext>
            </a:extLst>
          </p:cNvPr>
          <p:cNvSpPr txBox="1">
            <a:spLocks noChangeArrowheads="1"/>
          </p:cNvSpPr>
          <p:nvPr/>
        </p:nvSpPr>
        <p:spPr bwMode="auto">
          <a:xfrm>
            <a:off x="500063" y="1836738"/>
            <a:ext cx="1827212" cy="831850"/>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b="1" dirty="0" err="1">
                <a:solidFill>
                  <a:srgbClr val="FF0000"/>
                </a:solidFill>
                <a:effectLst>
                  <a:outerShdw blurRad="50800" dist="38100" dir="2700000" algn="tl" rotWithShape="0">
                    <a:srgbClr val="0010DD">
                      <a:alpha val="40000"/>
                    </a:srgbClr>
                  </a:outerShdw>
                </a:effectLst>
                <a:latin typeface="Times" pitchFamily="2" charset="0"/>
              </a:rPr>
              <a:t>gestural</a:t>
            </a:r>
            <a:endParaRPr lang="de-DE" altLang="en-US" b="1" dirty="0">
              <a:solidFill>
                <a:srgbClr val="FF0000"/>
              </a:solidFill>
              <a:effectLst>
                <a:outerShdw blurRad="50800" dist="38100" dir="2700000" algn="tl" rotWithShape="0">
                  <a:srgbClr val="0010DD">
                    <a:alpha val="40000"/>
                  </a:srgbClr>
                </a:outerShdw>
              </a:effectLst>
              <a:latin typeface="Times" pitchFamily="2" charset="0"/>
            </a:endParaRPr>
          </a:p>
          <a:p>
            <a:pPr>
              <a:defRPr/>
            </a:pPr>
            <a:r>
              <a:rPr lang="de-DE" altLang="en-US" b="1" dirty="0" err="1">
                <a:solidFill>
                  <a:srgbClr val="FF0000"/>
                </a:solidFill>
                <a:effectLst>
                  <a:outerShdw blurRad="50800" dist="38100" dir="2700000" algn="tl" rotWithShape="0">
                    <a:srgbClr val="0010DD">
                      <a:alpha val="40000"/>
                    </a:srgbClr>
                  </a:outerShdw>
                </a:effectLst>
                <a:latin typeface="Times" pitchFamily="2" charset="0"/>
              </a:rPr>
              <a:t>embodiment</a:t>
            </a:r>
            <a:endParaRPr lang="de-DE" altLang="en-US" dirty="0">
              <a:solidFill>
                <a:srgbClr val="FF0000"/>
              </a:solidFill>
              <a:effectLst>
                <a:outerShdw blurRad="50800" dist="38100" dir="2700000" algn="tl" rotWithShape="0">
                  <a:srgbClr val="0010DD">
                    <a:alpha val="40000"/>
                  </a:srgbClr>
                </a:outerShdw>
              </a:effectLst>
              <a:latin typeface="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ppt_h/2"/>
                                          </p:val>
                                        </p:tav>
                                        <p:tav tm="100000">
                                          <p:val>
                                            <p:strVal val="#ppt_y"/>
                                          </p:val>
                                        </p:tav>
                                      </p:tavLst>
                                    </p:anim>
                                    <p:anim calcmode="lin" valueType="num">
                                      <p:cBhvr>
                                        <p:cTn id="17" dur="500" fill="hold"/>
                                        <p:tgtEl>
                                          <p:spTgt spid="15"/>
                                        </p:tgtEl>
                                        <p:attrNameLst>
                                          <p:attrName>ppt_w</p:attrName>
                                        </p:attrNameLst>
                                      </p:cBhvr>
                                      <p:tavLst>
                                        <p:tav tm="0">
                                          <p:val>
                                            <p:strVal val="#ppt_w"/>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ppt_h/2"/>
                                          </p:val>
                                        </p:tav>
                                        <p:tav tm="100000">
                                          <p:val>
                                            <p:strVal val="#ppt_y"/>
                                          </p:val>
                                        </p:tav>
                                      </p:tavLst>
                                    </p:anim>
                                    <p:anim calcmode="lin" valueType="num">
                                      <p:cBhvr>
                                        <p:cTn id="25" dur="500" fill="hold"/>
                                        <p:tgtEl>
                                          <p:spTgt spid="16"/>
                                        </p:tgtEl>
                                        <p:attrNameLst>
                                          <p:attrName>ppt_w</p:attrName>
                                        </p:attrNameLst>
                                      </p:cBhvr>
                                      <p:tavLst>
                                        <p:tav tm="0">
                                          <p:val>
                                            <p:strVal val="#ppt_w"/>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8" fill="hold" nodeType="clickEffect">
                                  <p:stCondLst>
                                    <p:cond delay="0"/>
                                  </p:stCondLst>
                                  <p:childTnLst>
                                    <p:set>
                                      <p:cBhvr>
                                        <p:cTn id="39" dur="1" fill="hold">
                                          <p:stCondLst>
                                            <p:cond delay="0"/>
                                          </p:stCondLst>
                                        </p:cTn>
                                        <p:tgtEl>
                                          <p:spTgt spid="1181751"/>
                                        </p:tgtEl>
                                        <p:attrNameLst>
                                          <p:attrName>style.visibility</p:attrName>
                                        </p:attrNameLst>
                                      </p:cBhvr>
                                      <p:to>
                                        <p:strVal val="visible"/>
                                      </p:to>
                                    </p:set>
                                    <p:anim calcmode="lin" valueType="num">
                                      <p:cBhvr>
                                        <p:cTn id="40" dur="500" fill="hold"/>
                                        <p:tgtEl>
                                          <p:spTgt spid="1181751"/>
                                        </p:tgtEl>
                                        <p:attrNameLst>
                                          <p:attrName>ppt_x</p:attrName>
                                        </p:attrNameLst>
                                      </p:cBhvr>
                                      <p:tavLst>
                                        <p:tav tm="0">
                                          <p:val>
                                            <p:strVal val="#ppt_x-#ppt_w/2"/>
                                          </p:val>
                                        </p:tav>
                                        <p:tav tm="100000">
                                          <p:val>
                                            <p:strVal val="#ppt_x"/>
                                          </p:val>
                                        </p:tav>
                                      </p:tavLst>
                                    </p:anim>
                                    <p:anim calcmode="lin" valueType="num">
                                      <p:cBhvr>
                                        <p:cTn id="41" dur="500" fill="hold"/>
                                        <p:tgtEl>
                                          <p:spTgt spid="1181751"/>
                                        </p:tgtEl>
                                        <p:attrNameLst>
                                          <p:attrName>ppt_y</p:attrName>
                                        </p:attrNameLst>
                                      </p:cBhvr>
                                      <p:tavLst>
                                        <p:tav tm="0">
                                          <p:val>
                                            <p:strVal val="#ppt_y"/>
                                          </p:val>
                                        </p:tav>
                                        <p:tav tm="100000">
                                          <p:val>
                                            <p:strVal val="#ppt_y"/>
                                          </p:val>
                                        </p:tav>
                                      </p:tavLst>
                                    </p:anim>
                                    <p:anim calcmode="lin" valueType="num">
                                      <p:cBhvr>
                                        <p:cTn id="42" dur="500" fill="hold"/>
                                        <p:tgtEl>
                                          <p:spTgt spid="1181751"/>
                                        </p:tgtEl>
                                        <p:attrNameLst>
                                          <p:attrName>ppt_w</p:attrName>
                                        </p:attrNameLst>
                                      </p:cBhvr>
                                      <p:tavLst>
                                        <p:tav tm="0">
                                          <p:val>
                                            <p:fltVal val="0"/>
                                          </p:val>
                                        </p:tav>
                                        <p:tav tm="100000">
                                          <p:val>
                                            <p:strVal val="#ppt_w"/>
                                          </p:val>
                                        </p:tav>
                                      </p:tavLst>
                                    </p:anim>
                                    <p:anim calcmode="lin" valueType="num">
                                      <p:cBhvr>
                                        <p:cTn id="43" dur="500" fill="hold"/>
                                        <p:tgtEl>
                                          <p:spTgt spid="1181751"/>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dissolv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1751"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C8DEA683-17E7-4C50-38E5-50D7C0B53BD4}"/>
              </a:ext>
            </a:extLst>
          </p:cNvPr>
          <p:cNvSpPr txBox="1">
            <a:spLocks noChangeArrowheads="1"/>
          </p:cNvSpPr>
          <p:nvPr/>
        </p:nvSpPr>
        <p:spPr bwMode="auto">
          <a:xfrm>
            <a:off x="1344613" y="1038225"/>
            <a:ext cx="6484937" cy="523875"/>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defRPr/>
            </a:pPr>
            <a:r>
              <a:rPr lang="de-DE" altLang="en-US" dirty="0">
                <a:effectLst>
                  <a:outerShdw blurRad="38100" dist="38100" dir="2700000" algn="tl">
                    <a:srgbClr val="FFFFFF"/>
                  </a:outerShdw>
                </a:effectLst>
                <a:latin typeface="Times" pitchFamily="2" charset="0"/>
              </a:rPr>
              <a:t>VI.2 Performance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Score-</a:t>
            </a:r>
            <a:r>
              <a:rPr lang="de-DE" altLang="en-US" dirty="0" err="1">
                <a:effectLst>
                  <a:outerShdw blurRad="38100" dist="38100" dir="2700000" algn="tl">
                    <a:srgbClr val="FFFFFF"/>
                  </a:outerShdw>
                </a:effectLst>
                <a:latin typeface="Times" pitchFamily="2" charset="0"/>
              </a:rPr>
              <a:t>defined</a:t>
            </a:r>
            <a:r>
              <a:rPr lang="de-DE" altLang="en-US" dirty="0">
                <a:effectLst>
                  <a:outerShdw blurRad="38100" dist="38100" dir="2700000" algn="tl">
                    <a:srgbClr val="FFFFFF"/>
                  </a:outerShdw>
                </a:effectLst>
                <a:latin typeface="Times" pitchFamily="2" charset="0"/>
              </a:rPr>
              <a:t> Music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6C74E79B-287E-DC10-F481-93C78FCF5CCA}"/>
              </a:ext>
            </a:extLst>
          </p:cNvPr>
          <p:cNvGrpSpPr>
            <a:grpSpLocks/>
          </p:cNvGrpSpPr>
          <p:nvPr/>
        </p:nvGrpSpPr>
        <p:grpSpPr bwMode="auto">
          <a:xfrm>
            <a:off x="7799388" y="260350"/>
            <a:ext cx="1898650" cy="1617663"/>
            <a:chOff x="4913" y="164"/>
            <a:chExt cx="1196" cy="1019"/>
          </a:xfrm>
        </p:grpSpPr>
        <p:sp>
          <p:nvSpPr>
            <p:cNvPr id="1181699" name="Text Box 3">
              <a:extLst>
                <a:ext uri="{FF2B5EF4-FFF2-40B4-BE49-F238E27FC236}">
                  <a16:creationId xmlns:a16="http://schemas.microsoft.com/office/drawing/2014/main" id="{39F376E8-9D77-B354-BF2C-051ECABAD55D}"/>
                </a:ext>
              </a:extLst>
            </p:cNvPr>
            <p:cNvSpPr txBox="1">
              <a:spLocks noChangeArrowheads="1"/>
            </p:cNvSpPr>
            <p:nvPr/>
          </p:nvSpPr>
          <p:spPr bwMode="auto">
            <a:xfrm>
              <a:off x="5299" y="971"/>
              <a:ext cx="152" cy="212"/>
            </a:xfrm>
            <a:prstGeom prst="rect">
              <a:avLst/>
            </a:prstGeom>
            <a:solidFill>
              <a:schemeClr val="bg1"/>
            </a:solidFill>
            <a:ln w="9525">
              <a:noFill/>
              <a:miter lim="800000"/>
              <a:headEnd/>
              <a:tailEnd/>
            </a:ln>
            <a:effectLst/>
          </p:spPr>
          <p:txBody>
            <a:bodyPr wrap="none">
              <a:spAutoFit/>
            </a:bodyPr>
            <a:lstStyle/>
            <a:p>
              <a:pPr>
                <a:defRPr/>
              </a:pPr>
              <a:r>
                <a:rPr lang="de-CH" sz="1600">
                  <a:effectLst>
                    <a:outerShdw blurRad="38100" dist="38100" dir="2700000" algn="tl">
                      <a:srgbClr val="FFFFFF"/>
                    </a:outerShdw>
                  </a:effectLst>
                  <a:latin typeface="Times" charset="0"/>
                  <a:ea typeface="+mn-ea"/>
                </a:rPr>
                <a:t>l</a:t>
              </a:r>
            </a:p>
          </p:txBody>
        </p:sp>
        <p:sp>
          <p:nvSpPr>
            <p:cNvPr id="1181700" name="Text Box 4">
              <a:extLst>
                <a:ext uri="{FF2B5EF4-FFF2-40B4-BE49-F238E27FC236}">
                  <a16:creationId xmlns:a16="http://schemas.microsoft.com/office/drawing/2014/main" id="{97147667-B072-CD3A-74DA-479ADB481C21}"/>
                </a:ext>
              </a:extLst>
            </p:cNvPr>
            <p:cNvSpPr txBox="1">
              <a:spLocks noChangeArrowheads="1"/>
            </p:cNvSpPr>
            <p:nvPr/>
          </p:nvSpPr>
          <p:spPr bwMode="auto">
            <a:xfrm>
              <a:off x="4913" y="269"/>
              <a:ext cx="180" cy="212"/>
            </a:xfrm>
            <a:prstGeom prst="rect">
              <a:avLst/>
            </a:prstGeom>
            <a:solidFill>
              <a:schemeClr val="bg1"/>
            </a:solidFill>
            <a:ln w="9525">
              <a:noFill/>
              <a:miter lim="800000"/>
              <a:headEnd/>
              <a:tailEnd/>
            </a:ln>
            <a:effectLst/>
          </p:spPr>
          <p:txBody>
            <a:bodyPr wrap="none">
              <a:spAutoFit/>
            </a:bodyPr>
            <a:lstStyle/>
            <a:p>
              <a:pPr>
                <a:defRPr/>
              </a:pPr>
              <a:r>
                <a:rPr lang="de-CH" sz="1600">
                  <a:effectLst>
                    <a:outerShdw blurRad="38100" dist="38100" dir="2700000" algn="tl">
                      <a:srgbClr val="FFFFFF"/>
                    </a:outerShdw>
                  </a:effectLst>
                  <a:latin typeface="Times" charset="0"/>
                  <a:ea typeface="+mn-ea"/>
                </a:rPr>
                <a:t>h</a:t>
              </a:r>
            </a:p>
          </p:txBody>
        </p:sp>
        <p:sp>
          <p:nvSpPr>
            <p:cNvPr id="1181701" name="Text Box 5">
              <a:extLst>
                <a:ext uri="{FF2B5EF4-FFF2-40B4-BE49-F238E27FC236}">
                  <a16:creationId xmlns:a16="http://schemas.microsoft.com/office/drawing/2014/main" id="{4FAF969C-355A-D419-060A-DE2647CA07E2}"/>
                </a:ext>
              </a:extLst>
            </p:cNvPr>
            <p:cNvSpPr txBox="1">
              <a:spLocks noChangeArrowheads="1"/>
            </p:cNvSpPr>
            <p:nvPr/>
          </p:nvSpPr>
          <p:spPr bwMode="auto">
            <a:xfrm>
              <a:off x="5724" y="719"/>
              <a:ext cx="173" cy="212"/>
            </a:xfrm>
            <a:prstGeom prst="rect">
              <a:avLst/>
            </a:prstGeom>
            <a:solidFill>
              <a:schemeClr val="bg1"/>
            </a:solidFill>
            <a:ln w="9525">
              <a:noFill/>
              <a:miter lim="800000"/>
              <a:headEnd/>
              <a:tailEnd/>
            </a:ln>
            <a:effectLst/>
          </p:spPr>
          <p:txBody>
            <a:bodyPr wrap="none">
              <a:spAutoFit/>
            </a:bodyPr>
            <a:lstStyle/>
            <a:p>
              <a:pPr>
                <a:defRPr/>
              </a:pPr>
              <a:r>
                <a:rPr lang="de-CH" sz="1600">
                  <a:effectLst>
                    <a:outerShdw blurRad="38100" dist="38100" dir="2700000" algn="tl">
                      <a:srgbClr val="FFFFFF"/>
                    </a:outerShdw>
                  </a:effectLst>
                  <a:latin typeface="Times" charset="0"/>
                  <a:ea typeface="+mn-ea"/>
                </a:rPr>
                <a:t>e</a:t>
              </a:r>
            </a:p>
          </p:txBody>
        </p:sp>
        <p:grpSp>
          <p:nvGrpSpPr>
            <p:cNvPr id="9251" name="Group 6">
              <a:extLst>
                <a:ext uri="{FF2B5EF4-FFF2-40B4-BE49-F238E27FC236}">
                  <a16:creationId xmlns:a16="http://schemas.microsoft.com/office/drawing/2014/main" id="{7E68ACBA-8D54-6F46-6F5B-6818A5B4EF68}"/>
                </a:ext>
              </a:extLst>
            </p:cNvPr>
            <p:cNvGrpSpPr>
              <a:grpSpLocks/>
            </p:cNvGrpSpPr>
            <p:nvPr/>
          </p:nvGrpSpPr>
          <p:grpSpPr bwMode="auto">
            <a:xfrm>
              <a:off x="4932" y="400"/>
              <a:ext cx="770" cy="622"/>
              <a:chOff x="4529" y="2974"/>
              <a:chExt cx="1364" cy="1101"/>
            </a:xfrm>
          </p:grpSpPr>
          <p:grpSp>
            <p:nvGrpSpPr>
              <p:cNvPr id="9275" name="Group 7">
                <a:extLst>
                  <a:ext uri="{FF2B5EF4-FFF2-40B4-BE49-F238E27FC236}">
                    <a16:creationId xmlns:a16="http://schemas.microsoft.com/office/drawing/2014/main" id="{785C61E2-DCB0-83D6-FBB2-3D04C71B468A}"/>
                  </a:ext>
                </a:extLst>
              </p:cNvPr>
              <p:cNvGrpSpPr>
                <a:grpSpLocks/>
              </p:cNvGrpSpPr>
              <p:nvPr/>
            </p:nvGrpSpPr>
            <p:grpSpPr bwMode="auto">
              <a:xfrm>
                <a:off x="4529" y="2974"/>
                <a:ext cx="1364" cy="718"/>
                <a:chOff x="3881" y="2494"/>
                <a:chExt cx="2092" cy="1198"/>
              </a:xfrm>
            </p:grpSpPr>
            <p:sp>
              <p:nvSpPr>
                <p:cNvPr id="9277" name="Line 8">
                  <a:extLst>
                    <a:ext uri="{FF2B5EF4-FFF2-40B4-BE49-F238E27FC236}">
                      <a16:creationId xmlns:a16="http://schemas.microsoft.com/office/drawing/2014/main" id="{2F9D68E7-3321-2B58-EFF6-FD92F2DF88A1}"/>
                    </a:ext>
                  </a:extLst>
                </p:cNvPr>
                <p:cNvSpPr>
                  <a:spLocks noChangeShapeType="1"/>
                </p:cNvSpPr>
                <p:nvPr/>
              </p:nvSpPr>
              <p:spPr bwMode="auto">
                <a:xfrm>
                  <a:off x="3881" y="2494"/>
                  <a:ext cx="0" cy="119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9278" name="Line 9">
                  <a:extLst>
                    <a:ext uri="{FF2B5EF4-FFF2-40B4-BE49-F238E27FC236}">
                      <a16:creationId xmlns:a16="http://schemas.microsoft.com/office/drawing/2014/main" id="{EF3FD0AC-B9B1-E03C-05BC-BAC8F01F844D}"/>
                    </a:ext>
                  </a:extLst>
                </p:cNvPr>
                <p:cNvSpPr>
                  <a:spLocks noChangeShapeType="1"/>
                </p:cNvSpPr>
                <p:nvPr/>
              </p:nvSpPr>
              <p:spPr bwMode="auto">
                <a:xfrm>
                  <a:off x="3881" y="3684"/>
                  <a:ext cx="2092" cy="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9276" name="Line 10">
                <a:extLst>
                  <a:ext uri="{FF2B5EF4-FFF2-40B4-BE49-F238E27FC236}">
                    <a16:creationId xmlns:a16="http://schemas.microsoft.com/office/drawing/2014/main" id="{4E4007F2-3B1A-95E2-0ECD-4F8436FAD189}"/>
                  </a:ext>
                </a:extLst>
              </p:cNvPr>
              <p:cNvSpPr>
                <a:spLocks noChangeShapeType="1"/>
              </p:cNvSpPr>
              <p:nvPr/>
            </p:nvSpPr>
            <p:spPr bwMode="auto">
              <a:xfrm>
                <a:off x="4538" y="3691"/>
                <a:ext cx="692"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252" name="Group 11">
              <a:extLst>
                <a:ext uri="{FF2B5EF4-FFF2-40B4-BE49-F238E27FC236}">
                  <a16:creationId xmlns:a16="http://schemas.microsoft.com/office/drawing/2014/main" id="{1C6DBA60-083D-AF5B-BFB1-AEA91BDFA954}"/>
                </a:ext>
              </a:extLst>
            </p:cNvPr>
            <p:cNvGrpSpPr>
              <a:grpSpLocks/>
            </p:cNvGrpSpPr>
            <p:nvPr/>
          </p:nvGrpSpPr>
          <p:grpSpPr bwMode="auto">
            <a:xfrm>
              <a:off x="5130" y="509"/>
              <a:ext cx="524" cy="437"/>
              <a:chOff x="4784" y="3087"/>
              <a:chExt cx="927" cy="772"/>
            </a:xfrm>
          </p:grpSpPr>
          <p:grpSp>
            <p:nvGrpSpPr>
              <p:cNvPr id="9254" name="Group 12">
                <a:extLst>
                  <a:ext uri="{FF2B5EF4-FFF2-40B4-BE49-F238E27FC236}">
                    <a16:creationId xmlns:a16="http://schemas.microsoft.com/office/drawing/2014/main" id="{0D872C2A-AED6-4538-52E1-9F652FF12DCA}"/>
                  </a:ext>
                </a:extLst>
              </p:cNvPr>
              <p:cNvGrpSpPr>
                <a:grpSpLocks/>
              </p:cNvGrpSpPr>
              <p:nvPr/>
            </p:nvGrpSpPr>
            <p:grpSpPr bwMode="auto">
              <a:xfrm>
                <a:off x="4784" y="3358"/>
                <a:ext cx="352" cy="100"/>
                <a:chOff x="4784" y="3358"/>
                <a:chExt cx="352" cy="100"/>
              </a:xfrm>
            </p:grpSpPr>
            <p:sp>
              <p:nvSpPr>
                <p:cNvPr id="9273" name="Oval 13">
                  <a:extLst>
                    <a:ext uri="{FF2B5EF4-FFF2-40B4-BE49-F238E27FC236}">
                      <a16:creationId xmlns:a16="http://schemas.microsoft.com/office/drawing/2014/main" id="{53E1AE6D-7595-2B0B-CB25-023052E88F69}"/>
                    </a:ext>
                  </a:extLst>
                </p:cNvPr>
                <p:cNvSpPr>
                  <a:spLocks noChangeArrowheads="1"/>
                </p:cNvSpPr>
                <p:nvPr/>
              </p:nvSpPr>
              <p:spPr bwMode="auto">
                <a:xfrm>
                  <a:off x="4784" y="3358"/>
                  <a:ext cx="100" cy="100"/>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sz="2400"/>
                </a:p>
              </p:txBody>
            </p:sp>
            <p:sp>
              <p:nvSpPr>
                <p:cNvPr id="9274" name="Line 14">
                  <a:extLst>
                    <a:ext uri="{FF2B5EF4-FFF2-40B4-BE49-F238E27FC236}">
                      <a16:creationId xmlns:a16="http://schemas.microsoft.com/office/drawing/2014/main" id="{CC579DF3-BBF0-113F-F518-2F59389EF377}"/>
                    </a:ext>
                  </a:extLst>
                </p:cNvPr>
                <p:cNvSpPr>
                  <a:spLocks noChangeShapeType="1"/>
                </p:cNvSpPr>
                <p:nvPr/>
              </p:nvSpPr>
              <p:spPr bwMode="auto">
                <a:xfrm>
                  <a:off x="4872" y="3416"/>
                  <a:ext cx="26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255" name="Group 15">
                <a:extLst>
                  <a:ext uri="{FF2B5EF4-FFF2-40B4-BE49-F238E27FC236}">
                    <a16:creationId xmlns:a16="http://schemas.microsoft.com/office/drawing/2014/main" id="{B8980D11-6457-F2FC-9D0F-675618ABA8FA}"/>
                  </a:ext>
                </a:extLst>
              </p:cNvPr>
              <p:cNvGrpSpPr>
                <a:grpSpLocks/>
              </p:cNvGrpSpPr>
              <p:nvPr/>
            </p:nvGrpSpPr>
            <p:grpSpPr bwMode="auto">
              <a:xfrm>
                <a:off x="5090" y="3087"/>
                <a:ext cx="255" cy="100"/>
                <a:chOff x="5090" y="3087"/>
                <a:chExt cx="254" cy="100"/>
              </a:xfrm>
            </p:grpSpPr>
            <p:sp>
              <p:nvSpPr>
                <p:cNvPr id="9271" name="Oval 16">
                  <a:extLst>
                    <a:ext uri="{FF2B5EF4-FFF2-40B4-BE49-F238E27FC236}">
                      <a16:creationId xmlns:a16="http://schemas.microsoft.com/office/drawing/2014/main" id="{E9FD9923-B14D-CF09-F43A-DFF566CC7344}"/>
                    </a:ext>
                  </a:extLst>
                </p:cNvPr>
                <p:cNvSpPr>
                  <a:spLocks noChangeArrowheads="1"/>
                </p:cNvSpPr>
                <p:nvPr/>
              </p:nvSpPr>
              <p:spPr bwMode="auto">
                <a:xfrm>
                  <a:off x="5090" y="3087"/>
                  <a:ext cx="100" cy="100"/>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sz="2400"/>
                </a:p>
              </p:txBody>
            </p:sp>
            <p:sp>
              <p:nvSpPr>
                <p:cNvPr id="9272" name="Line 17">
                  <a:extLst>
                    <a:ext uri="{FF2B5EF4-FFF2-40B4-BE49-F238E27FC236}">
                      <a16:creationId xmlns:a16="http://schemas.microsoft.com/office/drawing/2014/main" id="{224ACB6D-C6CE-27B5-45E7-499A6ABCF985}"/>
                    </a:ext>
                  </a:extLst>
                </p:cNvPr>
                <p:cNvSpPr>
                  <a:spLocks noChangeShapeType="1"/>
                </p:cNvSpPr>
                <p:nvPr/>
              </p:nvSpPr>
              <p:spPr bwMode="auto">
                <a:xfrm>
                  <a:off x="5152" y="3136"/>
                  <a:ext cx="19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256" name="Group 18">
                <a:extLst>
                  <a:ext uri="{FF2B5EF4-FFF2-40B4-BE49-F238E27FC236}">
                    <a16:creationId xmlns:a16="http://schemas.microsoft.com/office/drawing/2014/main" id="{BC1CE79E-1E04-B68A-0001-9037303CC9B9}"/>
                  </a:ext>
                </a:extLst>
              </p:cNvPr>
              <p:cNvGrpSpPr>
                <a:grpSpLocks/>
              </p:cNvGrpSpPr>
              <p:nvPr/>
            </p:nvGrpSpPr>
            <p:grpSpPr bwMode="auto">
              <a:xfrm>
                <a:off x="5298" y="3318"/>
                <a:ext cx="222" cy="100"/>
                <a:chOff x="5298" y="3318"/>
                <a:chExt cx="222" cy="100"/>
              </a:xfrm>
            </p:grpSpPr>
            <p:sp>
              <p:nvSpPr>
                <p:cNvPr id="9269" name="Oval 19">
                  <a:extLst>
                    <a:ext uri="{FF2B5EF4-FFF2-40B4-BE49-F238E27FC236}">
                      <a16:creationId xmlns:a16="http://schemas.microsoft.com/office/drawing/2014/main" id="{80FA63DA-67A6-3CD3-D25A-4DC193FE931F}"/>
                    </a:ext>
                  </a:extLst>
                </p:cNvPr>
                <p:cNvSpPr>
                  <a:spLocks noChangeArrowheads="1"/>
                </p:cNvSpPr>
                <p:nvPr/>
              </p:nvSpPr>
              <p:spPr bwMode="auto">
                <a:xfrm>
                  <a:off x="5298" y="3318"/>
                  <a:ext cx="100" cy="100"/>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sz="2400"/>
                </a:p>
              </p:txBody>
            </p:sp>
            <p:sp>
              <p:nvSpPr>
                <p:cNvPr id="9270" name="Line 20">
                  <a:extLst>
                    <a:ext uri="{FF2B5EF4-FFF2-40B4-BE49-F238E27FC236}">
                      <a16:creationId xmlns:a16="http://schemas.microsoft.com/office/drawing/2014/main" id="{29127A5E-127E-B3E9-7FAD-934F2E3E5F18}"/>
                    </a:ext>
                  </a:extLst>
                </p:cNvPr>
                <p:cNvSpPr>
                  <a:spLocks noChangeShapeType="1"/>
                </p:cNvSpPr>
                <p:nvPr/>
              </p:nvSpPr>
              <p:spPr bwMode="auto">
                <a:xfrm>
                  <a:off x="5360" y="3368"/>
                  <a:ext cx="16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257" name="Group 21">
                <a:extLst>
                  <a:ext uri="{FF2B5EF4-FFF2-40B4-BE49-F238E27FC236}">
                    <a16:creationId xmlns:a16="http://schemas.microsoft.com/office/drawing/2014/main" id="{E755CE1A-C6A2-F485-DA82-833599AF83FE}"/>
                  </a:ext>
                </a:extLst>
              </p:cNvPr>
              <p:cNvGrpSpPr>
                <a:grpSpLocks/>
              </p:cNvGrpSpPr>
              <p:nvPr/>
            </p:nvGrpSpPr>
            <p:grpSpPr bwMode="auto">
              <a:xfrm>
                <a:off x="4975" y="3759"/>
                <a:ext cx="352" cy="100"/>
                <a:chOff x="4784" y="3358"/>
                <a:chExt cx="352" cy="100"/>
              </a:xfrm>
            </p:grpSpPr>
            <p:sp>
              <p:nvSpPr>
                <p:cNvPr id="9267" name="Oval 22">
                  <a:extLst>
                    <a:ext uri="{FF2B5EF4-FFF2-40B4-BE49-F238E27FC236}">
                      <a16:creationId xmlns:a16="http://schemas.microsoft.com/office/drawing/2014/main" id="{299E7C7E-7A95-1CB5-E288-C2F557801482}"/>
                    </a:ext>
                  </a:extLst>
                </p:cNvPr>
                <p:cNvSpPr>
                  <a:spLocks noChangeArrowheads="1"/>
                </p:cNvSpPr>
                <p:nvPr/>
              </p:nvSpPr>
              <p:spPr bwMode="auto">
                <a:xfrm>
                  <a:off x="4784" y="3358"/>
                  <a:ext cx="100" cy="100"/>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sz="2400"/>
                </a:p>
              </p:txBody>
            </p:sp>
            <p:sp>
              <p:nvSpPr>
                <p:cNvPr id="9268" name="Line 23">
                  <a:extLst>
                    <a:ext uri="{FF2B5EF4-FFF2-40B4-BE49-F238E27FC236}">
                      <a16:creationId xmlns:a16="http://schemas.microsoft.com/office/drawing/2014/main" id="{E16D39FF-5357-6DDE-1B75-F35B1E29E005}"/>
                    </a:ext>
                  </a:extLst>
                </p:cNvPr>
                <p:cNvSpPr>
                  <a:spLocks noChangeShapeType="1"/>
                </p:cNvSpPr>
                <p:nvPr/>
              </p:nvSpPr>
              <p:spPr bwMode="auto">
                <a:xfrm>
                  <a:off x="4872" y="3416"/>
                  <a:ext cx="26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258" name="Group 24">
                <a:extLst>
                  <a:ext uri="{FF2B5EF4-FFF2-40B4-BE49-F238E27FC236}">
                    <a16:creationId xmlns:a16="http://schemas.microsoft.com/office/drawing/2014/main" id="{8CED6F80-09E3-EA3F-1F39-5D80532CECEC}"/>
                  </a:ext>
                </a:extLst>
              </p:cNvPr>
              <p:cNvGrpSpPr>
                <a:grpSpLocks/>
              </p:cNvGrpSpPr>
              <p:nvPr/>
            </p:nvGrpSpPr>
            <p:grpSpPr bwMode="auto">
              <a:xfrm>
                <a:off x="5281" y="3488"/>
                <a:ext cx="255" cy="100"/>
                <a:chOff x="5090" y="3087"/>
                <a:chExt cx="254" cy="100"/>
              </a:xfrm>
            </p:grpSpPr>
            <p:sp>
              <p:nvSpPr>
                <p:cNvPr id="9265" name="Oval 25">
                  <a:extLst>
                    <a:ext uri="{FF2B5EF4-FFF2-40B4-BE49-F238E27FC236}">
                      <a16:creationId xmlns:a16="http://schemas.microsoft.com/office/drawing/2014/main" id="{BD7EF253-8676-73EE-F959-070971A8C334}"/>
                    </a:ext>
                  </a:extLst>
                </p:cNvPr>
                <p:cNvSpPr>
                  <a:spLocks noChangeArrowheads="1"/>
                </p:cNvSpPr>
                <p:nvPr/>
              </p:nvSpPr>
              <p:spPr bwMode="auto">
                <a:xfrm>
                  <a:off x="5090" y="3087"/>
                  <a:ext cx="100" cy="100"/>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sz="2400"/>
                </a:p>
              </p:txBody>
            </p:sp>
            <p:sp>
              <p:nvSpPr>
                <p:cNvPr id="9266" name="Line 26">
                  <a:extLst>
                    <a:ext uri="{FF2B5EF4-FFF2-40B4-BE49-F238E27FC236}">
                      <a16:creationId xmlns:a16="http://schemas.microsoft.com/office/drawing/2014/main" id="{75D9A598-AC14-31AE-0704-1043D56AEE39}"/>
                    </a:ext>
                  </a:extLst>
                </p:cNvPr>
                <p:cNvSpPr>
                  <a:spLocks noChangeShapeType="1"/>
                </p:cNvSpPr>
                <p:nvPr/>
              </p:nvSpPr>
              <p:spPr bwMode="auto">
                <a:xfrm>
                  <a:off x="5152" y="3136"/>
                  <a:ext cx="19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259" name="Group 27">
                <a:extLst>
                  <a:ext uri="{FF2B5EF4-FFF2-40B4-BE49-F238E27FC236}">
                    <a16:creationId xmlns:a16="http://schemas.microsoft.com/office/drawing/2014/main" id="{CBA7DC3B-0B1E-B1FF-5D9D-D1AD2506AD26}"/>
                  </a:ext>
                </a:extLst>
              </p:cNvPr>
              <p:cNvGrpSpPr>
                <a:grpSpLocks/>
              </p:cNvGrpSpPr>
              <p:nvPr/>
            </p:nvGrpSpPr>
            <p:grpSpPr bwMode="auto">
              <a:xfrm>
                <a:off x="5489" y="3719"/>
                <a:ext cx="222" cy="100"/>
                <a:chOff x="5298" y="3318"/>
                <a:chExt cx="222" cy="100"/>
              </a:xfrm>
            </p:grpSpPr>
            <p:sp>
              <p:nvSpPr>
                <p:cNvPr id="9263" name="Oval 28">
                  <a:extLst>
                    <a:ext uri="{FF2B5EF4-FFF2-40B4-BE49-F238E27FC236}">
                      <a16:creationId xmlns:a16="http://schemas.microsoft.com/office/drawing/2014/main" id="{B3AC90DB-6061-9C5F-0005-BEF6DB886498}"/>
                    </a:ext>
                  </a:extLst>
                </p:cNvPr>
                <p:cNvSpPr>
                  <a:spLocks noChangeArrowheads="1"/>
                </p:cNvSpPr>
                <p:nvPr/>
              </p:nvSpPr>
              <p:spPr bwMode="auto">
                <a:xfrm>
                  <a:off x="5298" y="3318"/>
                  <a:ext cx="100" cy="100"/>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sz="2400"/>
                </a:p>
              </p:txBody>
            </p:sp>
            <p:sp>
              <p:nvSpPr>
                <p:cNvPr id="9264" name="Line 29">
                  <a:extLst>
                    <a:ext uri="{FF2B5EF4-FFF2-40B4-BE49-F238E27FC236}">
                      <a16:creationId xmlns:a16="http://schemas.microsoft.com/office/drawing/2014/main" id="{FFC1DB8A-0F54-C9A9-C8C2-76E21F077927}"/>
                    </a:ext>
                  </a:extLst>
                </p:cNvPr>
                <p:cNvSpPr>
                  <a:spLocks noChangeShapeType="1"/>
                </p:cNvSpPr>
                <p:nvPr/>
              </p:nvSpPr>
              <p:spPr bwMode="auto">
                <a:xfrm>
                  <a:off x="5360" y="3368"/>
                  <a:ext cx="16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260" name="Group 30">
                <a:extLst>
                  <a:ext uri="{FF2B5EF4-FFF2-40B4-BE49-F238E27FC236}">
                    <a16:creationId xmlns:a16="http://schemas.microsoft.com/office/drawing/2014/main" id="{59A385D7-6815-198F-76C8-F97A575092E5}"/>
                  </a:ext>
                </a:extLst>
              </p:cNvPr>
              <p:cNvGrpSpPr>
                <a:grpSpLocks/>
              </p:cNvGrpSpPr>
              <p:nvPr/>
            </p:nvGrpSpPr>
            <p:grpSpPr bwMode="auto">
              <a:xfrm>
                <a:off x="4861" y="3536"/>
                <a:ext cx="255" cy="100"/>
                <a:chOff x="5090" y="3087"/>
                <a:chExt cx="254" cy="100"/>
              </a:xfrm>
            </p:grpSpPr>
            <p:sp>
              <p:nvSpPr>
                <p:cNvPr id="9261" name="Oval 31">
                  <a:extLst>
                    <a:ext uri="{FF2B5EF4-FFF2-40B4-BE49-F238E27FC236}">
                      <a16:creationId xmlns:a16="http://schemas.microsoft.com/office/drawing/2014/main" id="{FCB34BBC-C1F5-1DA9-8CE0-F7030A7F04FB}"/>
                    </a:ext>
                  </a:extLst>
                </p:cNvPr>
                <p:cNvSpPr>
                  <a:spLocks noChangeArrowheads="1"/>
                </p:cNvSpPr>
                <p:nvPr/>
              </p:nvSpPr>
              <p:spPr bwMode="auto">
                <a:xfrm>
                  <a:off x="5090" y="3087"/>
                  <a:ext cx="100" cy="100"/>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sz="2400"/>
                </a:p>
              </p:txBody>
            </p:sp>
            <p:sp>
              <p:nvSpPr>
                <p:cNvPr id="9262" name="Line 32">
                  <a:extLst>
                    <a:ext uri="{FF2B5EF4-FFF2-40B4-BE49-F238E27FC236}">
                      <a16:creationId xmlns:a16="http://schemas.microsoft.com/office/drawing/2014/main" id="{402459BD-9AB3-8240-7EC0-F6C4B5487925}"/>
                    </a:ext>
                  </a:extLst>
                </p:cNvPr>
                <p:cNvSpPr>
                  <a:spLocks noChangeShapeType="1"/>
                </p:cNvSpPr>
                <p:nvPr/>
              </p:nvSpPr>
              <p:spPr bwMode="auto">
                <a:xfrm>
                  <a:off x="5152" y="3136"/>
                  <a:ext cx="19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181729" name="Text Box 33">
              <a:extLst>
                <a:ext uri="{FF2B5EF4-FFF2-40B4-BE49-F238E27FC236}">
                  <a16:creationId xmlns:a16="http://schemas.microsoft.com/office/drawing/2014/main" id="{60E17208-57EC-DCD6-C7C1-446BF3D47FA8}"/>
                </a:ext>
              </a:extLst>
            </p:cNvPr>
            <p:cNvSpPr txBox="1">
              <a:spLocks noChangeArrowheads="1"/>
            </p:cNvSpPr>
            <p:nvPr/>
          </p:nvSpPr>
          <p:spPr bwMode="auto">
            <a:xfrm>
              <a:off x="5481" y="164"/>
              <a:ext cx="628" cy="518"/>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lgn="r">
                <a:defRPr/>
              </a:pPr>
              <a:r>
                <a:rPr lang="de-DE" altLang="en-US" b="1">
                  <a:effectLst>
                    <a:outerShdw blurRad="38100" dist="38100" dir="2700000" algn="tl">
                      <a:srgbClr val="FFFFFF"/>
                    </a:outerShdw>
                  </a:effectLst>
                  <a:latin typeface="Times" pitchFamily="2" charset="0"/>
                </a:rPr>
                <a:t>sound</a:t>
              </a:r>
              <a:br>
                <a:rPr lang="de-DE" altLang="en-US" b="1">
                  <a:effectLst>
                    <a:outerShdw blurRad="38100" dist="38100" dir="2700000" algn="tl">
                      <a:srgbClr val="FFFFFF"/>
                    </a:outerShdw>
                  </a:effectLst>
                  <a:latin typeface="Times" pitchFamily="2" charset="0"/>
                </a:rPr>
              </a:br>
              <a:r>
                <a:rPr lang="de-DE" altLang="en-US" b="1">
                  <a:effectLst>
                    <a:outerShdw blurRad="38100" dist="38100" dir="2700000" algn="tl">
                      <a:srgbClr val="FFFFFF"/>
                    </a:outerShdw>
                  </a:effectLst>
                  <a:latin typeface="Times" pitchFamily="2" charset="0"/>
                </a:rPr>
                <a:t>events</a:t>
              </a:r>
              <a:endParaRPr lang="de-DE" altLang="en-US">
                <a:effectLst>
                  <a:outerShdw blurRad="38100" dist="38100" dir="2700000" algn="tl">
                    <a:srgbClr val="FFFFFF"/>
                  </a:outerShdw>
                </a:effectLst>
                <a:latin typeface="Times" pitchFamily="2" charset="0"/>
              </a:endParaRPr>
            </a:p>
          </p:txBody>
        </p:sp>
      </p:grpSp>
      <p:grpSp>
        <p:nvGrpSpPr>
          <p:cNvPr id="13" name="Group 34">
            <a:extLst>
              <a:ext uri="{FF2B5EF4-FFF2-40B4-BE49-F238E27FC236}">
                <a16:creationId xmlns:a16="http://schemas.microsoft.com/office/drawing/2014/main" id="{04A56706-C28C-0AC2-6FBA-65F8454F8D01}"/>
              </a:ext>
            </a:extLst>
          </p:cNvPr>
          <p:cNvGrpSpPr>
            <a:grpSpLocks/>
          </p:cNvGrpSpPr>
          <p:nvPr/>
        </p:nvGrpSpPr>
        <p:grpSpPr bwMode="auto">
          <a:xfrm>
            <a:off x="4514850" y="4554538"/>
            <a:ext cx="1866900" cy="1357312"/>
            <a:chOff x="2888" y="2652"/>
            <a:chExt cx="1176" cy="855"/>
          </a:xfrm>
        </p:grpSpPr>
        <p:pic>
          <p:nvPicPr>
            <p:cNvPr id="1181731" name="Picture 35">
              <a:extLst>
                <a:ext uri="{FF2B5EF4-FFF2-40B4-BE49-F238E27FC236}">
                  <a16:creationId xmlns:a16="http://schemas.microsoft.com/office/drawing/2014/main" id="{571C6056-1CE7-CA5D-B764-5094EB8424A4}"/>
                </a:ext>
              </a:extLst>
            </p:cNvPr>
            <p:cNvPicPr>
              <a:picLocks noChangeAspect="1" noChangeArrowheads="1"/>
            </p:cNvPicPr>
            <p:nvPr/>
          </p:nvPicPr>
          <p:blipFill>
            <a:blip r:embed="rId3"/>
            <a:srcRect l="644" t="5579" r="18703" b="12090"/>
            <a:stretch>
              <a:fillRect/>
            </a:stretch>
          </p:blipFill>
          <p:spPr bwMode="auto">
            <a:xfrm>
              <a:off x="2888" y="2952"/>
              <a:ext cx="1176" cy="555"/>
            </a:xfrm>
            <a:prstGeom prst="rect">
              <a:avLst/>
            </a:prstGeom>
            <a:noFill/>
            <a:effectLst>
              <a:outerShdw blurRad="63500" dist="107763" dir="18900000" algn="ctr" rotWithShape="0">
                <a:srgbClr val="000000">
                  <a:alpha val="74998"/>
                </a:srgbClr>
              </a:outerShdw>
            </a:effectLst>
          </p:spPr>
        </p:pic>
        <p:sp>
          <p:nvSpPr>
            <p:cNvPr id="1181732" name="Text Box 36">
              <a:extLst>
                <a:ext uri="{FF2B5EF4-FFF2-40B4-BE49-F238E27FC236}">
                  <a16:creationId xmlns:a16="http://schemas.microsoft.com/office/drawing/2014/main" id="{44F633AE-AA43-15D6-1B88-5BD03B78DA80}"/>
                </a:ext>
              </a:extLst>
            </p:cNvPr>
            <p:cNvSpPr txBox="1">
              <a:spLocks noChangeArrowheads="1"/>
            </p:cNvSpPr>
            <p:nvPr/>
          </p:nvSpPr>
          <p:spPr bwMode="auto">
            <a:xfrm>
              <a:off x="3094" y="2652"/>
              <a:ext cx="542" cy="288"/>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b="1" dirty="0">
                  <a:effectLst>
                    <a:outerShdw blurRad="38100" dist="38100" dir="2700000" algn="tl">
                      <a:srgbClr val="FFFFFF"/>
                    </a:outerShdw>
                  </a:effectLst>
                  <a:latin typeface="Times" pitchFamily="2" charset="0"/>
                </a:rPr>
                <a:t>score</a:t>
              </a:r>
              <a:endParaRPr lang="de-DE" altLang="en-US" dirty="0">
                <a:effectLst>
                  <a:outerShdw blurRad="38100" dist="38100" dir="2700000" algn="tl">
                    <a:srgbClr val="FFFFFF"/>
                  </a:outerShdw>
                </a:effectLst>
                <a:latin typeface="Times" pitchFamily="2" charset="0"/>
              </a:endParaRPr>
            </a:p>
          </p:txBody>
        </p:sp>
      </p:grpSp>
      <p:grpSp>
        <p:nvGrpSpPr>
          <p:cNvPr id="14" name="Group 43">
            <a:extLst>
              <a:ext uri="{FF2B5EF4-FFF2-40B4-BE49-F238E27FC236}">
                <a16:creationId xmlns:a16="http://schemas.microsoft.com/office/drawing/2014/main" id="{6BBC8B56-39CE-781D-C6C1-F39C49EC5524}"/>
              </a:ext>
            </a:extLst>
          </p:cNvPr>
          <p:cNvGrpSpPr>
            <a:grpSpLocks/>
          </p:cNvGrpSpPr>
          <p:nvPr/>
        </p:nvGrpSpPr>
        <p:grpSpPr bwMode="auto">
          <a:xfrm>
            <a:off x="4556125" y="519113"/>
            <a:ext cx="1833563" cy="1765300"/>
            <a:chOff x="2933" y="217"/>
            <a:chExt cx="1155" cy="1641"/>
          </a:xfrm>
        </p:grpSpPr>
        <p:pic>
          <p:nvPicPr>
            <p:cNvPr id="9244" name="Picture 44">
              <a:extLst>
                <a:ext uri="{FF2B5EF4-FFF2-40B4-BE49-F238E27FC236}">
                  <a16:creationId xmlns:a16="http://schemas.microsoft.com/office/drawing/2014/main" id="{B2624FBB-924A-6D81-B315-EF70AED59986}"/>
                </a:ext>
              </a:extLst>
            </p:cNvPr>
            <p:cNvPicPr>
              <a:picLocks noChangeAspect="1" noChangeArrowheads="1"/>
            </p:cNvPicPr>
            <p:nvPr/>
          </p:nvPicPr>
          <p:blipFill>
            <a:blip r:embed="rId4">
              <a:lum bright="42000"/>
              <a:extLst>
                <a:ext uri="{28A0092B-C50C-407E-A947-70E740481C1C}">
                  <a14:useLocalDpi xmlns:a14="http://schemas.microsoft.com/office/drawing/2010/main" val="0"/>
                </a:ext>
              </a:extLst>
            </a:blip>
            <a:srcRect l="7930" t="11284" r="6021"/>
            <a:stretch>
              <a:fillRect/>
            </a:stretch>
          </p:blipFill>
          <p:spPr bwMode="auto">
            <a:xfrm>
              <a:off x="2933" y="217"/>
              <a:ext cx="1155" cy="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1741" name="Text Box 45">
              <a:extLst>
                <a:ext uri="{FF2B5EF4-FFF2-40B4-BE49-F238E27FC236}">
                  <a16:creationId xmlns:a16="http://schemas.microsoft.com/office/drawing/2014/main" id="{E8DEAF7C-A73F-2519-5350-041750DE6E0A}"/>
                </a:ext>
              </a:extLst>
            </p:cNvPr>
            <p:cNvSpPr txBox="1">
              <a:spLocks noChangeArrowheads="1"/>
            </p:cNvSpPr>
            <p:nvPr/>
          </p:nvSpPr>
          <p:spPr bwMode="auto">
            <a:xfrm>
              <a:off x="2988" y="1403"/>
              <a:ext cx="1047" cy="443"/>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lgn="ctr">
                <a:defRPr/>
              </a:pPr>
              <a:r>
                <a:rPr lang="de-DE" altLang="en-US" sz="2000" b="1" dirty="0">
                  <a:solidFill>
                    <a:srgbClr val="FFB702"/>
                  </a:solidFill>
                  <a:effectLst>
                    <a:outerShdw blurRad="38100" dist="38100" dir="2700000" algn="tl">
                      <a:srgbClr val="000000"/>
                    </a:outerShdw>
                  </a:effectLst>
                  <a:latin typeface="Times" pitchFamily="2" charset="0"/>
                </a:rPr>
                <a:t>instrumental-</a:t>
              </a:r>
              <a:br>
                <a:rPr lang="de-DE" altLang="en-US" sz="2000" b="1" dirty="0">
                  <a:solidFill>
                    <a:srgbClr val="FFB702"/>
                  </a:solidFill>
                  <a:effectLst>
                    <a:outerShdw blurRad="38100" dist="38100" dir="2700000" algn="tl">
                      <a:srgbClr val="000000"/>
                    </a:outerShdw>
                  </a:effectLst>
                  <a:latin typeface="Times" pitchFamily="2" charset="0"/>
                </a:rPr>
              </a:br>
              <a:r>
                <a:rPr lang="de-DE" altLang="en-US" sz="2000" b="1" dirty="0" err="1">
                  <a:solidFill>
                    <a:srgbClr val="FFB702"/>
                  </a:solidFill>
                  <a:effectLst>
                    <a:outerShdw blurRad="38100" dist="38100" dir="2700000" algn="tl">
                      <a:srgbClr val="000000"/>
                    </a:outerShdw>
                  </a:effectLst>
                  <a:latin typeface="Times" pitchFamily="2" charset="0"/>
                </a:rPr>
                <a:t>interface</a:t>
              </a:r>
              <a:endParaRPr lang="de-DE" altLang="en-US" b="1" dirty="0">
                <a:solidFill>
                  <a:srgbClr val="FFB702"/>
                </a:solidFill>
                <a:effectLst>
                  <a:outerShdw blurRad="38100" dist="38100" dir="2700000" algn="tl">
                    <a:srgbClr val="000000"/>
                  </a:outerShdw>
                </a:effectLst>
                <a:latin typeface="Times" pitchFamily="2" charset="0"/>
              </a:endParaRPr>
            </a:p>
          </p:txBody>
        </p:sp>
      </p:grpSp>
      <p:grpSp>
        <p:nvGrpSpPr>
          <p:cNvPr id="15" name="Group 46">
            <a:extLst>
              <a:ext uri="{FF2B5EF4-FFF2-40B4-BE49-F238E27FC236}">
                <a16:creationId xmlns:a16="http://schemas.microsoft.com/office/drawing/2014/main" id="{9A0811E3-B492-3627-CDE0-F1D29B9C8EDE}"/>
              </a:ext>
            </a:extLst>
          </p:cNvPr>
          <p:cNvGrpSpPr>
            <a:grpSpLocks/>
          </p:cNvGrpSpPr>
          <p:nvPr/>
        </p:nvGrpSpPr>
        <p:grpSpPr bwMode="auto">
          <a:xfrm>
            <a:off x="7119938" y="2395538"/>
            <a:ext cx="493712" cy="2549525"/>
            <a:chOff x="4485" y="1509"/>
            <a:chExt cx="311" cy="1606"/>
          </a:xfrm>
        </p:grpSpPr>
        <p:sp>
          <p:nvSpPr>
            <p:cNvPr id="1181743" name="AutoShape 47">
              <a:extLst>
                <a:ext uri="{FF2B5EF4-FFF2-40B4-BE49-F238E27FC236}">
                  <a16:creationId xmlns:a16="http://schemas.microsoft.com/office/drawing/2014/main" id="{316F74A3-04CD-E355-2F82-EC07AE5B068E}"/>
                </a:ext>
              </a:extLst>
            </p:cNvPr>
            <p:cNvSpPr>
              <a:spLocks noChangeArrowheads="1"/>
            </p:cNvSpPr>
            <p:nvPr/>
          </p:nvSpPr>
          <p:spPr bwMode="auto">
            <a:xfrm rot="2177580" flipV="1">
              <a:off x="4628" y="1509"/>
              <a:ext cx="168" cy="1606"/>
            </a:xfrm>
            <a:prstGeom prst="downArrow">
              <a:avLst>
                <a:gd name="adj1" fmla="val 30954"/>
                <a:gd name="adj2" fmla="val 255186"/>
              </a:avLst>
            </a:prstGeom>
            <a:gradFill rotWithShape="0">
              <a:gsLst>
                <a:gs pos="0">
                  <a:srgbClr val="FF0000"/>
                </a:gs>
                <a:gs pos="100000">
                  <a:schemeClr val="accent2"/>
                </a:gs>
              </a:gsLst>
              <a:lin ang="5400000" scaled="1"/>
            </a:gradFill>
            <a:ln w="9525">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Math1" charset="0"/>
                <a:ea typeface="+mn-ea"/>
              </a:endParaRPr>
            </a:p>
          </p:txBody>
        </p:sp>
        <p:sp>
          <p:nvSpPr>
            <p:cNvPr id="9243" name="Text Box 48">
              <a:extLst>
                <a:ext uri="{FF2B5EF4-FFF2-40B4-BE49-F238E27FC236}">
                  <a16:creationId xmlns:a16="http://schemas.microsoft.com/office/drawing/2014/main" id="{1AEBD9D8-2868-CCDF-B016-465470324CAA}"/>
                </a:ext>
              </a:extLst>
            </p:cNvPr>
            <p:cNvSpPr txBox="1">
              <a:spLocks noChangeArrowheads="1"/>
            </p:cNvSpPr>
            <p:nvPr/>
          </p:nvSpPr>
          <p:spPr bwMode="auto">
            <a:xfrm>
              <a:off x="4485" y="2056"/>
              <a:ext cx="23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de-DE" altLang="en-US" sz="2400">
                  <a:sym typeface="Symbol" pitchFamily="2" charset="2"/>
                </a:rPr>
                <a:t></a:t>
              </a:r>
            </a:p>
          </p:txBody>
        </p:sp>
      </p:grpSp>
      <p:grpSp>
        <p:nvGrpSpPr>
          <p:cNvPr id="16" name="Group 49">
            <a:extLst>
              <a:ext uri="{FF2B5EF4-FFF2-40B4-BE49-F238E27FC236}">
                <a16:creationId xmlns:a16="http://schemas.microsoft.com/office/drawing/2014/main" id="{D21527DB-42C4-29D2-F89D-510B43F3CE74}"/>
              </a:ext>
            </a:extLst>
          </p:cNvPr>
          <p:cNvGrpSpPr>
            <a:grpSpLocks/>
          </p:cNvGrpSpPr>
          <p:nvPr/>
        </p:nvGrpSpPr>
        <p:grpSpPr bwMode="auto">
          <a:xfrm>
            <a:off x="527050" y="2384425"/>
            <a:ext cx="2871788" cy="3733800"/>
            <a:chOff x="332" y="1502"/>
            <a:chExt cx="1809" cy="2352"/>
          </a:xfrm>
        </p:grpSpPr>
        <p:sp>
          <p:nvSpPr>
            <p:cNvPr id="1181746" name="AutoShape 50">
              <a:extLst>
                <a:ext uri="{FF2B5EF4-FFF2-40B4-BE49-F238E27FC236}">
                  <a16:creationId xmlns:a16="http://schemas.microsoft.com/office/drawing/2014/main" id="{1AE4E4BE-B2A4-395F-81FB-5A2B67111407}"/>
                </a:ext>
              </a:extLst>
            </p:cNvPr>
            <p:cNvSpPr>
              <a:spLocks noChangeArrowheads="1"/>
            </p:cNvSpPr>
            <p:nvPr/>
          </p:nvSpPr>
          <p:spPr bwMode="auto">
            <a:xfrm rot="-2177580" flipH="1" flipV="1">
              <a:off x="1973" y="1502"/>
              <a:ext cx="168" cy="1606"/>
            </a:xfrm>
            <a:prstGeom prst="downArrow">
              <a:avLst>
                <a:gd name="adj1" fmla="val 30954"/>
                <a:gd name="adj2" fmla="val 255186"/>
              </a:avLst>
            </a:prstGeom>
            <a:gradFill rotWithShape="0">
              <a:gsLst>
                <a:gs pos="0">
                  <a:srgbClr val="00FF00"/>
                </a:gs>
                <a:gs pos="100000">
                  <a:schemeClr val="accent2"/>
                </a:gs>
              </a:gsLst>
              <a:lin ang="5400000" scaled="1"/>
            </a:gradFill>
            <a:ln w="9525">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Math1" charset="0"/>
                <a:ea typeface="+mn-ea"/>
              </a:endParaRPr>
            </a:p>
          </p:txBody>
        </p:sp>
        <p:sp>
          <p:nvSpPr>
            <p:cNvPr id="1181747" name="Text Box 51">
              <a:extLst>
                <a:ext uri="{FF2B5EF4-FFF2-40B4-BE49-F238E27FC236}">
                  <a16:creationId xmlns:a16="http://schemas.microsoft.com/office/drawing/2014/main" id="{F1694833-BCD9-F185-9FE6-31865F0B6DB7}"/>
                </a:ext>
              </a:extLst>
            </p:cNvPr>
            <p:cNvSpPr txBox="1">
              <a:spLocks noChangeArrowheads="1"/>
            </p:cNvSpPr>
            <p:nvPr/>
          </p:nvSpPr>
          <p:spPr bwMode="auto">
            <a:xfrm>
              <a:off x="332" y="2245"/>
              <a:ext cx="1666" cy="1609"/>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lgn="r">
                <a:defRPr/>
              </a:pPr>
              <a:r>
                <a:rPr lang="de-DE" altLang="en-US" sz="2000" dirty="0">
                  <a:effectLst>
                    <a:outerShdw blurRad="38100" dist="38100" dir="2700000" algn="tl">
                      <a:srgbClr val="FFFFFF"/>
                    </a:outerShdw>
                  </a:effectLst>
                  <a:latin typeface="Times" pitchFamily="2" charset="0"/>
                </a:rPr>
                <a:t>„</a:t>
              </a:r>
              <a:r>
                <a:rPr lang="de-DE" altLang="en-US" sz="2000" dirty="0" err="1">
                  <a:effectLst>
                    <a:outerShdw blurRad="38100" dist="38100" dir="2700000" algn="tl">
                      <a:srgbClr val="FFFFFF"/>
                    </a:outerShdw>
                  </a:effectLst>
                  <a:latin typeface="Times" pitchFamily="2" charset="0"/>
                </a:rPr>
                <a:t>thaw</a:t>
              </a:r>
              <a:r>
                <a:rPr lang="de-DE" altLang="en-US" sz="2000" dirty="0">
                  <a:effectLst>
                    <a:outerShdw blurRad="38100" dist="38100" dir="2700000" algn="tl">
                      <a:srgbClr val="FFFFFF"/>
                    </a:outerShdw>
                  </a:effectLst>
                  <a:latin typeface="Times" pitchFamily="2" charset="0"/>
                </a:rPr>
                <a:t>“:</a:t>
              </a:r>
            </a:p>
            <a:p>
              <a:pPr algn="r">
                <a:defRPr/>
              </a:pPr>
              <a:r>
                <a:rPr lang="de-DE" altLang="en-US" sz="2000" dirty="0">
                  <a:effectLst>
                    <a:outerShdw blurRad="38100" dist="38100" dir="2700000" algn="tl">
                      <a:srgbClr val="FFFFFF"/>
                    </a:outerShdw>
                  </a:effectLst>
                  <a:latin typeface="Times" pitchFamily="2" charset="0"/>
                </a:rPr>
                <a:t>1. </a:t>
              </a:r>
              <a:r>
                <a:rPr lang="de-DE" altLang="en-US" sz="2000" dirty="0" err="1">
                  <a:effectLst>
                    <a:outerShdw blurRad="38100" dist="38100" dir="2700000" algn="tl">
                      <a:srgbClr val="FFFFFF"/>
                    </a:outerShdw>
                  </a:effectLst>
                  <a:latin typeface="Times" pitchFamily="2" charset="0"/>
                </a:rPr>
                <a:t>analyze</a:t>
              </a:r>
              <a:r>
                <a:rPr lang="de-DE" altLang="en-US" sz="2000" dirty="0">
                  <a:effectLst>
                    <a:outerShdw blurRad="38100" dist="38100" dir="2700000" algn="tl">
                      <a:srgbClr val="FFFFFF"/>
                    </a:outerShdw>
                  </a:effectLst>
                  <a:latin typeface="Times" pitchFamily="2" charset="0"/>
                </a:rPr>
                <a:t> score </a:t>
              </a:r>
              <a:r>
                <a:rPr lang="de-DE" altLang="en-US" sz="2000" dirty="0" err="1">
                  <a:effectLst>
                    <a:outerShdw blurRad="38100" dist="38100" dir="2700000" algn="tl">
                      <a:srgbClr val="FFFFFF"/>
                    </a:outerShdw>
                  </a:effectLst>
                  <a:latin typeface="Times" pitchFamily="2" charset="0"/>
                </a:rPr>
                <a:t>content</a:t>
              </a:r>
              <a:endParaRPr lang="de-DE" altLang="en-US" sz="2000" dirty="0">
                <a:effectLst>
                  <a:outerShdw blurRad="38100" dist="38100" dir="2700000" algn="tl">
                    <a:srgbClr val="FFFFFF"/>
                  </a:outerShdw>
                </a:effectLst>
                <a:latin typeface="Times" pitchFamily="2" charset="0"/>
              </a:endParaRPr>
            </a:p>
            <a:p>
              <a:pPr algn="r">
                <a:defRPr/>
              </a:pPr>
              <a:r>
                <a:rPr lang="de-DE" altLang="en-US" sz="2000" dirty="0" err="1">
                  <a:effectLst>
                    <a:outerShdw blurRad="38100" dist="38100" dir="2700000" algn="tl">
                      <a:srgbClr val="FFFFFF"/>
                    </a:outerShdw>
                  </a:effectLst>
                  <a:latin typeface="Times" pitchFamily="2" charset="0"/>
                </a:rPr>
                <a:t>harmonically</a:t>
              </a:r>
              <a:r>
                <a:rPr lang="de-DE" altLang="en-US" sz="2000" dirty="0">
                  <a:effectLst>
                    <a:outerShdw blurRad="38100" dist="38100" dir="2700000" algn="tl">
                      <a:srgbClr val="FFFFFF"/>
                    </a:outerShdw>
                  </a:effectLst>
                  <a:latin typeface="Times" pitchFamily="2" charset="0"/>
                </a:rPr>
                <a:t>,</a:t>
              </a:r>
            </a:p>
            <a:p>
              <a:pPr algn="r">
                <a:defRPr/>
              </a:pPr>
              <a:r>
                <a:rPr lang="de-DE" altLang="en-US" sz="2000" dirty="0" err="1">
                  <a:effectLst>
                    <a:outerShdw blurRad="38100" dist="38100" dir="2700000" algn="tl">
                      <a:srgbClr val="FFFFFF"/>
                    </a:outerShdw>
                  </a:effectLst>
                  <a:latin typeface="Times" pitchFamily="2" charset="0"/>
                </a:rPr>
                <a:t>rhythmically</a:t>
              </a:r>
              <a:r>
                <a:rPr lang="de-DE" altLang="en-US" sz="2000" dirty="0">
                  <a:effectLst>
                    <a:outerShdw blurRad="38100" dist="38100" dir="2700000" algn="tl">
                      <a:srgbClr val="FFFFFF"/>
                    </a:outerShdw>
                  </a:effectLst>
                  <a:latin typeface="Times" pitchFamily="2" charset="0"/>
                </a:rPr>
                <a:t>,</a:t>
              </a:r>
            </a:p>
            <a:p>
              <a:pPr algn="r">
                <a:defRPr/>
              </a:pPr>
              <a:r>
                <a:rPr lang="de-DE" altLang="en-US" sz="2000" dirty="0" err="1">
                  <a:effectLst>
                    <a:outerShdw blurRad="38100" dist="38100" dir="2700000" algn="tl">
                      <a:srgbClr val="FFFFFF"/>
                    </a:outerShdw>
                  </a:effectLst>
                  <a:latin typeface="Times" pitchFamily="2" charset="0"/>
                </a:rPr>
                <a:t>and</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melodically</a:t>
              </a:r>
              <a:r>
                <a:rPr lang="de-DE" altLang="en-US" sz="2000" dirty="0">
                  <a:effectLst>
                    <a:outerShdw blurRad="38100" dist="38100" dir="2700000" algn="tl">
                      <a:srgbClr val="FFFFFF"/>
                    </a:outerShdw>
                  </a:effectLst>
                  <a:latin typeface="Times" pitchFamily="2" charset="0"/>
                </a:rPr>
                <a:t>.</a:t>
              </a:r>
            </a:p>
            <a:p>
              <a:pPr algn="r">
                <a:defRPr/>
              </a:pPr>
              <a:r>
                <a:rPr lang="de-DE" altLang="en-US" sz="2000" dirty="0">
                  <a:effectLst>
                    <a:outerShdw blurRad="38100" dist="38100" dir="2700000" algn="tl">
                      <a:srgbClr val="FFFFFF"/>
                    </a:outerShdw>
                  </a:effectLst>
                  <a:latin typeface="Times" pitchFamily="2" charset="0"/>
                </a:rPr>
                <a:t>2. </a:t>
              </a:r>
              <a:r>
                <a:rPr lang="de-DE" altLang="en-US" sz="2000" dirty="0" err="1">
                  <a:effectLst>
                    <a:outerShdw blurRad="38100" dist="38100" dir="2700000" algn="tl">
                      <a:srgbClr val="FFFFFF"/>
                    </a:outerShdw>
                  </a:effectLst>
                  <a:latin typeface="Times" pitchFamily="2" charset="0"/>
                </a:rPr>
                <a:t>Conceive</a:t>
              </a:r>
              <a:r>
                <a:rPr lang="de-DE" altLang="en-US" sz="2000" dirty="0">
                  <a:effectLst>
                    <a:outerShdw blurRad="38100" dist="38100" dir="2700000" algn="tl">
                      <a:srgbClr val="FFFFFF"/>
                    </a:outerShdw>
                  </a:effectLst>
                  <a:latin typeface="Times" pitchFamily="2" charset="0"/>
                </a:rPr>
                <a:t> a </a:t>
              </a:r>
              <a:r>
                <a:rPr lang="de-DE" altLang="en-US" sz="2000" dirty="0" err="1">
                  <a:effectLst>
                    <a:outerShdw blurRad="38100" dist="38100" dir="2700000" algn="tl">
                      <a:srgbClr val="FFFFFF"/>
                    </a:outerShdw>
                  </a:effectLst>
                  <a:latin typeface="Times" pitchFamily="2" charset="0"/>
                </a:rPr>
                <a:t>gestural</a:t>
              </a:r>
              <a:endParaRPr lang="de-DE" altLang="en-US" sz="2000" dirty="0">
                <a:effectLst>
                  <a:outerShdw blurRad="38100" dist="38100" dir="2700000" algn="tl">
                    <a:srgbClr val="FFFFFF"/>
                  </a:outerShdw>
                </a:effectLst>
                <a:latin typeface="Times" pitchFamily="2" charset="0"/>
              </a:endParaRPr>
            </a:p>
            <a:p>
              <a:pPr algn="r">
                <a:defRPr/>
              </a:pPr>
              <a:r>
                <a:rPr lang="de-DE" altLang="en-US" sz="2000" dirty="0" err="1">
                  <a:effectLst>
                    <a:outerShdw blurRad="38100" dist="38100" dir="2700000" algn="tl">
                      <a:srgbClr val="FFFFFF"/>
                    </a:outerShdw>
                  </a:effectLst>
                  <a:latin typeface="Times" pitchFamily="2" charset="0"/>
                </a:rPr>
                <a:t>interpretation</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of</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your</a:t>
              </a:r>
              <a:endParaRPr lang="de-DE" altLang="en-US" sz="2000" dirty="0">
                <a:effectLst>
                  <a:outerShdw blurRad="38100" dist="38100" dir="2700000" algn="tl">
                    <a:srgbClr val="FFFFFF"/>
                  </a:outerShdw>
                </a:effectLst>
                <a:latin typeface="Times" pitchFamily="2" charset="0"/>
              </a:endParaRPr>
            </a:p>
            <a:p>
              <a:pPr algn="r">
                <a:defRPr/>
              </a:pPr>
              <a:r>
                <a:rPr lang="de-DE" altLang="en-US" sz="2000" dirty="0" err="1">
                  <a:effectLst>
                    <a:outerShdw blurRad="38100" dist="38100" dir="2700000" algn="tl">
                      <a:srgbClr val="FFFFFF"/>
                    </a:outerShdw>
                  </a:effectLst>
                  <a:latin typeface="Times" pitchFamily="2" charset="0"/>
                </a:rPr>
                <a:t>analysis</a:t>
              </a:r>
              <a:endParaRPr lang="de-DE" altLang="en-US" sz="2000" dirty="0">
                <a:effectLst>
                  <a:outerShdw blurRad="38100" dist="38100" dir="2700000" algn="tl">
                    <a:srgbClr val="FFFFFF"/>
                  </a:outerShdw>
                </a:effectLst>
                <a:latin typeface="Times" pitchFamily="2" charset="0"/>
              </a:endParaRPr>
            </a:p>
          </p:txBody>
        </p:sp>
      </p:grpSp>
      <p:sp>
        <p:nvSpPr>
          <p:cNvPr id="1181751" name="AutoShape 55">
            <a:extLst>
              <a:ext uri="{FF2B5EF4-FFF2-40B4-BE49-F238E27FC236}">
                <a16:creationId xmlns:a16="http://schemas.microsoft.com/office/drawing/2014/main" id="{D333A878-40B5-2578-3A28-17C39801E4F5}"/>
              </a:ext>
            </a:extLst>
          </p:cNvPr>
          <p:cNvSpPr>
            <a:spLocks noChangeArrowheads="1"/>
          </p:cNvSpPr>
          <p:nvPr/>
        </p:nvSpPr>
        <p:spPr bwMode="auto">
          <a:xfrm>
            <a:off x="3908425" y="735013"/>
            <a:ext cx="3454400" cy="633412"/>
          </a:xfrm>
          <a:prstGeom prst="rightArrow">
            <a:avLst>
              <a:gd name="adj1" fmla="val 50000"/>
              <a:gd name="adj2" fmla="val 136341"/>
            </a:avLst>
          </a:prstGeom>
          <a:gradFill rotWithShape="0">
            <a:gsLst>
              <a:gs pos="0">
                <a:schemeClr val="accent1"/>
              </a:gs>
              <a:gs pos="100000">
                <a:srgbClr val="FF0000"/>
              </a:gs>
            </a:gsLst>
            <a:lin ang="0" scaled="1"/>
          </a:gradFill>
          <a:ln w="9525">
            <a:noFill/>
            <a:miter lim="800000"/>
            <a:headEnd/>
            <a:tailEnd/>
          </a:ln>
          <a:effectLst>
            <a:outerShdw blurRad="63500" dist="107763" dir="2700000" algn="ctr" rotWithShape="0">
              <a:schemeClr val="bg2">
                <a:alpha val="50000"/>
              </a:schemeClr>
            </a:outerShdw>
          </a:effectLst>
        </p:spPr>
        <p:txBody>
          <a:bodyPr wrap="none" anchor="ctr"/>
          <a:lstStyle/>
          <a:p>
            <a:pPr algn="ctr">
              <a:defRPr/>
            </a:pPr>
            <a:r>
              <a:rPr lang="de-DE">
                <a:effectLst>
                  <a:outerShdw blurRad="38100" dist="38100" dir="2700000" algn="tl">
                    <a:srgbClr val="FFFFFF"/>
                  </a:outerShdw>
                </a:effectLst>
                <a:latin typeface="Times" charset="0"/>
                <a:ea typeface="+mn-ea"/>
              </a:rPr>
              <a:t>instrumentalize</a:t>
            </a:r>
          </a:p>
        </p:txBody>
      </p:sp>
      <p:grpSp>
        <p:nvGrpSpPr>
          <p:cNvPr id="17" name="Group 81">
            <a:extLst>
              <a:ext uri="{FF2B5EF4-FFF2-40B4-BE49-F238E27FC236}">
                <a16:creationId xmlns:a16="http://schemas.microsoft.com/office/drawing/2014/main" id="{7E308D47-C248-7A73-FC66-95D03D108B4B}"/>
              </a:ext>
            </a:extLst>
          </p:cNvPr>
          <p:cNvGrpSpPr>
            <a:grpSpLocks/>
          </p:cNvGrpSpPr>
          <p:nvPr/>
        </p:nvGrpSpPr>
        <p:grpSpPr bwMode="auto">
          <a:xfrm>
            <a:off x="1714500" y="1238250"/>
            <a:ext cx="2017713" cy="1046163"/>
            <a:chOff x="804" y="3200"/>
            <a:chExt cx="1271" cy="659"/>
          </a:xfrm>
        </p:grpSpPr>
        <p:pic>
          <p:nvPicPr>
            <p:cNvPr id="9238" name="Picture 79" descr="&#9;midi3.jpg                                                      0009B6A6Macintosh HD                   C2BB404B:">
              <a:extLst>
                <a:ext uri="{FF2B5EF4-FFF2-40B4-BE49-F238E27FC236}">
                  <a16:creationId xmlns:a16="http://schemas.microsoft.com/office/drawing/2014/main" id="{08A9FC5B-0C19-25C9-06D1-F69A0B89C78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5052" t="34880" b="8533"/>
            <a:stretch>
              <a:fillRect/>
            </a:stretch>
          </p:blipFill>
          <p:spPr bwMode="auto">
            <a:xfrm flipH="1">
              <a:off x="804" y="3200"/>
              <a:ext cx="1250"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9" name="Freeform 80">
              <a:extLst>
                <a:ext uri="{FF2B5EF4-FFF2-40B4-BE49-F238E27FC236}">
                  <a16:creationId xmlns:a16="http://schemas.microsoft.com/office/drawing/2014/main" id="{186C48AF-EC6E-FA73-3145-B57AFC773F2E}"/>
                </a:ext>
              </a:extLst>
            </p:cNvPr>
            <p:cNvSpPr>
              <a:spLocks/>
            </p:cNvSpPr>
            <p:nvPr/>
          </p:nvSpPr>
          <p:spPr bwMode="auto">
            <a:xfrm>
              <a:off x="1341" y="3209"/>
              <a:ext cx="734" cy="255"/>
            </a:xfrm>
            <a:custGeom>
              <a:avLst/>
              <a:gdLst>
                <a:gd name="T0" fmla="*/ 0 w 734"/>
                <a:gd name="T1" fmla="*/ 61 h 255"/>
                <a:gd name="T2" fmla="*/ 255 w 734"/>
                <a:gd name="T3" fmla="*/ 132 h 255"/>
                <a:gd name="T4" fmla="*/ 641 w 734"/>
                <a:gd name="T5" fmla="*/ 251 h 255"/>
                <a:gd name="T6" fmla="*/ 725 w 734"/>
                <a:gd name="T7" fmla="*/ 255 h 255"/>
                <a:gd name="T8" fmla="*/ 734 w 734"/>
                <a:gd name="T9" fmla="*/ 57 h 255"/>
                <a:gd name="T10" fmla="*/ 448 w 734"/>
                <a:gd name="T11" fmla="*/ 0 h 255"/>
                <a:gd name="T12" fmla="*/ 92 w 734"/>
                <a:gd name="T13" fmla="*/ 48 h 255"/>
                <a:gd name="T14" fmla="*/ 0 60000 65536"/>
                <a:gd name="T15" fmla="*/ 0 60000 65536"/>
                <a:gd name="T16" fmla="*/ 0 60000 65536"/>
                <a:gd name="T17" fmla="*/ 0 60000 65536"/>
                <a:gd name="T18" fmla="*/ 0 60000 65536"/>
                <a:gd name="T19" fmla="*/ 0 60000 65536"/>
                <a:gd name="T20" fmla="*/ 0 60000 65536"/>
                <a:gd name="T21" fmla="*/ 0 w 734"/>
                <a:gd name="T22" fmla="*/ 0 h 255"/>
                <a:gd name="T23" fmla="*/ 734 w 734"/>
                <a:gd name="T24" fmla="*/ 255 h 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4" h="255">
                  <a:moveTo>
                    <a:pt x="0" y="61"/>
                  </a:moveTo>
                  <a:lnTo>
                    <a:pt x="255" y="132"/>
                  </a:lnTo>
                  <a:lnTo>
                    <a:pt x="641" y="251"/>
                  </a:lnTo>
                  <a:lnTo>
                    <a:pt x="725" y="255"/>
                  </a:lnTo>
                  <a:lnTo>
                    <a:pt x="734" y="57"/>
                  </a:lnTo>
                  <a:lnTo>
                    <a:pt x="448" y="0"/>
                  </a:lnTo>
                  <a:lnTo>
                    <a:pt x="92" y="48"/>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8" name="Group 56">
            <a:extLst>
              <a:ext uri="{FF2B5EF4-FFF2-40B4-BE49-F238E27FC236}">
                <a16:creationId xmlns:a16="http://schemas.microsoft.com/office/drawing/2014/main" id="{EF5B4578-6162-868C-966B-407096C789FC}"/>
              </a:ext>
            </a:extLst>
          </p:cNvPr>
          <p:cNvGrpSpPr>
            <a:grpSpLocks/>
          </p:cNvGrpSpPr>
          <p:nvPr/>
        </p:nvGrpSpPr>
        <p:grpSpPr bwMode="auto">
          <a:xfrm>
            <a:off x="1146175" y="377825"/>
            <a:ext cx="2293938" cy="1490663"/>
            <a:chOff x="722" y="238"/>
            <a:chExt cx="1445" cy="939"/>
          </a:xfrm>
        </p:grpSpPr>
        <p:grpSp>
          <p:nvGrpSpPr>
            <p:cNvPr id="9228" name="Group 57">
              <a:extLst>
                <a:ext uri="{FF2B5EF4-FFF2-40B4-BE49-F238E27FC236}">
                  <a16:creationId xmlns:a16="http://schemas.microsoft.com/office/drawing/2014/main" id="{C0FB8109-74C4-8C07-4774-5D365BE93304}"/>
                </a:ext>
              </a:extLst>
            </p:cNvPr>
            <p:cNvGrpSpPr>
              <a:grpSpLocks/>
            </p:cNvGrpSpPr>
            <p:nvPr/>
          </p:nvGrpSpPr>
          <p:grpSpPr bwMode="auto">
            <a:xfrm>
              <a:off x="810" y="238"/>
              <a:ext cx="1357" cy="939"/>
              <a:chOff x="810" y="238"/>
              <a:chExt cx="1357" cy="939"/>
            </a:xfrm>
          </p:grpSpPr>
          <p:sp>
            <p:nvSpPr>
              <p:cNvPr id="1181754" name="Text Box 58">
                <a:extLst>
                  <a:ext uri="{FF2B5EF4-FFF2-40B4-BE49-F238E27FC236}">
                    <a16:creationId xmlns:a16="http://schemas.microsoft.com/office/drawing/2014/main" id="{238B1CFC-1E1D-BB35-4CED-6C361C543E94}"/>
                  </a:ext>
                </a:extLst>
              </p:cNvPr>
              <p:cNvSpPr txBox="1">
                <a:spLocks noChangeArrowheads="1"/>
              </p:cNvSpPr>
              <p:nvPr/>
            </p:nvSpPr>
            <p:spPr bwMode="auto">
              <a:xfrm>
                <a:off x="862" y="985"/>
                <a:ext cx="116" cy="192"/>
              </a:xfrm>
              <a:prstGeom prst="rect">
                <a:avLst/>
              </a:prstGeom>
              <a:noFill/>
              <a:ln w="9525">
                <a:noFill/>
                <a:miter lim="800000"/>
                <a:headEnd/>
                <a:tailEnd/>
              </a:ln>
              <a:effectLst/>
            </p:spPr>
            <p:txBody>
              <a:bodyPr wrap="none">
                <a:spAutoFit/>
              </a:bodyPr>
              <a:lstStyle/>
              <a:p>
                <a:pPr>
                  <a:defRPr/>
                </a:pPr>
                <a:endParaRPr lang="de-CH" sz="1400">
                  <a:effectLst>
                    <a:outerShdw blurRad="38100" dist="38100" dir="2700000" algn="tl">
                      <a:srgbClr val="FFFFFF"/>
                    </a:outerShdw>
                  </a:effectLst>
                  <a:latin typeface="Times" charset="0"/>
                  <a:ea typeface="+mn-ea"/>
                </a:endParaRPr>
              </a:p>
            </p:txBody>
          </p:sp>
          <p:sp>
            <p:nvSpPr>
              <p:cNvPr id="1181755" name="Text Box 59">
                <a:extLst>
                  <a:ext uri="{FF2B5EF4-FFF2-40B4-BE49-F238E27FC236}">
                    <a16:creationId xmlns:a16="http://schemas.microsoft.com/office/drawing/2014/main" id="{71518E7E-846F-8E92-0C66-E528D05D94D1}"/>
                  </a:ext>
                </a:extLst>
              </p:cNvPr>
              <p:cNvSpPr txBox="1">
                <a:spLocks noChangeArrowheads="1"/>
              </p:cNvSpPr>
              <p:nvPr/>
            </p:nvSpPr>
            <p:spPr bwMode="auto">
              <a:xfrm>
                <a:off x="815" y="238"/>
                <a:ext cx="116" cy="192"/>
              </a:xfrm>
              <a:prstGeom prst="rect">
                <a:avLst/>
              </a:prstGeom>
              <a:noFill/>
              <a:ln w="9525">
                <a:noFill/>
                <a:miter lim="800000"/>
                <a:headEnd/>
                <a:tailEnd/>
              </a:ln>
              <a:effectLst/>
            </p:spPr>
            <p:txBody>
              <a:bodyPr wrap="none">
                <a:spAutoFit/>
              </a:bodyPr>
              <a:lstStyle/>
              <a:p>
                <a:pPr>
                  <a:defRPr/>
                </a:pPr>
                <a:endParaRPr lang="de-CH" sz="1400">
                  <a:effectLst>
                    <a:outerShdw blurRad="38100" dist="38100" dir="2700000" algn="tl">
                      <a:srgbClr val="FFFFFF"/>
                    </a:outerShdw>
                  </a:effectLst>
                  <a:latin typeface="Times" charset="0"/>
                  <a:ea typeface="+mn-ea"/>
                </a:endParaRPr>
              </a:p>
            </p:txBody>
          </p:sp>
          <p:sp>
            <p:nvSpPr>
              <p:cNvPr id="1181756" name="Text Box 60">
                <a:extLst>
                  <a:ext uri="{FF2B5EF4-FFF2-40B4-BE49-F238E27FC236}">
                    <a16:creationId xmlns:a16="http://schemas.microsoft.com/office/drawing/2014/main" id="{A0EABC39-A811-B7EA-19E8-9091F0B49967}"/>
                  </a:ext>
                </a:extLst>
              </p:cNvPr>
              <p:cNvSpPr txBox="1">
                <a:spLocks noChangeArrowheads="1"/>
              </p:cNvSpPr>
              <p:nvPr/>
            </p:nvSpPr>
            <p:spPr bwMode="auto">
              <a:xfrm>
                <a:off x="1524" y="702"/>
                <a:ext cx="116" cy="192"/>
              </a:xfrm>
              <a:prstGeom prst="rect">
                <a:avLst/>
              </a:prstGeom>
              <a:noFill/>
              <a:ln w="9525">
                <a:noFill/>
                <a:miter lim="800000"/>
                <a:headEnd/>
                <a:tailEnd/>
              </a:ln>
              <a:effectLst/>
            </p:spPr>
            <p:txBody>
              <a:bodyPr wrap="none">
                <a:spAutoFit/>
              </a:bodyPr>
              <a:lstStyle/>
              <a:p>
                <a:pPr>
                  <a:defRPr/>
                </a:pPr>
                <a:endParaRPr lang="de-CH" sz="1400">
                  <a:effectLst>
                    <a:outerShdw blurRad="38100" dist="38100" dir="2700000" algn="tl">
                      <a:srgbClr val="FFFFFF"/>
                    </a:outerShdw>
                  </a:effectLst>
                  <a:latin typeface="Times" charset="0"/>
                  <a:ea typeface="+mn-ea"/>
                </a:endParaRPr>
              </a:p>
            </p:txBody>
          </p:sp>
          <p:grpSp>
            <p:nvGrpSpPr>
              <p:cNvPr id="9233" name="Group 61">
                <a:extLst>
                  <a:ext uri="{FF2B5EF4-FFF2-40B4-BE49-F238E27FC236}">
                    <a16:creationId xmlns:a16="http://schemas.microsoft.com/office/drawing/2014/main" id="{A8C13188-8D43-9EFC-FE57-FCA1FDCE10A7}"/>
                  </a:ext>
                </a:extLst>
              </p:cNvPr>
              <p:cNvGrpSpPr>
                <a:grpSpLocks/>
              </p:cNvGrpSpPr>
              <p:nvPr/>
            </p:nvGrpSpPr>
            <p:grpSpPr bwMode="auto">
              <a:xfrm>
                <a:off x="810" y="262"/>
                <a:ext cx="711" cy="719"/>
                <a:chOff x="1152" y="344"/>
                <a:chExt cx="1840" cy="1859"/>
              </a:xfrm>
            </p:grpSpPr>
            <p:sp>
              <p:nvSpPr>
                <p:cNvPr id="9235" name="Line 62">
                  <a:extLst>
                    <a:ext uri="{FF2B5EF4-FFF2-40B4-BE49-F238E27FC236}">
                      <a16:creationId xmlns:a16="http://schemas.microsoft.com/office/drawing/2014/main" id="{CDE1F7C3-47CA-2B78-51BC-CDA4AAABA8B5}"/>
                    </a:ext>
                  </a:extLst>
                </p:cNvPr>
                <p:cNvSpPr>
                  <a:spLocks noChangeShapeType="1"/>
                </p:cNvSpPr>
                <p:nvPr/>
              </p:nvSpPr>
              <p:spPr bwMode="auto">
                <a:xfrm>
                  <a:off x="1154" y="1676"/>
                  <a:ext cx="933" cy="527"/>
                </a:xfrm>
                <a:prstGeom prst="line">
                  <a:avLst/>
                </a:prstGeom>
                <a:noFill/>
                <a:ln w="9525">
                  <a:solidFill>
                    <a:schemeClr val="tx1">
                      <a:alpha val="50195"/>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6" name="Line 63">
                  <a:extLst>
                    <a:ext uri="{FF2B5EF4-FFF2-40B4-BE49-F238E27FC236}">
                      <a16:creationId xmlns:a16="http://schemas.microsoft.com/office/drawing/2014/main" id="{5CAD9B79-D332-F033-86E0-B6E39671D70B}"/>
                    </a:ext>
                  </a:extLst>
                </p:cNvPr>
                <p:cNvSpPr>
                  <a:spLocks noChangeShapeType="1"/>
                </p:cNvSpPr>
                <p:nvPr/>
              </p:nvSpPr>
              <p:spPr bwMode="auto">
                <a:xfrm>
                  <a:off x="1152" y="1680"/>
                  <a:ext cx="1840" cy="0"/>
                </a:xfrm>
                <a:prstGeom prst="line">
                  <a:avLst/>
                </a:prstGeom>
                <a:noFill/>
                <a:ln w="9525">
                  <a:solidFill>
                    <a:schemeClr val="tx1">
                      <a:alpha val="50195"/>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7" name="Line 64">
                  <a:extLst>
                    <a:ext uri="{FF2B5EF4-FFF2-40B4-BE49-F238E27FC236}">
                      <a16:creationId xmlns:a16="http://schemas.microsoft.com/office/drawing/2014/main" id="{DCBC7BB7-AD23-10A8-8D14-AF7769597B82}"/>
                    </a:ext>
                  </a:extLst>
                </p:cNvPr>
                <p:cNvSpPr>
                  <a:spLocks noChangeShapeType="1"/>
                </p:cNvSpPr>
                <p:nvPr/>
              </p:nvSpPr>
              <p:spPr bwMode="auto">
                <a:xfrm flipV="1">
                  <a:off x="1152" y="344"/>
                  <a:ext cx="0" cy="1336"/>
                </a:xfrm>
                <a:prstGeom prst="line">
                  <a:avLst/>
                </a:prstGeom>
                <a:noFill/>
                <a:ln w="9525">
                  <a:solidFill>
                    <a:schemeClr val="tx1">
                      <a:alpha val="50195"/>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181761" name="Text Box 65">
                <a:extLst>
                  <a:ext uri="{FF2B5EF4-FFF2-40B4-BE49-F238E27FC236}">
                    <a16:creationId xmlns:a16="http://schemas.microsoft.com/office/drawing/2014/main" id="{6CDE96FF-1971-E616-5458-69F6D717F0CB}"/>
                  </a:ext>
                </a:extLst>
              </p:cNvPr>
              <p:cNvSpPr txBox="1">
                <a:spLocks noChangeArrowheads="1"/>
              </p:cNvSpPr>
              <p:nvPr/>
            </p:nvSpPr>
            <p:spPr bwMode="auto">
              <a:xfrm>
                <a:off x="1379" y="340"/>
                <a:ext cx="788" cy="288"/>
              </a:xfrm>
              <a:prstGeom prst="rect">
                <a:avLst/>
              </a:prstGeom>
              <a:noFill/>
              <a:ln w="9525">
                <a:noFill/>
                <a:miter lim="800000"/>
                <a:headEnd/>
                <a:tailEnd/>
              </a:ln>
              <a:effectLst/>
            </p:spPr>
            <p:txBody>
              <a:bodyPr wrap="none">
                <a:spAutoFit/>
              </a:bodyPr>
              <a:lstStyle/>
              <a:p>
                <a:pPr>
                  <a:defRPr/>
                </a:pPr>
                <a:r>
                  <a:rPr lang="de-DE" b="1" dirty="0" err="1">
                    <a:effectLst>
                      <a:outerShdw blurRad="38100" dist="38100" dir="2700000" algn="tl">
                        <a:srgbClr val="FFFFFF"/>
                      </a:outerShdw>
                    </a:effectLst>
                    <a:latin typeface="Times" charset="0"/>
                    <a:ea typeface="+mn-ea"/>
                  </a:rPr>
                  <a:t>gestures</a:t>
                </a:r>
                <a:endParaRPr lang="de-DE" b="1" dirty="0">
                  <a:effectLst>
                    <a:outerShdw blurRad="38100" dist="38100" dir="2700000" algn="tl">
                      <a:srgbClr val="FFFFFF"/>
                    </a:outerShdw>
                  </a:effectLst>
                  <a:latin typeface="Times" charset="0"/>
                  <a:ea typeface="+mn-ea"/>
                </a:endParaRPr>
              </a:p>
            </p:txBody>
          </p:sp>
        </p:grpSp>
        <p:pic>
          <p:nvPicPr>
            <p:cNvPr id="9229" name="Picture 66">
              <a:extLst>
                <a:ext uri="{FF2B5EF4-FFF2-40B4-BE49-F238E27FC236}">
                  <a16:creationId xmlns:a16="http://schemas.microsoft.com/office/drawing/2014/main" id="{929992CE-7B8A-D653-DB90-048DAAA82E61}"/>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2" y="443"/>
              <a:ext cx="681"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 name="Text Box 36">
            <a:extLst>
              <a:ext uri="{FF2B5EF4-FFF2-40B4-BE49-F238E27FC236}">
                <a16:creationId xmlns:a16="http://schemas.microsoft.com/office/drawing/2014/main" id="{3C9A2ED9-7CA8-742D-1668-F041EF1A01CC}"/>
              </a:ext>
            </a:extLst>
          </p:cNvPr>
          <p:cNvSpPr txBox="1">
            <a:spLocks noChangeArrowheads="1"/>
          </p:cNvSpPr>
          <p:nvPr/>
        </p:nvSpPr>
        <p:spPr bwMode="auto">
          <a:xfrm>
            <a:off x="500063" y="1836738"/>
            <a:ext cx="1827212" cy="831850"/>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b="1" dirty="0" err="1">
                <a:solidFill>
                  <a:srgbClr val="FF0000"/>
                </a:solidFill>
                <a:effectLst>
                  <a:outerShdw blurRad="50800" dist="38100" dir="2700000" algn="tl" rotWithShape="0">
                    <a:srgbClr val="0010DD">
                      <a:alpha val="40000"/>
                    </a:srgbClr>
                  </a:outerShdw>
                </a:effectLst>
                <a:latin typeface="Times" pitchFamily="2" charset="0"/>
              </a:rPr>
              <a:t>gestural</a:t>
            </a:r>
            <a:endParaRPr lang="de-DE" altLang="en-US" b="1" dirty="0">
              <a:solidFill>
                <a:srgbClr val="FF0000"/>
              </a:solidFill>
              <a:effectLst>
                <a:outerShdw blurRad="50800" dist="38100" dir="2700000" algn="tl" rotWithShape="0">
                  <a:srgbClr val="0010DD">
                    <a:alpha val="40000"/>
                  </a:srgbClr>
                </a:outerShdw>
              </a:effectLst>
              <a:latin typeface="Times" pitchFamily="2" charset="0"/>
            </a:endParaRPr>
          </a:p>
          <a:p>
            <a:pPr>
              <a:defRPr/>
            </a:pPr>
            <a:r>
              <a:rPr lang="de-DE" altLang="en-US" b="1" dirty="0" err="1">
                <a:solidFill>
                  <a:srgbClr val="FF0000"/>
                </a:solidFill>
                <a:effectLst>
                  <a:outerShdw blurRad="50800" dist="38100" dir="2700000" algn="tl" rotWithShape="0">
                    <a:srgbClr val="0010DD">
                      <a:alpha val="40000"/>
                    </a:srgbClr>
                  </a:outerShdw>
                </a:effectLst>
                <a:latin typeface="Times" pitchFamily="2" charset="0"/>
              </a:rPr>
              <a:t>embodiment</a:t>
            </a:r>
            <a:endParaRPr lang="de-DE" altLang="en-US" dirty="0">
              <a:solidFill>
                <a:srgbClr val="FF0000"/>
              </a:solidFill>
              <a:effectLst>
                <a:outerShdw blurRad="50800" dist="38100" dir="2700000" algn="tl" rotWithShape="0">
                  <a:srgbClr val="0010DD">
                    <a:alpha val="40000"/>
                  </a:srgbClr>
                </a:outerShdw>
              </a:effectLst>
              <a:latin typeface="Times" pitchFamily="2" charset="0"/>
            </a:endParaRPr>
          </a:p>
        </p:txBody>
      </p:sp>
      <p:sp>
        <p:nvSpPr>
          <p:cNvPr id="65" name="Text Box 51">
            <a:extLst>
              <a:ext uri="{FF2B5EF4-FFF2-40B4-BE49-F238E27FC236}">
                <a16:creationId xmlns:a16="http://schemas.microsoft.com/office/drawing/2014/main" id="{573FE201-1D45-56CD-F9EF-C8BB634FEA62}"/>
              </a:ext>
            </a:extLst>
          </p:cNvPr>
          <p:cNvSpPr txBox="1">
            <a:spLocks noChangeArrowheads="1"/>
          </p:cNvSpPr>
          <p:nvPr/>
        </p:nvSpPr>
        <p:spPr bwMode="auto">
          <a:xfrm>
            <a:off x="6708775" y="4751388"/>
            <a:ext cx="3121025" cy="1630362"/>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lgn="r">
              <a:defRPr/>
            </a:pPr>
            <a:r>
              <a:rPr lang="de-DE" altLang="en-US" sz="2000" dirty="0">
                <a:effectLst>
                  <a:outerShdw blurRad="38100" dist="38100" dir="2700000" algn="tl">
                    <a:srgbClr val="FFFFFF"/>
                  </a:outerShdw>
                </a:effectLst>
                <a:latin typeface="Times" pitchFamily="2" charset="0"/>
              </a:rPr>
              <a:t>3. Check </a:t>
            </a:r>
            <a:r>
              <a:rPr lang="de-DE" altLang="en-US" sz="2000" dirty="0" err="1">
                <a:effectLst>
                  <a:outerShdw blurRad="38100" dist="38100" dir="2700000" algn="tl">
                    <a:srgbClr val="FFFFFF"/>
                  </a:outerShdw>
                </a:effectLst>
                <a:latin typeface="Times" pitchFamily="2" charset="0"/>
              </a:rPr>
              <a:t>from</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acoustical</a:t>
            </a:r>
            <a:endParaRPr lang="de-DE" altLang="en-US" sz="2000" dirty="0">
              <a:effectLst>
                <a:outerShdw blurRad="38100" dist="38100" dir="2700000" algn="tl">
                  <a:srgbClr val="FFFFFF"/>
                </a:outerShdw>
              </a:effectLst>
              <a:latin typeface="Times" pitchFamily="2" charset="0"/>
            </a:endParaRPr>
          </a:p>
          <a:p>
            <a:pPr algn="r">
              <a:defRPr/>
            </a:pPr>
            <a:r>
              <a:rPr lang="de-DE" altLang="en-US" sz="2000" dirty="0" err="1">
                <a:effectLst>
                  <a:outerShdw blurRad="38100" dist="38100" dir="2700000" algn="tl">
                    <a:srgbClr val="FFFFFF"/>
                  </a:outerShdw>
                </a:effectLst>
                <a:latin typeface="Times" pitchFamily="2" charset="0"/>
              </a:rPr>
              <a:t>output</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whether</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the</a:t>
            </a:r>
            <a:r>
              <a:rPr lang="de-DE" altLang="en-US" sz="2000" dirty="0">
                <a:effectLst>
                  <a:outerShdw blurRad="38100" dist="38100" dir="2700000" algn="tl">
                    <a:srgbClr val="FFFFFF"/>
                  </a:outerShdw>
                </a:effectLst>
                <a:latin typeface="Times" pitchFamily="2" charset="0"/>
              </a:rPr>
              <a:t> </a:t>
            </a:r>
          </a:p>
          <a:p>
            <a:pPr algn="r">
              <a:defRPr/>
            </a:pPr>
            <a:r>
              <a:rPr lang="de-DE" altLang="en-US" sz="2000" dirty="0" err="1">
                <a:effectLst>
                  <a:outerShdw blurRad="38100" dist="38100" dir="2700000" algn="tl">
                    <a:srgbClr val="FFFFFF"/>
                  </a:outerShdw>
                </a:effectLst>
                <a:latin typeface="Times" pitchFamily="2" charset="0"/>
              </a:rPr>
              <a:t>gesturalization</a:t>
            </a:r>
            <a:endParaRPr lang="de-DE" altLang="en-US" sz="2000" dirty="0">
              <a:effectLst>
                <a:outerShdw blurRad="38100" dist="38100" dir="2700000" algn="tl">
                  <a:srgbClr val="FFFFFF"/>
                </a:outerShdw>
              </a:effectLst>
              <a:latin typeface="Times" pitchFamily="2" charset="0"/>
            </a:endParaRPr>
          </a:p>
          <a:p>
            <a:pPr algn="r">
              <a:defRPr/>
            </a:pPr>
            <a:r>
              <a:rPr lang="de-DE" altLang="en-US" sz="2000" dirty="0" err="1">
                <a:effectLst>
                  <a:outerShdw blurRad="38100" dist="38100" dir="2700000" algn="tl">
                    <a:srgbClr val="FFFFFF"/>
                  </a:outerShdw>
                </a:effectLst>
                <a:latin typeface="Times" pitchFamily="2" charset="0"/>
              </a:rPr>
              <a:t>corresponds</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to</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your</a:t>
            </a:r>
            <a:endParaRPr lang="de-DE" altLang="en-US" sz="2000" dirty="0">
              <a:effectLst>
                <a:outerShdw blurRad="38100" dist="38100" dir="2700000" algn="tl">
                  <a:srgbClr val="FFFFFF"/>
                </a:outerShdw>
              </a:effectLst>
              <a:latin typeface="Times" pitchFamily="2" charset="0"/>
            </a:endParaRPr>
          </a:p>
          <a:p>
            <a:pPr algn="r">
              <a:defRPr/>
            </a:pPr>
            <a:r>
              <a:rPr lang="de-DE" altLang="en-US" sz="2000" dirty="0" err="1">
                <a:effectLst>
                  <a:outerShdw blurRad="38100" dist="38100" dir="2700000" algn="tl">
                    <a:srgbClr val="FFFFFF"/>
                  </a:outerShdw>
                </a:effectLst>
                <a:latin typeface="Times" pitchFamily="2" charset="0"/>
              </a:rPr>
              <a:t>analysis</a:t>
            </a:r>
            <a:r>
              <a:rPr lang="de-DE" altLang="en-US" sz="2000" dirty="0">
                <a:effectLst>
                  <a:outerShdw blurRad="38100" dist="38100" dir="2700000" algn="tl">
                    <a:srgbClr val="FFFFFF"/>
                  </a:outerShdw>
                </a:effectLst>
                <a:latin typeface="Times" pitchFamily="2" charset="0"/>
              </a:rPr>
              <a:t>.</a:t>
            </a:r>
          </a:p>
        </p:txBody>
      </p:sp>
      <p:sp>
        <p:nvSpPr>
          <p:cNvPr id="66" name="AutoShape 47">
            <a:extLst>
              <a:ext uri="{FF2B5EF4-FFF2-40B4-BE49-F238E27FC236}">
                <a16:creationId xmlns:a16="http://schemas.microsoft.com/office/drawing/2014/main" id="{229BB07D-CFF2-11BD-90DB-AD17F20EE0AB}"/>
              </a:ext>
            </a:extLst>
          </p:cNvPr>
          <p:cNvSpPr>
            <a:spLocks noChangeArrowheads="1"/>
          </p:cNvSpPr>
          <p:nvPr/>
        </p:nvSpPr>
        <p:spPr bwMode="auto">
          <a:xfrm rot="7426159" flipV="1">
            <a:off x="6828632" y="3326606"/>
            <a:ext cx="2673350" cy="280987"/>
          </a:xfrm>
          <a:prstGeom prst="stripedRightArrow">
            <a:avLst>
              <a:gd name="adj1" fmla="val 50000"/>
              <a:gd name="adj2" fmla="val 125875"/>
            </a:avLst>
          </a:prstGeom>
          <a:gradFill rotWithShape="0">
            <a:gsLst>
              <a:gs pos="0">
                <a:srgbClr val="C00000"/>
              </a:gs>
              <a:gs pos="100000">
                <a:srgbClr val="FFFF00"/>
              </a:gs>
            </a:gsLst>
            <a:lin ang="5400000" scaled="1"/>
          </a:gradFill>
          <a:ln w="9525">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Math1"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ppt_h/2"/>
                                          </p:val>
                                        </p:tav>
                                        <p:tav tm="100000">
                                          <p:val>
                                            <p:strVal val="#ppt_y"/>
                                          </p:val>
                                        </p:tav>
                                      </p:tavLst>
                                    </p:anim>
                                    <p:anim calcmode="lin" valueType="num">
                                      <p:cBhvr>
                                        <p:cTn id="17" dur="500" fill="hold"/>
                                        <p:tgtEl>
                                          <p:spTgt spid="15"/>
                                        </p:tgtEl>
                                        <p:attrNameLst>
                                          <p:attrName>ppt_w</p:attrName>
                                        </p:attrNameLst>
                                      </p:cBhvr>
                                      <p:tavLst>
                                        <p:tav tm="0">
                                          <p:val>
                                            <p:strVal val="#ppt_w"/>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ppt_h/2"/>
                                          </p:val>
                                        </p:tav>
                                        <p:tav tm="100000">
                                          <p:val>
                                            <p:strVal val="#ppt_y"/>
                                          </p:val>
                                        </p:tav>
                                      </p:tavLst>
                                    </p:anim>
                                    <p:anim calcmode="lin" valueType="num">
                                      <p:cBhvr>
                                        <p:cTn id="25" dur="500" fill="hold"/>
                                        <p:tgtEl>
                                          <p:spTgt spid="16"/>
                                        </p:tgtEl>
                                        <p:attrNameLst>
                                          <p:attrName>ppt_w</p:attrName>
                                        </p:attrNameLst>
                                      </p:cBhvr>
                                      <p:tavLst>
                                        <p:tav tm="0">
                                          <p:val>
                                            <p:strVal val="#ppt_w"/>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8" fill="hold" nodeType="clickEffect">
                                  <p:stCondLst>
                                    <p:cond delay="0"/>
                                  </p:stCondLst>
                                  <p:childTnLst>
                                    <p:set>
                                      <p:cBhvr>
                                        <p:cTn id="39" dur="1" fill="hold">
                                          <p:stCondLst>
                                            <p:cond delay="0"/>
                                          </p:stCondLst>
                                        </p:cTn>
                                        <p:tgtEl>
                                          <p:spTgt spid="1181751"/>
                                        </p:tgtEl>
                                        <p:attrNameLst>
                                          <p:attrName>style.visibility</p:attrName>
                                        </p:attrNameLst>
                                      </p:cBhvr>
                                      <p:to>
                                        <p:strVal val="visible"/>
                                      </p:to>
                                    </p:set>
                                    <p:anim calcmode="lin" valueType="num">
                                      <p:cBhvr>
                                        <p:cTn id="40" dur="500" fill="hold"/>
                                        <p:tgtEl>
                                          <p:spTgt spid="1181751"/>
                                        </p:tgtEl>
                                        <p:attrNameLst>
                                          <p:attrName>ppt_x</p:attrName>
                                        </p:attrNameLst>
                                      </p:cBhvr>
                                      <p:tavLst>
                                        <p:tav tm="0">
                                          <p:val>
                                            <p:strVal val="#ppt_x-#ppt_w/2"/>
                                          </p:val>
                                        </p:tav>
                                        <p:tav tm="100000">
                                          <p:val>
                                            <p:strVal val="#ppt_x"/>
                                          </p:val>
                                        </p:tav>
                                      </p:tavLst>
                                    </p:anim>
                                    <p:anim calcmode="lin" valueType="num">
                                      <p:cBhvr>
                                        <p:cTn id="41" dur="500" fill="hold"/>
                                        <p:tgtEl>
                                          <p:spTgt spid="1181751"/>
                                        </p:tgtEl>
                                        <p:attrNameLst>
                                          <p:attrName>ppt_y</p:attrName>
                                        </p:attrNameLst>
                                      </p:cBhvr>
                                      <p:tavLst>
                                        <p:tav tm="0">
                                          <p:val>
                                            <p:strVal val="#ppt_y"/>
                                          </p:val>
                                        </p:tav>
                                        <p:tav tm="100000">
                                          <p:val>
                                            <p:strVal val="#ppt_y"/>
                                          </p:val>
                                        </p:tav>
                                      </p:tavLst>
                                    </p:anim>
                                    <p:anim calcmode="lin" valueType="num">
                                      <p:cBhvr>
                                        <p:cTn id="42" dur="500" fill="hold"/>
                                        <p:tgtEl>
                                          <p:spTgt spid="1181751"/>
                                        </p:tgtEl>
                                        <p:attrNameLst>
                                          <p:attrName>ppt_w</p:attrName>
                                        </p:attrNameLst>
                                      </p:cBhvr>
                                      <p:tavLst>
                                        <p:tav tm="0">
                                          <p:val>
                                            <p:fltVal val="0"/>
                                          </p:val>
                                        </p:tav>
                                        <p:tav tm="100000">
                                          <p:val>
                                            <p:strVal val="#ppt_w"/>
                                          </p:val>
                                        </p:tav>
                                      </p:tavLst>
                                    </p:anim>
                                    <p:anim calcmode="lin" valueType="num">
                                      <p:cBhvr>
                                        <p:cTn id="43" dur="500" fill="hold"/>
                                        <p:tgtEl>
                                          <p:spTgt spid="1181751"/>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dissolv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1751"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F7F5C3E0-EF1E-6432-3EDC-93138E815970}"/>
              </a:ext>
            </a:extLst>
          </p:cNvPr>
          <p:cNvSpPr txBox="1">
            <a:spLocks noChangeArrowheads="1"/>
          </p:cNvSpPr>
          <p:nvPr/>
        </p:nvSpPr>
        <p:spPr bwMode="auto">
          <a:xfrm>
            <a:off x="1271588" y="1038225"/>
            <a:ext cx="8642350" cy="4400550"/>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marL="0">
              <a:spcBef>
                <a:spcPct val="50000"/>
              </a:spcBef>
              <a:defRPr/>
            </a:pPr>
            <a:r>
              <a:rPr lang="de-DE" altLang="en-US" dirty="0">
                <a:effectLst>
                  <a:outerShdw blurRad="38100" dist="38100" dir="2700000" algn="tl">
                    <a:srgbClr val="FFFFFF"/>
                  </a:outerShdw>
                </a:effectLst>
                <a:latin typeface="Times" pitchFamily="2" charset="0"/>
              </a:rPr>
              <a:t>VI.4 </a:t>
            </a:r>
            <a:r>
              <a:rPr lang="de-DE" altLang="en-US" b="1" dirty="0">
                <a:effectLst>
                  <a:outerShdw blurRad="38100" dist="38100" dir="2700000" algn="tl">
                    <a:srgbClr val="FFFFFF"/>
                  </a:outerShdw>
                </a:effectLst>
                <a:latin typeface="Times" pitchFamily="2" charset="0"/>
              </a:rPr>
              <a:t>A </a:t>
            </a:r>
            <a:r>
              <a:rPr lang="de-DE" altLang="en-US" b="1" dirty="0" err="1">
                <a:effectLst>
                  <a:outerShdw blurRad="38100" dist="38100" dir="2700000" algn="tl">
                    <a:srgbClr val="FFFFFF"/>
                  </a:outerShdw>
                </a:effectLst>
                <a:latin typeface="Times" pitchFamily="2" charset="0"/>
              </a:rPr>
              <a:t>Mathematical</a:t>
            </a:r>
            <a:r>
              <a:rPr lang="de-DE" altLang="en-US" b="1" dirty="0">
                <a:effectLst>
                  <a:outerShdw blurRad="38100" dist="38100" dir="2700000" algn="tl">
                    <a:srgbClr val="FFFFFF"/>
                  </a:outerShdw>
                </a:effectLst>
                <a:latin typeface="Times" pitchFamily="2" charset="0"/>
              </a:rPr>
              <a:t> Model </a:t>
            </a:r>
            <a:r>
              <a:rPr lang="de-DE" altLang="en-US" b="1" dirty="0" err="1">
                <a:effectLst>
                  <a:outerShdw blurRad="38100" dist="38100" dir="2700000" algn="tl">
                    <a:srgbClr val="FFFFFF"/>
                  </a:outerShdw>
                </a:effectLst>
                <a:latin typeface="Times" pitchFamily="2" charset="0"/>
              </a:rPr>
              <a:t>of</a:t>
            </a:r>
            <a:r>
              <a:rPr lang="de-DE" altLang="en-US" b="1" dirty="0">
                <a:effectLst>
                  <a:outerShdw blurRad="38100" dist="38100" dir="2700000" algn="tl">
                    <a:srgbClr val="FFFFFF"/>
                  </a:outerShdw>
                </a:effectLst>
                <a:latin typeface="Times" pitchFamily="2" charset="0"/>
              </a:rPr>
              <a:t> Musical Time </a:t>
            </a:r>
            <a:r>
              <a:rPr lang="de-DE" altLang="en-US" b="1" dirty="0" err="1">
                <a:effectLst>
                  <a:outerShdw blurRad="38100" dist="38100" dir="2700000" algn="tl">
                    <a:srgbClr val="FFFFFF"/>
                  </a:outerShdw>
                </a:effectLst>
                <a:latin typeface="Times" pitchFamily="2" charset="0"/>
              </a:rPr>
              <a:t>Construction</a:t>
            </a:r>
            <a:r>
              <a:rPr lang="de-DE" altLang="en-US" b="1" dirty="0">
                <a:effectLst>
                  <a:outerShdw blurRad="38100" dist="38100" dir="2700000" algn="tl">
                    <a:srgbClr val="FFFFFF"/>
                  </a:outerShdw>
                </a:effectLst>
                <a:latin typeface="Times" pitchFamily="2" charset="0"/>
              </a:rPr>
              <a:t> via </a:t>
            </a:r>
            <a:r>
              <a:rPr lang="de-DE" altLang="en-US" b="1" dirty="0" err="1">
                <a:effectLst>
                  <a:outerShdw blurRad="38100" dist="38100" dir="2700000" algn="tl">
                    <a:srgbClr val="FFFFFF"/>
                  </a:outerShdw>
                </a:effectLst>
                <a:latin typeface="Times" pitchFamily="2" charset="0"/>
              </a:rPr>
              <a:t>Gestural</a:t>
            </a:r>
            <a:r>
              <a:rPr lang="de-DE" altLang="en-US" b="1" dirty="0">
                <a:effectLst>
                  <a:outerShdw blurRad="38100" dist="38100" dir="2700000" algn="tl">
                    <a:srgbClr val="FFFFFF"/>
                  </a:outerShdw>
                </a:effectLst>
                <a:latin typeface="Times" pitchFamily="2" charset="0"/>
              </a:rPr>
              <a:t> </a:t>
            </a:r>
            <a:r>
              <a:rPr lang="de-DE" altLang="en-US" b="1" dirty="0" err="1">
                <a:effectLst>
                  <a:outerShdw blurRad="38100" dist="38100" dir="2700000" algn="tl">
                    <a:srgbClr val="FFFFFF"/>
                  </a:outerShdw>
                </a:effectLst>
                <a:latin typeface="Times" pitchFamily="2" charset="0"/>
              </a:rPr>
              <a:t>Diagrams</a:t>
            </a:r>
            <a:endParaRPr lang="de-DE" altLang="en-US" b="1" dirty="0">
              <a:effectLst>
                <a:outerShdw blurRad="38100" dist="38100" dir="2700000" algn="tl">
                  <a:srgbClr val="FFFFFF"/>
                </a:outerShdw>
              </a:effectLst>
              <a:latin typeface="Times" pitchFamily="2" charset="0"/>
            </a:endParaRPr>
          </a:p>
          <a:p>
            <a:pPr marL="0">
              <a:spcBef>
                <a:spcPct val="50000"/>
              </a:spcBef>
              <a:defRPr/>
            </a:pPr>
            <a:r>
              <a:rPr lang="de-DE" altLang="en-US" dirty="0">
                <a:effectLst>
                  <a:outerShdw blurRad="38100" dist="38100" dir="2700000" algn="tl">
                    <a:srgbClr val="FFFFFF"/>
                  </a:outerShdw>
                </a:effectLst>
                <a:latin typeface="Times" pitchFamily="2" charset="0"/>
              </a:rPr>
              <a:t>In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following</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discussion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develop</a:t>
            </a:r>
            <a:r>
              <a:rPr lang="de-DE" altLang="en-US" dirty="0">
                <a:effectLst>
                  <a:outerShdw blurRad="38100" dist="38100" dir="2700000" algn="tl">
                    <a:srgbClr val="FFFFFF"/>
                  </a:outerShdw>
                </a:effectLst>
                <a:latin typeface="Times" pitchFamily="2" charset="0"/>
              </a:rPr>
              <a:t> a </a:t>
            </a:r>
            <a:r>
              <a:rPr lang="de-DE" altLang="en-US" dirty="0" err="1">
                <a:effectLst>
                  <a:outerShdw blurRad="38100" dist="38100" dir="2700000" algn="tl">
                    <a:srgbClr val="FFFFFF"/>
                  </a:outerShdw>
                </a:effectLst>
                <a:latin typeface="Times" pitchFamily="2" charset="0"/>
              </a:rPr>
              <a:t>mathematical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construction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vertical</a:t>
            </a:r>
            <a:r>
              <a:rPr lang="de-DE" altLang="en-US" dirty="0">
                <a:effectLst>
                  <a:outerShdw blurRad="38100" dist="38100" dir="2700000" algn="tl">
                    <a:srgbClr val="FFFFFF"/>
                  </a:outerShdw>
                </a:effectLst>
                <a:latin typeface="Times" pitchFamily="2" charset="0"/>
              </a:rPr>
              <a:t> time </a:t>
            </a:r>
            <a:r>
              <a:rPr lang="de-DE" altLang="en-US" dirty="0" err="1">
                <a:effectLst>
                  <a:outerShdw blurRad="38100" dist="38100" dir="2700000" algn="tl">
                    <a:srgbClr val="FFFFFF"/>
                  </a:outerShdw>
                </a:effectLst>
                <a:latin typeface="Times" pitchFamily="2" charset="0"/>
              </a:rPr>
              <a:t>that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based</a:t>
            </a:r>
            <a:r>
              <a:rPr lang="de-DE" altLang="en-US" dirty="0">
                <a:effectLst>
                  <a:outerShdw blurRad="38100" dist="38100" dir="2700000" algn="tl">
                    <a:srgbClr val="FFFFFF"/>
                  </a:outerShdw>
                </a:effectLst>
                <a:latin typeface="Times" pitchFamily="2" charset="0"/>
              </a:rPr>
              <a:t> on </a:t>
            </a:r>
            <a:r>
              <a:rPr lang="de-DE" altLang="en-US" dirty="0" err="1">
                <a:effectLst>
                  <a:outerShdw blurRad="38100" dist="38100" dir="2700000" algn="tl">
                    <a:srgbClr val="FFFFFF"/>
                  </a:outerShdw>
                </a:effectLst>
                <a:latin typeface="Times" pitchFamily="2" charset="0"/>
              </a:rPr>
              <a:t>diagrams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gestures</a:t>
            </a:r>
            <a:r>
              <a:rPr lang="de-DE" altLang="en-US" dirty="0">
                <a:effectLst>
                  <a:outerShdw blurRad="38100" dist="38100" dir="2700000" algn="tl">
                    <a:srgbClr val="FFFFFF"/>
                  </a:outerShdw>
                </a:effectLst>
                <a:latin typeface="Times" pitchFamily="2" charset="0"/>
              </a:rPr>
              <a:t>.</a:t>
            </a:r>
          </a:p>
          <a:p>
            <a:pPr marL="0">
              <a:spcBef>
                <a:spcPct val="50000"/>
              </a:spcBef>
              <a:defRPr/>
            </a:pPr>
            <a:r>
              <a:rPr lang="de-DE" altLang="en-US" dirty="0">
                <a:effectLst>
                  <a:outerShdw blurRad="38100" dist="38100" dir="2700000" algn="tl">
                    <a:srgbClr val="FFFFFF"/>
                  </a:outerShdw>
                </a:effectLst>
                <a:latin typeface="Times" pitchFamily="2" charset="0"/>
              </a:rPr>
              <a:t>This </a:t>
            </a:r>
            <a:r>
              <a:rPr lang="de-DE" altLang="en-US" dirty="0" err="1">
                <a:effectLst>
                  <a:outerShdw blurRad="38100" dist="38100" dir="2700000" algn="tl">
                    <a:srgbClr val="FFFFFF"/>
                  </a:outerShdw>
                </a:effectLst>
                <a:latin typeface="Times" pitchFamily="2" charset="0"/>
              </a:rPr>
              <a:t>approach</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inspired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by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construction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 </a:t>
            </a:r>
            <a:r>
              <a:rPr lang="de-DE" altLang="en-US" i="1" dirty="0" err="1">
                <a:effectLst>
                  <a:outerShdw blurRad="38100" dist="38100" dir="2700000" algn="tl">
                    <a:srgbClr val="FFFFFF"/>
                  </a:outerShdw>
                </a:effectLst>
                <a:latin typeface="Times" pitchFamily="2" charset="0"/>
              </a:rPr>
              <a:t>distributed</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identity</a:t>
            </a:r>
            <a:r>
              <a:rPr lang="de-DE" altLang="en-US" i="1" dirty="0">
                <a:effectLst>
                  <a:outerShdw blurRad="38100" dist="38100" dir="2700000" algn="tl">
                    <a:srgbClr val="FFFFFF"/>
                  </a:outerShdw>
                </a:effectLst>
                <a:latin typeface="Times" pitchFamily="2" charset="0"/>
              </a:rPr>
              <a:t> </a:t>
            </a:r>
            <a:r>
              <a:rPr lang="de-DE" altLang="en-US" dirty="0">
                <a:effectLst>
                  <a:outerShdw blurRad="38100" dist="38100" dir="2700000" algn="tl">
                    <a:srgbClr val="FFFFFF"/>
                  </a:outerShdw>
                </a:effectLst>
                <a:latin typeface="Times" pitchFamily="2" charset="0"/>
              </a:rPr>
              <a:t>in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collaborative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musicianship</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described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above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for</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creative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interaction</a:t>
            </a:r>
            <a:r>
              <a:rPr lang="de-DE" altLang="en-US" dirty="0">
                <a:effectLst>
                  <a:outerShdw blurRad="38100" dist="38100" dir="2700000" algn="tl">
                    <a:srgbClr val="FFFFFF"/>
                  </a:outerShdw>
                </a:effectLst>
                <a:latin typeface="Times" pitchFamily="2" charset="0"/>
              </a:rPr>
              <a:t> in </a:t>
            </a:r>
            <a:r>
              <a:rPr lang="de-DE" altLang="en-US" dirty="0" err="1">
                <a:effectLst>
                  <a:outerShdw blurRad="38100" dist="38100" dir="2700000" algn="tl">
                    <a:srgbClr val="FFFFFF"/>
                  </a:outerShdw>
                </a:effectLst>
                <a:latin typeface="Times" pitchFamily="2" charset="0"/>
              </a:rPr>
              <a:t>improvised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music</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especially</a:t>
            </a:r>
            <a:r>
              <a:rPr lang="de-DE" altLang="en-US" dirty="0">
                <a:effectLst>
                  <a:outerShdw blurRad="38100" dist="38100" dir="2700000" algn="tl">
                    <a:srgbClr val="FFFFFF"/>
                  </a:outerShdw>
                </a:effectLst>
                <a:latin typeface="Times" pitchFamily="2" charset="0"/>
              </a:rPr>
              <a:t> jazz </a:t>
            </a:r>
            <a:r>
              <a:rPr lang="de-DE" altLang="en-US" dirty="0" err="1">
                <a:effectLst>
                  <a:outerShdw blurRad="38100" dist="38100" dir="2700000" algn="tl">
                    <a:srgbClr val="FFFFFF"/>
                  </a:outerShdw>
                </a:effectLst>
                <a:latin typeface="Times" pitchFamily="2" charset="0"/>
              </a:rPr>
              <a:t>group</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improisation</a:t>
            </a:r>
            <a:r>
              <a:rPr lang="de-DE" altLang="en-US" dirty="0">
                <a:effectLst>
                  <a:outerShdw blurRad="38100" dist="38100" dir="2700000" algn="tl">
                    <a:srgbClr val="FFFFFF"/>
                  </a:outerShdw>
                </a:effectLst>
                <a:latin typeface="Times" pitchFamily="2" charset="0"/>
              </a:rPr>
              <a:t>.</a:t>
            </a:r>
            <a:endParaRPr lang="de-DE" altLang="en-US" sz="2400" dirty="0">
              <a:latin typeface="Times-Rom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15518240" presetClass="entr" presetSubtype="0" fill="hold" nodeType="clickEffect">
                                  <p:stCondLst>
                                    <p:cond delay="0"/>
                                  </p:stCondLst>
                                  <p:childTnLst>
                                    <p:set>
                                      <p:cBhvr>
                                        <p:cTn id="10" dur="1" fill="hold">
                                          <p:stCondLst>
                                            <p:cond delay="499"/>
                                          </p:stCondLst>
                                        </p:cTn>
                                        <p:tgtEl>
                                          <p:spTgt spid="54685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715518240" presetClass="entr" presetSubtype="0" fill="hold" nodeType="clickEffect">
                                  <p:stCondLst>
                                    <p:cond delay="0"/>
                                  </p:stCondLst>
                                  <p:childTnLst>
                                    <p:set>
                                      <p:cBhvr>
                                        <p:cTn id="14" dur="1" fill="hold">
                                          <p:stCondLst>
                                            <p:cond delay="499"/>
                                          </p:stCondLst>
                                        </p:cTn>
                                        <p:tgtEl>
                                          <p:spTgt spid="5468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4F2BFBF0-6515-2EA5-E197-7EDC3515CB4A}"/>
              </a:ext>
            </a:extLst>
          </p:cNvPr>
          <p:cNvSpPr txBox="1">
            <a:spLocks noChangeArrowheads="1"/>
          </p:cNvSpPr>
          <p:nvPr/>
        </p:nvSpPr>
        <p:spPr bwMode="auto">
          <a:xfrm>
            <a:off x="1260475" y="449263"/>
            <a:ext cx="8229600" cy="5724525"/>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defRPr/>
            </a:pPr>
            <a:r>
              <a:rPr lang="de-DE" altLang="en-US" dirty="0">
                <a:effectLst>
                  <a:outerShdw blurRad="38100" dist="38100" dir="2700000" algn="tl">
                    <a:srgbClr val="FFFFFF"/>
                  </a:outerShdw>
                </a:effectLst>
                <a:latin typeface="Times" pitchFamily="2" charset="0"/>
              </a:rPr>
              <a:t>VI.4.0 The Distributed Identity </a:t>
            </a:r>
            <a:r>
              <a:rPr lang="de-DE" altLang="en-US" dirty="0" err="1">
                <a:effectLst>
                  <a:outerShdw blurRad="38100" dist="38100" dir="2700000" algn="tl">
                    <a:srgbClr val="FFFFFF"/>
                  </a:outerShdw>
                </a:effectLst>
                <a:latin typeface="Times" pitchFamily="2" charset="0"/>
              </a:rPr>
              <a:t>and</a:t>
            </a:r>
            <a:r>
              <a:rPr lang="de-DE" altLang="en-US" dirty="0">
                <a:effectLst>
                  <a:outerShdw blurRad="38100" dist="38100" dir="2700000" algn="tl">
                    <a:srgbClr val="FFFFFF"/>
                  </a:outerShdw>
                </a:effectLst>
                <a:latin typeface="Times" pitchFamily="2" charset="0"/>
              </a:rPr>
              <a:t> Time </a:t>
            </a:r>
            <a:r>
              <a:rPr lang="de-DE" altLang="en-US" dirty="0" err="1">
                <a:effectLst>
                  <a:outerShdw blurRad="38100" dist="38100" dir="2700000" algn="tl">
                    <a:srgbClr val="FFFFFF"/>
                  </a:outerShdw>
                </a:effectLst>
                <a:latin typeface="Times" pitchFamily="2" charset="0"/>
              </a:rPr>
              <a:t>Construction</a:t>
            </a:r>
            <a:r>
              <a:rPr lang="de-DE" altLang="en-US" dirty="0">
                <a:effectLst>
                  <a:outerShdw blurRad="38100" dist="38100" dir="2700000" algn="tl">
                    <a:srgbClr val="FFFFFF"/>
                  </a:outerShdw>
                </a:effectLst>
                <a:latin typeface="Times" pitchFamily="2" charset="0"/>
              </a:rPr>
              <a:t> in Improvisation</a:t>
            </a:r>
          </a:p>
          <a:p>
            <a:pPr marL="0">
              <a:spcBef>
                <a:spcPct val="50000"/>
              </a:spcBef>
              <a:defRPr/>
            </a:pPr>
            <a:r>
              <a:rPr lang="de-DE" altLang="en-US" sz="2000" dirty="0" err="1">
                <a:effectLst>
                  <a:outerShdw blurRad="38100" dist="38100" dir="2700000" algn="tl">
                    <a:srgbClr val="FFFFFF"/>
                  </a:outerShdw>
                </a:effectLst>
                <a:latin typeface="Times" pitchFamily="2" charset="0"/>
              </a:rPr>
              <a:t>Activity</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finds</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itself</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turned</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into</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passivity</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subjected</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to</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superior</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external</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force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of</a:t>
            </a:r>
            <a:r>
              <a:rPr lang="de-DE" altLang="en-US" sz="2000" dirty="0">
                <a:effectLst>
                  <a:outerShdw blurRad="38100" dist="38100" dir="2700000" algn="tl">
                    <a:srgbClr val="FFFFFF"/>
                  </a:outerShdw>
                </a:effectLst>
                <a:latin typeface="Times" pitchFamily="2" charset="0"/>
              </a:rPr>
              <a:t> a </a:t>
            </a:r>
            <a:r>
              <a:rPr lang="de-DE" altLang="en-US" sz="2000" i="1" dirty="0" err="1">
                <a:effectLst>
                  <a:outerShdw blurRad="38100" dist="38100" dir="2700000" algn="tl">
                    <a:srgbClr val="FFFFFF"/>
                  </a:outerShdw>
                </a:effectLst>
                <a:latin typeface="Times" pitchFamily="2" charset="0"/>
              </a:rPr>
              <a:t>distributed</a:t>
            </a:r>
            <a:r>
              <a:rPr lang="de-DE" altLang="en-US" sz="2000" i="1" dirty="0">
                <a:effectLst>
                  <a:outerShdw blurRad="38100" dist="38100" dir="2700000" algn="tl">
                    <a:srgbClr val="FFFFFF"/>
                  </a:outerShdw>
                </a:effectLst>
                <a:latin typeface="Times" pitchFamily="2" charset="0"/>
              </a:rPr>
              <a:t> </a:t>
            </a:r>
            <a:r>
              <a:rPr lang="de-DE" altLang="en-US" sz="2000" i="1" dirty="0" err="1">
                <a:effectLst>
                  <a:outerShdw blurRad="38100" dist="38100" dir="2700000" algn="tl">
                    <a:srgbClr val="FFFFFF"/>
                  </a:outerShdw>
                </a:effectLst>
                <a:latin typeface="Times" pitchFamily="2" charset="0"/>
              </a:rPr>
              <a:t>identity</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One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could</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suspect</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that</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this</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is</a:t>
            </a:r>
            <a:r>
              <a:rPr lang="de-DE" altLang="en-US" sz="2000" dirty="0">
                <a:effectLst>
                  <a:outerShdw blurRad="38100" dist="38100" dir="2700000" algn="tl">
                    <a:srgbClr val="FFFFFF"/>
                  </a:outerShdw>
                </a:effectLst>
                <a:latin typeface="Times" pitchFamily="2" charset="0"/>
              </a:rPr>
              <a:t> a </a:t>
            </a:r>
            <a:r>
              <a:rPr lang="de-DE" altLang="en-US" sz="2000" dirty="0" err="1">
                <a:effectLst>
                  <a:outerShdw blurRad="38100" dist="38100" dir="2700000" algn="tl">
                    <a:srgbClr val="FFFFFF"/>
                  </a:outerShdw>
                </a:effectLst>
                <a:latin typeface="Times" pitchFamily="2" charset="0"/>
              </a:rPr>
              <a:t>paralyzing</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effect</a:t>
            </a:r>
            <a:r>
              <a:rPr lang="de-DE" altLang="en-US" sz="2000" dirty="0">
                <a:effectLst>
                  <a:outerShdw blurRad="38100" dist="38100" dir="2700000" algn="tl">
                    <a:srgbClr val="FFFFFF"/>
                  </a:outerShdw>
                </a:effectLst>
                <a:latin typeface="Times" pitchFamily="2" charset="0"/>
              </a:rPr>
              <a:t>, but all </a:t>
            </a:r>
            <a:r>
              <a:rPr lang="de-DE" altLang="en-US" sz="2000" dirty="0" err="1">
                <a:effectLst>
                  <a:outerShdw blurRad="38100" dist="38100" dir="2700000" algn="tl">
                    <a:srgbClr val="FFFFFF"/>
                  </a:outerShdw>
                </a:effectLst>
                <a:latin typeface="Times" pitchFamily="2" charset="0"/>
              </a:rPr>
              <a:t>free</a:t>
            </a:r>
            <a:r>
              <a:rPr lang="de-DE" altLang="en-US" sz="2000" dirty="0">
                <a:effectLst>
                  <a:outerShdw blurRad="38100" dist="38100" dir="2700000" algn="tl">
                    <a:srgbClr val="FFFFFF"/>
                  </a:outerShdw>
                </a:effectLst>
                <a:latin typeface="Times" pitchFamily="2" charset="0"/>
              </a:rPr>
              <a:t> jazz </a:t>
            </a:r>
            <a:r>
              <a:rPr lang="de-DE" altLang="en-US" sz="2000" dirty="0" err="1">
                <a:effectLst>
                  <a:outerShdw blurRad="38100" dist="38100" dir="2700000" algn="tl">
                    <a:srgbClr val="FFFFFF"/>
                  </a:outerShdw>
                </a:effectLst>
                <a:latin typeface="Times" pitchFamily="2" charset="0"/>
              </a:rPr>
              <a:t>musicians</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who</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know</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about</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that</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effect</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agree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that</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this</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dialectic</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is</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most</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securing</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effect</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to</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demonstrate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that</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both</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collective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ideation</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and</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product</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of</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flow</a:t>
            </a:r>
            <a:r>
              <a:rPr lang="de-DE" altLang="en-US" sz="2000" dirty="0">
                <a:effectLst>
                  <a:outerShdw blurRad="38100" dist="38100" dir="2700000" algn="tl">
                    <a:srgbClr val="FFFFFF"/>
                  </a:outerShdw>
                </a:effectLst>
                <a:latin typeface="Times" pitchFamily="2" charset="0"/>
              </a:rPr>
              <a:t> </a:t>
            </a:r>
            <a:br>
              <a:rPr lang="de-DE" altLang="en-US" sz="2000" dirty="0">
                <a:effectLst>
                  <a:outerShdw blurRad="38100" dist="38100" dir="2700000" algn="tl">
                    <a:srgbClr val="FFFFFF"/>
                  </a:outerShdw>
                </a:effectLst>
                <a:latin typeface="Times" pitchFamily="2" charset="0"/>
              </a:rPr>
            </a:br>
            <a:r>
              <a:rPr lang="de-DE" altLang="en-US" sz="2000" dirty="0" err="1">
                <a:effectLst>
                  <a:outerShdw blurRad="38100" dist="38100" dir="2700000" algn="tl">
                    <a:srgbClr val="FFFFFF"/>
                  </a:outerShdw>
                </a:effectLst>
                <a:latin typeface="Times" pitchFamily="2" charset="0"/>
              </a:rPr>
              <a:t>have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now</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been</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achieved</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There</a:t>
            </a:r>
            <a:br>
              <a:rPr lang="de-DE" altLang="en-US" sz="2000" dirty="0">
                <a:effectLst>
                  <a:outerShdw blurRad="38100" dist="38100" dir="2700000" algn="tl">
                    <a:srgbClr val="FFFFFF"/>
                  </a:outerShdw>
                </a:effectLst>
                <a:latin typeface="Times" pitchFamily="2" charset="0"/>
              </a:rPr>
            </a:br>
            <a:r>
              <a:rPr lang="de-DE" altLang="en-US" sz="2000" dirty="0" err="1">
                <a:effectLst>
                  <a:outerShdw blurRad="38100" dist="38100" dir="2700000" algn="tl">
                    <a:srgbClr val="FFFFFF"/>
                  </a:outerShdw>
                </a:effectLst>
                <a:latin typeface="Times" pitchFamily="2" charset="0"/>
              </a:rPr>
              <a:t>is</a:t>
            </a:r>
            <a:r>
              <a:rPr lang="de-DE" altLang="en-US" sz="2000" dirty="0">
                <a:effectLst>
                  <a:outerShdw blurRad="38100" dist="38100" dir="2700000" algn="tl">
                    <a:srgbClr val="FFFFFF"/>
                  </a:outerShdw>
                </a:effectLst>
                <a:latin typeface="Times" pitchFamily="2" charset="0"/>
              </a:rPr>
              <a:t> a </a:t>
            </a:r>
            <a:r>
              <a:rPr lang="de-DE" altLang="en-US" sz="2000" dirty="0" err="1">
                <a:effectLst>
                  <a:outerShdw blurRad="38100" dist="38100" dir="2700000" algn="tl">
                    <a:srgbClr val="FFFFFF"/>
                  </a:outerShdw>
                </a:effectLst>
                <a:latin typeface="Times" pitchFamily="2" charset="0"/>
              </a:rPr>
              <a:t>word</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for</a:t>
            </a:r>
            <a:r>
              <a:rPr lang="de-DE" altLang="en-US" sz="2000" dirty="0">
                <a:effectLst>
                  <a:outerShdw blurRad="38100" dist="38100" dir="2700000" algn="tl">
                    <a:srgbClr val="FFFFFF"/>
                  </a:outerShdw>
                </a:effectLst>
                <a:latin typeface="Times" pitchFamily="2" charset="0"/>
              </a:rPr>
              <a:t> such a </a:t>
            </a:r>
            <a:r>
              <a:rPr lang="de-DE" altLang="en-US" sz="2000" dirty="0" err="1">
                <a:effectLst>
                  <a:outerShdw blurRad="38100" dist="38100" dir="2700000" algn="tl">
                    <a:srgbClr val="FFFFFF"/>
                  </a:outerShdw>
                </a:effectLst>
                <a:latin typeface="Times" pitchFamily="2" charset="0"/>
              </a:rPr>
              <a:t>moment</a:t>
            </a:r>
            <a:r>
              <a:rPr lang="de-DE" altLang="en-US" sz="2000" dirty="0">
                <a:effectLst>
                  <a:outerShdw blurRad="38100" dist="38100" dir="2700000" algn="tl">
                    <a:srgbClr val="FFFFFF"/>
                  </a:outerShdw>
                </a:effectLst>
                <a:latin typeface="Times" pitchFamily="2" charset="0"/>
              </a:rPr>
              <a:t>, </a:t>
            </a:r>
            <a:br>
              <a:rPr lang="de-DE" altLang="en-US" sz="2000" dirty="0">
                <a:effectLst>
                  <a:outerShdw blurRad="38100" dist="38100" dir="2700000" algn="tl">
                    <a:srgbClr val="FFFFFF"/>
                  </a:outerShdw>
                </a:effectLst>
                <a:latin typeface="Times" pitchFamily="2" charset="0"/>
              </a:rPr>
            </a:br>
            <a:r>
              <a:rPr lang="de-DE" altLang="en-US" sz="2000" dirty="0" err="1">
                <a:effectLst>
                  <a:outerShdw blurRad="38100" dist="38100" dir="2700000" algn="tl">
                    <a:srgbClr val="FFFFFF"/>
                  </a:outerShdw>
                </a:effectLst>
                <a:latin typeface="Times" pitchFamily="2" charset="0"/>
              </a:rPr>
              <a:t>and</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word</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is</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passion</a:t>
            </a:r>
            <a:r>
              <a:rPr lang="de-DE" altLang="en-US" sz="2000" dirty="0">
                <a:effectLst>
                  <a:outerShdw blurRad="38100" dist="38100" dir="2700000" algn="tl">
                    <a:srgbClr val="FFFFFF"/>
                  </a:outerShdw>
                </a:effectLst>
                <a:latin typeface="Times" pitchFamily="2" charset="0"/>
              </a:rPr>
              <a:t>. Passion </a:t>
            </a:r>
            <a:br>
              <a:rPr lang="de-DE" altLang="en-US" sz="2000" dirty="0">
                <a:effectLst>
                  <a:outerShdw blurRad="38100" dist="38100" dir="2700000" algn="tl">
                    <a:srgbClr val="FFFFFF"/>
                  </a:outerShdw>
                </a:effectLst>
                <a:latin typeface="Times" pitchFamily="2" charset="0"/>
              </a:rPr>
            </a:br>
            <a:r>
              <a:rPr lang="de-DE" altLang="en-US" sz="2000" dirty="0" err="1">
                <a:effectLst>
                  <a:outerShdw blurRad="38100" dist="38100" dir="2700000" algn="tl">
                    <a:srgbClr val="FFFFFF"/>
                  </a:outerShdw>
                </a:effectLst>
                <a:latin typeface="Times" pitchFamily="2" charset="0"/>
              </a:rPr>
              <a:t>is</a:t>
            </a:r>
            <a:r>
              <a:rPr lang="de-DE" altLang="en-US" sz="2000" dirty="0">
                <a:effectLst>
                  <a:outerShdw blurRad="38100" dist="38100" dir="2700000" algn="tl">
                    <a:srgbClr val="FFFFFF"/>
                  </a:outerShdw>
                </a:effectLst>
                <a:latin typeface="Times" pitchFamily="2" charset="0"/>
              </a:rPr>
              <a:t> an </a:t>
            </a:r>
            <a:r>
              <a:rPr lang="de-DE" altLang="en-US" sz="2000" dirty="0" err="1">
                <a:effectLst>
                  <a:outerShdw blurRad="38100" dist="38100" dir="2700000" algn="tl">
                    <a:srgbClr val="FFFFFF"/>
                  </a:outerShdw>
                </a:effectLst>
                <a:latin typeface="Times" pitchFamily="2" charset="0"/>
              </a:rPr>
              <a:t>extremely</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active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attitude</a:t>
            </a:r>
            <a:r>
              <a:rPr lang="de-DE" altLang="en-US" sz="2000" dirty="0">
                <a:effectLst>
                  <a:outerShdw blurRad="38100" dist="38100" dir="2700000" algn="tl">
                    <a:srgbClr val="FFFFFF"/>
                  </a:outerShdw>
                </a:effectLst>
                <a:latin typeface="Times" pitchFamily="2" charset="0"/>
              </a:rPr>
              <a:t>, </a:t>
            </a:r>
            <a:br>
              <a:rPr lang="de-DE" altLang="en-US" sz="2000" dirty="0">
                <a:effectLst>
                  <a:outerShdw blurRad="38100" dist="38100" dir="2700000" algn="tl">
                    <a:srgbClr val="FFFFFF"/>
                  </a:outerShdw>
                </a:effectLst>
                <a:latin typeface="Times" pitchFamily="2" charset="0"/>
              </a:rPr>
            </a:br>
            <a:r>
              <a:rPr lang="de-DE" altLang="en-US" sz="2000" dirty="0">
                <a:effectLst>
                  <a:outerShdw blurRad="38100" dist="38100" dir="2700000" algn="tl">
                    <a:srgbClr val="FFFFFF"/>
                  </a:outerShdw>
                </a:effectLst>
                <a:latin typeface="Times" pitchFamily="2" charset="0"/>
              </a:rPr>
              <a:t>but also </a:t>
            </a:r>
            <a:r>
              <a:rPr lang="de-DE" altLang="en-US" sz="2000" dirty="0" err="1">
                <a:effectLst>
                  <a:outerShdw blurRad="38100" dist="38100" dir="2700000" algn="tl">
                    <a:srgbClr val="FFFFFF"/>
                  </a:outerShdw>
                </a:effectLst>
                <a:latin typeface="Times" pitchFamily="2" charset="0"/>
              </a:rPr>
              <a:t>one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that</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lets</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you</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rotate</a:t>
            </a:r>
            <a:r>
              <a:rPr lang="de-DE" altLang="en-US" sz="2000" dirty="0">
                <a:effectLst>
                  <a:outerShdw blurRad="38100" dist="38100" dir="2700000" algn="tl">
                    <a:srgbClr val="FFFFFF"/>
                  </a:outerShdw>
                </a:effectLst>
                <a:latin typeface="Times" pitchFamily="2" charset="0"/>
              </a:rPr>
              <a:t> </a:t>
            </a:r>
            <a:br>
              <a:rPr lang="de-DE" altLang="en-US" sz="2000" dirty="0">
                <a:effectLst>
                  <a:outerShdw blurRad="38100" dist="38100" dir="2700000" algn="tl">
                    <a:srgbClr val="FFFFFF"/>
                  </a:outerShdw>
                </a:effectLst>
                <a:latin typeface="Times" pitchFamily="2" charset="0"/>
              </a:rPr>
            </a:br>
            <a:r>
              <a:rPr lang="de-DE" altLang="en-US" sz="2000" dirty="0" err="1">
                <a:effectLst>
                  <a:outerShdw blurRad="38100" dist="38100" dir="2700000" algn="tl">
                    <a:srgbClr val="FFFFFF"/>
                  </a:outerShdw>
                </a:effectLst>
                <a:latin typeface="Times" pitchFamily="2" charset="0"/>
              </a:rPr>
              <a:t>under</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dominance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of</a:t>
            </a:r>
            <a:r>
              <a:rPr lang="de-DE" altLang="en-US" sz="2000" dirty="0">
                <a:effectLst>
                  <a:outerShdw blurRad="38100" dist="38100" dir="2700000" algn="tl">
                    <a:srgbClr val="FFFFFF"/>
                  </a:outerShdw>
                </a:effectLst>
                <a:latin typeface="Times" pitchFamily="2" charset="0"/>
              </a:rPr>
              <a:t> an </a:t>
            </a:r>
            <a:r>
              <a:rPr lang="de-DE" altLang="en-US" sz="2000" dirty="0" err="1">
                <a:effectLst>
                  <a:outerShdw blurRad="38100" dist="38100" dir="2700000" algn="tl">
                    <a:srgbClr val="FFFFFF"/>
                  </a:outerShdw>
                </a:effectLst>
                <a:latin typeface="Times" pitchFamily="2" charset="0"/>
              </a:rPr>
              <a:t>external</a:t>
            </a:r>
            <a:r>
              <a:rPr lang="de-DE" altLang="en-US" sz="2000" dirty="0">
                <a:effectLst>
                  <a:outerShdw blurRad="38100" dist="38100" dir="2700000" algn="tl">
                    <a:srgbClr val="FFFFFF"/>
                  </a:outerShdw>
                </a:effectLst>
                <a:latin typeface="Times" pitchFamily="2" charset="0"/>
              </a:rPr>
              <a:t> </a:t>
            </a:r>
            <a:br>
              <a:rPr lang="de-DE" altLang="en-US" sz="2000" dirty="0">
                <a:effectLst>
                  <a:outerShdw blurRad="38100" dist="38100" dir="2700000" algn="tl">
                    <a:srgbClr val="FFFFFF"/>
                  </a:outerShdw>
                </a:effectLst>
                <a:latin typeface="Times" pitchFamily="2" charset="0"/>
              </a:rPr>
            </a:br>
            <a:r>
              <a:rPr lang="de-DE" altLang="en-US" sz="2000" dirty="0" err="1">
                <a:effectLst>
                  <a:outerShdw blurRad="38100" dist="38100" dir="2700000" algn="tl">
                    <a:srgbClr val="FFFFFF"/>
                  </a:outerShdw>
                </a:effectLst>
                <a:latin typeface="Times" pitchFamily="2" charset="0"/>
              </a:rPr>
              <a:t>force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around</a:t>
            </a:r>
            <a:r>
              <a:rPr lang="de-DE" altLang="en-US" sz="2000" dirty="0">
                <a:effectLst>
                  <a:outerShdw blurRad="38100" dist="38100" dir="2700000" algn="tl">
                    <a:srgbClr val="FFFFFF"/>
                  </a:outerShdw>
                </a:effectLst>
                <a:latin typeface="Times" pitchFamily="2" charset="0"/>
              </a:rPr>
              <a:t> a </a:t>
            </a:r>
            <a:r>
              <a:rPr lang="de-DE" altLang="en-US" sz="2000" dirty="0" err="1">
                <a:effectLst>
                  <a:outerShdw blurRad="38100" dist="38100" dir="2700000" algn="tl">
                    <a:srgbClr val="FFFFFF"/>
                  </a:outerShdw>
                </a:effectLst>
                <a:latin typeface="Times" pitchFamily="2" charset="0"/>
              </a:rPr>
              <a:t>higher</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axis</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and</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lets</a:t>
            </a:r>
            <a:r>
              <a:rPr lang="de-DE" altLang="en-US" sz="2000" dirty="0">
                <a:effectLst>
                  <a:outerShdw blurRad="38100" dist="38100" dir="2700000" algn="tl">
                    <a:srgbClr val="FFFFFF"/>
                  </a:outerShdw>
                </a:effectLst>
                <a:latin typeface="Times" pitchFamily="2" charset="0"/>
              </a:rPr>
              <a:t> </a:t>
            </a:r>
            <a:br>
              <a:rPr lang="de-DE" altLang="en-US" sz="2000" dirty="0">
                <a:effectLst>
                  <a:outerShdw blurRad="38100" dist="38100" dir="2700000" algn="tl">
                    <a:srgbClr val="FFFFFF"/>
                  </a:outerShdw>
                </a:effectLst>
                <a:latin typeface="Times" pitchFamily="2" charset="0"/>
              </a:rPr>
            </a:br>
            <a:r>
              <a:rPr lang="de-DE" altLang="en-US" sz="2000" dirty="0" err="1">
                <a:effectLst>
                  <a:outerShdw blurRad="38100" dist="38100" dir="2700000" algn="tl">
                    <a:srgbClr val="FFFFFF"/>
                  </a:outerShdw>
                </a:effectLst>
                <a:latin typeface="Times" pitchFamily="2" charset="0"/>
              </a:rPr>
              <a:t>you</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feel</a:t>
            </a:r>
            <a:r>
              <a:rPr lang="de-DE" altLang="en-US" sz="2000" dirty="0">
                <a:effectLst>
                  <a:outerShdw blurRad="38100" dist="38100" dir="2700000" algn="tl">
                    <a:srgbClr val="FFFFFF"/>
                  </a:outerShdw>
                </a:effectLst>
                <a:latin typeface="Times" pitchFamily="2" charset="0"/>
              </a:rPr>
              <a:t> strong in </a:t>
            </a:r>
            <a:r>
              <a:rPr lang="de-DE" altLang="en-US" sz="2000" dirty="0" err="1">
                <a:effectLst>
                  <a:outerShdw blurRad="38100" dist="38100" dir="2700000" algn="tl">
                    <a:srgbClr val="FFFFFF"/>
                  </a:outerShdw>
                </a:effectLst>
                <a:latin typeface="Times" pitchFamily="2" charset="0"/>
              </a:rPr>
              <a:t>this</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synthesis</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of</a:t>
            </a:r>
            <a:r>
              <a:rPr lang="de-DE" altLang="en-US" sz="2000" dirty="0">
                <a:effectLst>
                  <a:outerShdw blurRad="38100" dist="38100" dir="2700000" algn="tl">
                    <a:srgbClr val="FFFFFF"/>
                  </a:outerShdw>
                </a:effectLst>
                <a:latin typeface="Times" pitchFamily="2" charset="0"/>
              </a:rPr>
              <a:t> </a:t>
            </a:r>
            <a:br>
              <a:rPr lang="de-DE" altLang="en-US" sz="2000" dirty="0">
                <a:effectLst>
                  <a:outerShdw blurRad="38100" dist="38100" dir="2700000" algn="tl">
                    <a:srgbClr val="FFFFFF"/>
                  </a:outerShdw>
                </a:effectLst>
                <a:latin typeface="Times" pitchFamily="2" charset="0"/>
              </a:rPr>
            </a:br>
            <a:r>
              <a:rPr lang="de-DE" altLang="en-US" sz="2000" dirty="0" err="1">
                <a:effectLst>
                  <a:outerShdw blurRad="38100" dist="38100" dir="2700000" algn="tl">
                    <a:srgbClr val="FFFFFF"/>
                  </a:outerShdw>
                </a:effectLst>
                <a:latin typeface="Times" pitchFamily="2" charset="0"/>
              </a:rPr>
              <a:t>the</a:t>
            </a:r>
            <a:r>
              <a:rPr lang="de-DE" altLang="en-US" sz="2000" dirty="0">
                <a:effectLst>
                  <a:outerShdw blurRad="38100" dist="38100" dir="2700000" algn="tl">
                    <a:srgbClr val="FFFFFF"/>
                  </a:outerShdw>
                </a:effectLst>
                <a:latin typeface="Times" pitchFamily="2" charset="0"/>
              </a:rPr>
              <a:t> wild </a:t>
            </a:r>
            <a:r>
              <a:rPr lang="de-DE" altLang="en-US" sz="2000" dirty="0" err="1">
                <a:effectLst>
                  <a:outerShdw blurRad="38100" dist="38100" dir="2700000" algn="tl">
                    <a:srgbClr val="FFFFFF"/>
                  </a:outerShdw>
                </a:effectLst>
                <a:latin typeface="Times" pitchFamily="2" charset="0"/>
              </a:rPr>
              <a:t>making</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and</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rotational</a:t>
            </a:r>
            <a:r>
              <a:rPr lang="de-DE" altLang="en-US" sz="2000" dirty="0">
                <a:effectLst>
                  <a:outerShdw blurRad="38100" dist="38100" dir="2700000" algn="tl">
                    <a:srgbClr val="FFFFFF"/>
                  </a:outerShdw>
                </a:effectLst>
                <a:latin typeface="Times" pitchFamily="2" charset="0"/>
              </a:rPr>
              <a:t> </a:t>
            </a:r>
            <a:br>
              <a:rPr lang="de-DE" altLang="en-US" sz="2000" dirty="0">
                <a:effectLst>
                  <a:outerShdw blurRad="38100" dist="38100" dir="2700000" algn="tl">
                    <a:srgbClr val="FFFFFF"/>
                  </a:outerShdw>
                </a:effectLst>
                <a:latin typeface="Times" pitchFamily="2" charset="0"/>
              </a:rPr>
            </a:br>
            <a:r>
              <a:rPr lang="de-DE" altLang="en-US" sz="2000" dirty="0" err="1">
                <a:effectLst>
                  <a:outerShdw blurRad="38100" dist="38100" dir="2700000" algn="tl">
                    <a:srgbClr val="FFFFFF"/>
                  </a:outerShdw>
                </a:effectLst>
                <a:latin typeface="Times" pitchFamily="2" charset="0"/>
              </a:rPr>
              <a:t>stability</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of</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gyroscope</a:t>
            </a:r>
            <a:r>
              <a:rPr lang="de-DE" altLang="en-US" sz="2000" dirty="0">
                <a:effectLst>
                  <a:outerShdw blurRad="38100" dist="38100" dir="2700000" algn="tl">
                    <a:srgbClr val="FFFFFF"/>
                  </a:outerShdw>
                </a:effectLst>
                <a:latin typeface="Times" pitchFamily="2" charset="0"/>
              </a:rPr>
              <a:t>.</a:t>
            </a:r>
            <a:endParaRPr lang="de-DE" altLang="en-US" sz="2400" dirty="0">
              <a:latin typeface="Times-Roman" pitchFamily="2" charset="0"/>
            </a:endParaRPr>
          </a:p>
        </p:txBody>
      </p:sp>
      <p:pic>
        <p:nvPicPr>
          <p:cNvPr id="8194" name="Picture 2" descr="page183image10478528">
            <a:extLst>
              <a:ext uri="{FF2B5EF4-FFF2-40B4-BE49-F238E27FC236}">
                <a16:creationId xmlns:a16="http://schemas.microsoft.com/office/drawing/2014/main" id="{B688BF69-08BF-2C5A-7900-4AE2216FBB40}"/>
              </a:ext>
            </a:extLst>
          </p:cNvPr>
          <p:cNvPicPr>
            <a:picLocks noChangeAspect="1" noChangeArrowheads="1"/>
          </p:cNvPicPr>
          <p:nvPr/>
        </p:nvPicPr>
        <p:blipFill>
          <a:blip r:embed="rId2"/>
          <a:srcRect/>
          <a:stretch>
            <a:fillRect/>
          </a:stretch>
        </p:blipFill>
        <p:spPr bwMode="auto">
          <a:xfrm>
            <a:off x="5065713" y="2898775"/>
            <a:ext cx="4424362" cy="3862388"/>
          </a:xfrm>
          <a:prstGeom prst="rect">
            <a:avLst/>
          </a:prstGeom>
          <a:noFill/>
          <a:effectLst>
            <a:outerShdw blurRad="50800" dist="38100" dir="2700000" sx="102000" sy="102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468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47C4B0F0-EC15-E975-224B-66094B08D81E}"/>
              </a:ext>
            </a:extLst>
          </p:cNvPr>
          <p:cNvSpPr txBox="1">
            <a:spLocks noChangeArrowheads="1"/>
          </p:cNvSpPr>
          <p:nvPr/>
        </p:nvSpPr>
        <p:spPr bwMode="auto">
          <a:xfrm>
            <a:off x="1271588" y="1038225"/>
            <a:ext cx="8642350" cy="954088"/>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defRPr/>
            </a:pPr>
            <a:r>
              <a:rPr lang="de-DE" altLang="en-US" dirty="0">
                <a:effectLst>
                  <a:outerShdw blurRad="38100" dist="38100" dir="2700000" algn="tl">
                    <a:srgbClr val="FFFFFF"/>
                  </a:outerShdw>
                </a:effectLst>
                <a:latin typeface="Times" pitchFamily="2" charset="0"/>
              </a:rPr>
              <a:t>VI.4.1 Modeling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Distributed Identity </a:t>
            </a:r>
            <a:r>
              <a:rPr lang="de-DE" altLang="en-US" dirty="0" err="1">
                <a:effectLst>
                  <a:outerShdw blurRad="38100" dist="38100" dir="2700000" algn="tl">
                    <a:srgbClr val="FFFFFF"/>
                  </a:outerShdw>
                </a:effectLst>
                <a:latin typeface="Times" pitchFamily="2" charset="0"/>
              </a:rPr>
              <a:t>by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Gestural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Diagrams</a:t>
            </a:r>
            <a:endParaRPr lang="de-DE" altLang="en-US" dirty="0">
              <a:effectLst>
                <a:outerShdw blurRad="38100" dist="38100" dir="2700000" algn="tl">
                  <a:srgbClr val="FFFFFF"/>
                </a:outerShdw>
              </a:effectLst>
              <a:latin typeface="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a:extLst>
              <a:ext uri="{FF2B5EF4-FFF2-40B4-BE49-F238E27FC236}">
                <a16:creationId xmlns:a16="http://schemas.microsoft.com/office/drawing/2014/main" id="{B4E95308-2D68-EDEC-374E-DF0D907EF94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0063" y="652463"/>
            <a:ext cx="7673975"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B31DB00-DC77-A89C-1DAA-226ED09A4C96}"/>
              </a:ext>
            </a:extLst>
          </p:cNvPr>
          <p:cNvSpPr txBox="1"/>
          <p:nvPr/>
        </p:nvSpPr>
        <p:spPr>
          <a:xfrm>
            <a:off x="2586038" y="157163"/>
            <a:ext cx="3171825" cy="461962"/>
          </a:xfrm>
          <a:prstGeom prst="rect">
            <a:avLst/>
          </a:prstGeom>
          <a:noFill/>
        </p:spPr>
        <p:txBody>
          <a:bodyPr wrap="none">
            <a:spAutoFit/>
          </a:bodyPr>
          <a:lstStyle/>
          <a:p>
            <a:pPr>
              <a:defRPr/>
            </a:pPr>
            <a:r>
              <a:rPr lang="en-US" sz="2400" b="1" dirty="0">
                <a:effectLst>
                  <a:outerShdw blurRad="50800" dist="38100" dir="2700000" algn="tl" rotWithShape="0">
                    <a:srgbClr val="FFFFFF"/>
                  </a:outerShdw>
                </a:effectLst>
                <a:latin typeface="+mj-lt"/>
              </a:rPr>
              <a:t>Morphisms of gestures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7649"/>
                                        </p:tgtEl>
                                        <p:attrNameLst>
                                          <p:attrName>style.visibility</p:attrName>
                                        </p:attrNameLst>
                                      </p:cBhvr>
                                      <p:to>
                                        <p:strVal val="visible"/>
                                      </p:to>
                                    </p:set>
                                    <p:anim calcmode="lin" valueType="num">
                                      <p:cBhvr>
                                        <p:cTn id="7" dur="500" fill="hold"/>
                                        <p:tgtEl>
                                          <p:spTgt spid="27649"/>
                                        </p:tgtEl>
                                        <p:attrNameLst>
                                          <p:attrName>ppt_w</p:attrName>
                                        </p:attrNameLst>
                                      </p:cBhvr>
                                      <p:tavLst>
                                        <p:tav tm="0">
                                          <p:val>
                                            <p:fltVal val="0"/>
                                          </p:val>
                                        </p:tav>
                                        <p:tav tm="100000">
                                          <p:val>
                                            <p:strVal val="#ppt_w"/>
                                          </p:val>
                                        </p:tav>
                                      </p:tavLst>
                                    </p:anim>
                                    <p:anim calcmode="lin" valueType="num">
                                      <p:cBhvr>
                                        <p:cTn id="8" dur="500" fill="hold"/>
                                        <p:tgtEl>
                                          <p:spTgt spid="276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
      <a:dk1>
        <a:srgbClr val="000000"/>
      </a:dk1>
      <a:lt1>
        <a:srgbClr val="BBC0FF"/>
      </a:lt1>
      <a:dk2>
        <a:srgbClr val="000000"/>
      </a:dk2>
      <a:lt2>
        <a:srgbClr val="808080"/>
      </a:lt2>
      <a:accent1>
        <a:srgbClr val="00CC99"/>
      </a:accent1>
      <a:accent2>
        <a:srgbClr val="3333CC"/>
      </a:accent2>
      <a:accent3>
        <a:srgbClr val="DADC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Math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Math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Nastassja:Programme:Publish:Microsoft Office 98:Templates:Blank Presentation</Template>
  <TotalTime>14439</TotalTime>
  <Words>1279</Words>
  <Application>Microsoft Macintosh PowerPoint</Application>
  <PresentationFormat>Custom</PresentationFormat>
  <Paragraphs>148</Paragraphs>
  <Slides>22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Math1</vt:lpstr>
      <vt:lpstr>ＭＳ Ｐゴシック</vt:lpstr>
      <vt:lpstr>Arial</vt:lpstr>
      <vt:lpstr>Times</vt:lpstr>
      <vt:lpstr>Times-Roman</vt:lpstr>
      <vt:lpstr>Symbol</vt:lpstr>
      <vt:lpstr>Apple Chancery</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Stefan Göller</dc:creator>
  <cp:lastModifiedBy>Microsoft Office User</cp:lastModifiedBy>
  <cp:revision>2364</cp:revision>
  <cp:lastPrinted>2005-04-14T09:33:31Z</cp:lastPrinted>
  <dcterms:created xsi:type="dcterms:W3CDTF">2015-10-04T22:09:05Z</dcterms:created>
  <dcterms:modified xsi:type="dcterms:W3CDTF">2024-02-20T19:24:03Z</dcterms:modified>
</cp:coreProperties>
</file>