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0" r:id="rId2"/>
    <p:sldId id="503" r:id="rId3"/>
    <p:sldId id="508" r:id="rId4"/>
    <p:sldId id="371" r:id="rId5"/>
    <p:sldId id="516" r:id="rId6"/>
    <p:sldId id="477" r:id="rId7"/>
    <p:sldId id="496" r:id="rId8"/>
    <p:sldId id="507" r:id="rId9"/>
    <p:sldId id="526" r:id="rId10"/>
    <p:sldId id="519" r:id="rId11"/>
    <p:sldId id="530" r:id="rId12"/>
    <p:sldId id="421" r:id="rId13"/>
    <p:sldId id="533" r:id="rId14"/>
    <p:sldId id="377" r:id="rId15"/>
    <p:sldId id="531" r:id="rId16"/>
    <p:sldId id="372" r:id="rId17"/>
    <p:sldId id="520" r:id="rId18"/>
    <p:sldId id="525" r:id="rId19"/>
    <p:sldId id="436" r:id="rId20"/>
    <p:sldId id="464" r:id="rId21"/>
    <p:sldId id="373" r:id="rId22"/>
    <p:sldId id="374" r:id="rId23"/>
    <p:sldId id="376" r:id="rId24"/>
    <p:sldId id="527" r:id="rId25"/>
    <p:sldId id="468" r:id="rId26"/>
    <p:sldId id="529" r:id="rId27"/>
    <p:sldId id="522" r:id="rId28"/>
    <p:sldId id="523" r:id="rId29"/>
    <p:sldId id="524" r:id="rId30"/>
    <p:sldId id="528" r:id="rId31"/>
    <p:sldId id="485" r:id="rId32"/>
    <p:sldId id="532" r:id="rId33"/>
  </p:sldIdLst>
  <p:sldSz cx="9902825" cy="68580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3">
          <p15:clr>
            <a:srgbClr val="A4A3A4"/>
          </p15:clr>
        </p15:guide>
        <p15:guide id="2" pos="24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7"/>
    <p:restoredTop sz="94694"/>
  </p:normalViewPr>
  <p:slideViewPr>
    <p:cSldViewPr snapToGrid="0">
      <p:cViewPr varScale="1">
        <p:scale>
          <a:sx n="121" d="100"/>
          <a:sy n="121" d="100"/>
        </p:scale>
        <p:origin x="1512" y="176"/>
      </p:cViewPr>
      <p:guideLst>
        <p:guide orient="horz" pos="3333"/>
        <p:guide pos="24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0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74ADFD7C-9D45-38D6-84DD-6A2CF20FA55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F51078DB-6515-107E-9A5F-EFE53CE8336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A67F7A6F-0FED-89C0-95EE-AC843054959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B2414E2F-2776-3FFE-C8C2-017A866EEA1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B5AFD9FF-1FC0-3C45-B4D1-FEDBF334E036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53024FD-2C8A-5D2B-02CD-93140C12C7A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FCE57FD5-F88E-8E94-46C9-4BB7421147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B551115-5DA2-B747-49D1-85E717C513E5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55555EE9-BA6A-F4C4-3F2A-04C2D043182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D1817FFA-7C8C-8F73-D148-6AD9566B4C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7DF8A620-16BF-07EC-05E2-927A2646C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18A772B3-6331-074F-A8E9-43C72FFE1DD8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A57278AE-004F-3E0E-7B12-2E7AA62CF1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CA8B37F3-1D57-3642-8AF0-B1C558968419}" type="slidenum">
              <a:rPr lang="de-CH" altLang="en-US" sz="1200" smtClean="0">
                <a:latin typeface="Times" charset="0"/>
              </a:rPr>
              <a:pPr/>
              <a:t>2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2DF83A5-54C2-88C8-4C5F-BE243E4CC5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E470C21-39CC-6ED9-660A-D347D06C217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473E1516-C36D-F1EA-496B-3614FC40CB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ADAAF190-BC1C-3B43-BA3F-AC3777101F70}" type="slidenum">
              <a:rPr lang="de-CH" altLang="en-US" sz="1200" smtClean="0">
                <a:latin typeface="Times" charset="0"/>
              </a:rPr>
              <a:pPr/>
              <a:t>3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05F33699-99C9-D264-56B1-6E4B20DA05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452C749-57BC-39AE-6FF9-443D47704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6FA07C84-A109-8CD6-3D8F-8EFDEC8549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9AB9C0EF-7F2B-FD44-9D7D-32C2D8459FEC}" type="slidenum">
              <a:rPr lang="de-CH" altLang="en-US" sz="1200" smtClean="0">
                <a:latin typeface="Times" charset="0"/>
              </a:rPr>
              <a:pPr/>
              <a:t>5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651E78F6-110A-55B3-1F2F-73C01BD6A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67B37C8-3E7D-E79D-F5AF-1B8B33271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B83121F0-770E-DCCD-8D26-C0175AB684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A8E930F6-9FD3-8348-89E9-5852E52BE7ED}" type="slidenum">
              <a:rPr lang="de-CH" altLang="en-US" sz="1200" smtClean="0">
                <a:latin typeface="Times" charset="0"/>
              </a:rPr>
              <a:pPr/>
              <a:t>10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1875F242-65A9-13AB-C66F-71D01CD58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42E59AC-477B-EFC8-7D6E-F122201EA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03F671AF-2543-E10D-7D40-AEA00E0E8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857A8E69-1FD2-FD4E-8293-9B3BBB3AF171}" type="slidenum">
              <a:rPr lang="de-CH" altLang="en-US" sz="1200" smtClean="0">
                <a:latin typeface="Times" charset="0"/>
              </a:rPr>
              <a:pPr/>
              <a:t>17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BBC89B8F-D721-15DC-B420-622701C8D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52FE5C1-3165-82F6-D790-28106C452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D9D1294E-F0DB-CDFF-5EA1-946DD2F34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B3337B46-4E4A-F448-9B90-21FF7F8A865E}" type="slidenum">
              <a:rPr lang="de-CH" altLang="en-US" sz="1200" smtClean="0">
                <a:latin typeface="Times" charset="0"/>
              </a:rPr>
              <a:pPr/>
              <a:t>18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3974EF7C-0EC9-D87B-5DAA-1127413EC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9E5686B-C09D-F16B-B6BA-7CB5526B9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35E039BE-9DE6-6E25-B29F-A15062270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DC0D70A4-F156-A04A-8B91-FDE09CCFB0A8}" type="slidenum">
              <a:rPr lang="de-CH" altLang="en-US" sz="1200" smtClean="0">
                <a:latin typeface="Times" charset="0"/>
              </a:rPr>
              <a:pPr/>
              <a:t>20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701C4DEF-901D-81CC-AFCB-533AFE39C1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DC305E5-3392-E007-AFC9-370FBF220F7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B7DCCC4B-FE32-3D0A-11FE-D8B6BD429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3353DD1F-AA1E-7675-ED04-F1A90E3A1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2F54E498-5906-C358-DE9E-E21F391BA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6F3337B8-1041-1049-B3F1-8E31E3DFD2F9}" type="slidenum">
              <a:rPr lang="de-CH" altLang="en-US" sz="1200" smtClean="0">
                <a:latin typeface="Times" charset="0"/>
              </a:rPr>
              <a:pPr/>
              <a:t>22</a:t>
            </a:fld>
            <a:endParaRPr lang="de-CH" alt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0F439F17-1AF1-B1BA-8781-A958F6746A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28DEE42F-4C1C-BF49-A073-E8DD24C78D0D}" type="slidenum">
              <a:rPr lang="de-CH" altLang="en-US" sz="1200" smtClean="0">
                <a:latin typeface="Times" charset="0"/>
              </a:rPr>
              <a:pPr/>
              <a:t>25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E2755BE-EB02-18A8-18EF-F47CC65589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1ABEC18-C36F-B4AB-2457-C6B9E72A983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829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29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22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7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46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15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93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187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50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79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00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678A1A0B-EAA0-32A0-EDD3-071015C848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09700" cy="6858000"/>
          </a:xfrm>
          <a:prstGeom prst="rect">
            <a:avLst/>
          </a:prstGeom>
          <a:gradFill rotWithShape="0">
            <a:gsLst>
              <a:gs pos="0">
                <a:srgbClr val="FFCB1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27" name="Picture 10" descr="IFM_blue.jpg                                                   00031B6BMacintosh HD                   B746CC0A:">
            <a:extLst>
              <a:ext uri="{FF2B5EF4-FFF2-40B4-BE49-F238E27FC236}">
                <a16:creationId xmlns:a16="http://schemas.microsoft.com/office/drawing/2014/main" id="{2DA02875-6EC5-F147-ACA6-5E895CC080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CEE7EE"/>
              </a:clrFrom>
              <a:clrTo>
                <a:srgbClr val="CEE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2296"/>
          <a:stretch>
            <a:fillRect/>
          </a:stretch>
        </p:blipFill>
        <p:spPr bwMode="auto">
          <a:xfrm>
            <a:off x="79375" y="115888"/>
            <a:ext cx="8239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 descr="mn.gif                                                         0000565DExtra                          BF31C3C3:">
            <a:extLst>
              <a:ext uri="{FF2B5EF4-FFF2-40B4-BE49-F238E27FC236}">
                <a16:creationId xmlns:a16="http://schemas.microsoft.com/office/drawing/2014/main" id="{DCFB896A-A7FF-FFFC-0C0A-B621488F4C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2713"/>
            <a:ext cx="6461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Text Box 14">
            <a:extLst>
              <a:ext uri="{FF2B5EF4-FFF2-40B4-BE49-F238E27FC236}">
                <a16:creationId xmlns:a16="http://schemas.microsoft.com/office/drawing/2014/main" id="{054015FD-6820-BC3F-F90C-26B0B8870F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-5400000">
            <a:off x="-2191543" y="3347244"/>
            <a:ext cx="5167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Mazzola (Spring 2024</a:t>
            </a:r>
            <a:r>
              <a:rPr lang="de-DE" altLang="en-US" sz="12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©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): </a:t>
            </a:r>
            <a:r>
              <a:rPr lang="de-DE" altLang="en-US" sz="1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Theory </a:t>
            </a:r>
            <a:b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2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video" Target="file:////Users/mazzola/Library/Containers/com.apple.mail/Data/Library/Mail%20Downloads/7986BA9D-5DD7-4035-97AB-D75696468E3B/dance%20(Converted).mov" TargetMode="External"/><Relationship Id="rId1" Type="http://schemas.microsoft.com/office/2007/relationships/media" Target="file:////Users/mazzola/Library/Containers/com.apple.mail/Data/Library/Mail%20Downloads/7986BA9D-5DD7-4035-97AB-D75696468E3B/dance%20(Converted).mov" TargetMode="Externa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file:////Users/mazzola/MaMuTh/SchoolOfMusic/courses/spring19/freejazz/escher2%20(Converted).mov" TargetMode="External"/><Relationship Id="rId7" Type="http://schemas.openxmlformats.org/officeDocument/2006/relationships/image" Target="../media/image35.png"/><Relationship Id="rId2" Type="http://schemas.openxmlformats.org/officeDocument/2006/relationships/video" Target="file:////Users/mazzola/MaMuTh/SchoolOfMusic/courses/spring19/freejazz/escher1%20(Converted).mov" TargetMode="External"/><Relationship Id="rId1" Type="http://schemas.microsoft.com/office/2007/relationships/media" Target="file:////Users/mazzola/MaMuTh/SchoolOfMusic/courses/spring19/freejazz/escher1%20(Converted).mov" TargetMode="Externa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8.jpeg"/><Relationship Id="rId4" Type="http://schemas.openxmlformats.org/officeDocument/2006/relationships/video" Target="file:////Users/mazzola/MaMuTh/SchoolOfMusic/courses/spring19/freejazz/escher2%20(Converted).mov" TargetMode="External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/Users/mazzola/MaMuTh/Musik/op106/op106_1Allegro.aiff" TargetMode="External"/><Relationship Id="rId1" Type="http://schemas.microsoft.com/office/2007/relationships/media" Target="file:////Users/mazzola/MaMuTh/Musik/op106/op106_1Allegro.aiff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tiff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zzola/MaMuTh/SchoolOfMusic/courses/fall21/fall21_HS/rot.mov" TargetMode="External"/><Relationship Id="rId1" Type="http://schemas.microsoft.com/office/2007/relationships/media" Target="file:////Users/mazzola/MaMuTh/SchoolOfMusic/courses/fall21/fall21_HS/rot.mov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youtube.com/watch?v=yVOq3yjz6RE" TargetMode="Externa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29679D25-33F2-97EF-C017-9711F0ED8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II	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Theory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II.1 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Category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following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de Saint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Victor’s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definition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 </a:t>
            </a: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(Mo Jan 29) 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6" name="Text Box 2">
            <a:extLst>
              <a:ext uri="{FF2B5EF4-FFF2-40B4-BE49-F238E27FC236}">
                <a16:creationId xmlns:a16="http://schemas.microsoft.com/office/drawing/2014/main" id="{E8569B69-E1A9-BAB0-CCE3-2B5F9E43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265112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 sz="1800" baseline="30000">
              <a:effectLst>
                <a:outerShdw blurRad="38100" dist="38100" dir="2700000" algn="tl">
                  <a:srgbClr val="FFFFFF"/>
                </a:outerShdw>
              </a:effectLst>
              <a:latin typeface="Times" pitchFamily="-65" charset="0"/>
              <a:ea typeface="+mn-ea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2F591528-7F4F-5ACA-A447-3F125093E8AF}"/>
              </a:ext>
            </a:extLst>
          </p:cNvPr>
          <p:cNvGrpSpPr>
            <a:grpSpLocks/>
          </p:cNvGrpSpPr>
          <p:nvPr/>
        </p:nvGrpSpPr>
        <p:grpSpPr bwMode="auto">
          <a:xfrm>
            <a:off x="3067050" y="3648075"/>
            <a:ext cx="350838" cy="2090738"/>
            <a:chOff x="3190" y="2466"/>
            <a:chExt cx="221" cy="1317"/>
          </a:xfrm>
        </p:grpSpPr>
        <p:grpSp>
          <p:nvGrpSpPr>
            <p:cNvPr id="16424" name="Group 4">
              <a:extLst>
                <a:ext uri="{FF2B5EF4-FFF2-40B4-BE49-F238E27FC236}">
                  <a16:creationId xmlns:a16="http://schemas.microsoft.com/office/drawing/2014/main" id="{CDD9C360-7F0D-9C14-F32B-51E4504000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9" y="2466"/>
              <a:ext cx="141" cy="1046"/>
              <a:chOff x="3273" y="2514"/>
              <a:chExt cx="168" cy="1242"/>
            </a:xfrm>
          </p:grpSpPr>
          <p:sp>
            <p:nvSpPr>
              <p:cNvPr id="16426" name="Oval 5">
                <a:extLst>
                  <a:ext uri="{FF2B5EF4-FFF2-40B4-BE49-F238E27FC236}">
                    <a16:creationId xmlns:a16="http://schemas.microsoft.com/office/drawing/2014/main" id="{90643E87-EA9C-3F8E-C326-C076DD330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28260">
                <a:off x="3273" y="2514"/>
                <a:ext cx="167" cy="16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27" name="Rectangle 6">
                <a:extLst>
                  <a:ext uri="{FF2B5EF4-FFF2-40B4-BE49-F238E27FC236}">
                    <a16:creationId xmlns:a16="http://schemas.microsoft.com/office/drawing/2014/main" id="{904C9FD7-CFA5-E994-4E1E-FFA902346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28260">
                <a:off x="3309" y="2618"/>
                <a:ext cx="103" cy="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28" name="Line 7">
                <a:extLst>
                  <a:ext uri="{FF2B5EF4-FFF2-40B4-BE49-F238E27FC236}">
                    <a16:creationId xmlns:a16="http://schemas.microsoft.com/office/drawing/2014/main" id="{C559BB81-A713-DEDD-2927-A4DEF2C71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2928260" flipH="1" flipV="1">
                <a:off x="3390" y="2650"/>
                <a:ext cx="49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9" name="Oval 8">
                <a:extLst>
                  <a:ext uri="{FF2B5EF4-FFF2-40B4-BE49-F238E27FC236}">
                    <a16:creationId xmlns:a16="http://schemas.microsoft.com/office/drawing/2014/main" id="{D34596E5-FA9A-1FF8-CD65-B42B45EEB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983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30" name="Oval 9">
                <a:extLst>
                  <a:ext uri="{FF2B5EF4-FFF2-40B4-BE49-F238E27FC236}">
                    <a16:creationId xmlns:a16="http://schemas.microsoft.com/office/drawing/2014/main" id="{95B76BCF-8428-C452-1F27-DFE9EE2F4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688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31" name="Oval 10">
                <a:extLst>
                  <a:ext uri="{FF2B5EF4-FFF2-40B4-BE49-F238E27FC236}">
                    <a16:creationId xmlns:a16="http://schemas.microsoft.com/office/drawing/2014/main" id="{859CEB72-1B9C-0CAC-D077-DDCB78AC5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72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32" name="Oval 11">
                <a:extLst>
                  <a:ext uri="{FF2B5EF4-FFF2-40B4-BE49-F238E27FC236}">
                    <a16:creationId xmlns:a16="http://schemas.microsoft.com/office/drawing/2014/main" id="{5CAC4B0B-43FA-88DE-3344-4D739BAC4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9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33" name="Line 12">
                <a:extLst>
                  <a:ext uri="{FF2B5EF4-FFF2-40B4-BE49-F238E27FC236}">
                    <a16:creationId xmlns:a16="http://schemas.microsoft.com/office/drawing/2014/main" id="{35695DE1-9CB7-F493-365E-B8BDDCE1F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4" y="2792"/>
                <a:ext cx="0" cy="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4" name="Line 13">
                <a:extLst>
                  <a:ext uri="{FF2B5EF4-FFF2-40B4-BE49-F238E27FC236}">
                    <a16:creationId xmlns:a16="http://schemas.microsoft.com/office/drawing/2014/main" id="{023C98F6-137A-BDE1-02A6-2D8085F80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4" y="3485"/>
                <a:ext cx="0" cy="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5" name="Line 14">
                <a:extLst>
                  <a:ext uri="{FF2B5EF4-FFF2-40B4-BE49-F238E27FC236}">
                    <a16:creationId xmlns:a16="http://schemas.microsoft.com/office/drawing/2014/main" id="{F2F5D720-A56A-80E8-A39F-3A67F4498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2" y="3080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6" name="Line 15">
                <a:extLst>
                  <a:ext uri="{FF2B5EF4-FFF2-40B4-BE49-F238E27FC236}">
                    <a16:creationId xmlns:a16="http://schemas.microsoft.com/office/drawing/2014/main" id="{6CCE8BA2-2940-B23C-F5FF-5C94DF9AE9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86" y="3080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73840" name="Text Box 16">
              <a:extLst>
                <a:ext uri="{FF2B5EF4-FFF2-40B4-BE49-F238E27FC236}">
                  <a16:creationId xmlns:a16="http://schemas.microsoft.com/office/drawing/2014/main" id="{0F4AD097-FAE0-E52B-1EEF-EC5D8E147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0" y="3531"/>
              <a:ext cx="2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</a:t>
              </a:r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7411ECB3-7833-1A05-4A22-73EF8D79FDA7}"/>
              </a:ext>
            </a:extLst>
          </p:cNvPr>
          <p:cNvGrpSpPr>
            <a:grpSpLocks/>
          </p:cNvGrpSpPr>
          <p:nvPr/>
        </p:nvGrpSpPr>
        <p:grpSpPr bwMode="auto">
          <a:xfrm>
            <a:off x="3760788" y="3084513"/>
            <a:ext cx="3995737" cy="3357562"/>
            <a:chOff x="3627" y="2099"/>
            <a:chExt cx="2517" cy="2115"/>
          </a:xfrm>
        </p:grpSpPr>
        <p:grpSp>
          <p:nvGrpSpPr>
            <p:cNvPr id="16400" name="Group 18">
              <a:extLst>
                <a:ext uri="{FF2B5EF4-FFF2-40B4-BE49-F238E27FC236}">
                  <a16:creationId xmlns:a16="http://schemas.microsoft.com/office/drawing/2014/main" id="{FA64F0A2-B571-BFBF-07CA-BDAE031DE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7" y="2099"/>
              <a:ext cx="2157" cy="2115"/>
              <a:chOff x="3838" y="1916"/>
              <a:chExt cx="2157" cy="2115"/>
            </a:xfrm>
          </p:grpSpPr>
          <p:grpSp>
            <p:nvGrpSpPr>
              <p:cNvPr id="16403" name="Group 19">
                <a:extLst>
                  <a:ext uri="{FF2B5EF4-FFF2-40B4-BE49-F238E27FC236}">
                    <a16:creationId xmlns:a16="http://schemas.microsoft.com/office/drawing/2014/main" id="{D8907B0B-9833-A8FA-CD71-0237801A16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38" y="2092"/>
                <a:ext cx="2157" cy="1939"/>
                <a:chOff x="1099" y="1842"/>
                <a:chExt cx="2157" cy="1939"/>
              </a:xfrm>
            </p:grpSpPr>
            <p:grpSp>
              <p:nvGrpSpPr>
                <p:cNvPr id="16415" name="Group 20">
                  <a:extLst>
                    <a:ext uri="{FF2B5EF4-FFF2-40B4-BE49-F238E27FC236}">
                      <a16:creationId xmlns:a16="http://schemas.microsoft.com/office/drawing/2014/main" id="{57CD6AC9-6D82-9827-FB81-93EE327E83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9" y="1842"/>
                  <a:ext cx="2157" cy="1939"/>
                  <a:chOff x="1356" y="467"/>
                  <a:chExt cx="2554" cy="2296"/>
                </a:xfrm>
              </p:grpSpPr>
              <p:sp>
                <p:nvSpPr>
                  <p:cNvPr id="973845" name="Text Box 21">
                    <a:extLst>
                      <a:ext uri="{FF2B5EF4-FFF2-40B4-BE49-F238E27FC236}">
                        <a16:creationId xmlns:a16="http://schemas.microsoft.com/office/drawing/2014/main" id="{605AEBEC-00A2-B464-440F-3D11BAFEB12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8" y="2467"/>
                    <a:ext cx="748" cy="2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CH" sz="200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65" charset="0"/>
                        <a:ea typeface="+mn-ea"/>
                      </a:rPr>
                      <a:t>position</a:t>
                    </a:r>
                  </a:p>
                </p:txBody>
              </p:sp>
              <p:sp>
                <p:nvSpPr>
                  <p:cNvPr id="973846" name="Text Box 22">
                    <a:extLst>
                      <a:ext uri="{FF2B5EF4-FFF2-40B4-BE49-F238E27FC236}">
                        <a16:creationId xmlns:a16="http://schemas.microsoft.com/office/drawing/2014/main" id="{BD97AFB3-795E-F451-09AC-65C8F5D3C56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56" y="467"/>
                    <a:ext cx="520" cy="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CH" sz="200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65" charset="0"/>
                        <a:ea typeface="+mn-ea"/>
                      </a:rPr>
                      <a:t>pitch</a:t>
                    </a:r>
                  </a:p>
                </p:txBody>
              </p:sp>
              <p:sp>
                <p:nvSpPr>
                  <p:cNvPr id="973847" name="Text Box 23">
                    <a:extLst>
                      <a:ext uri="{FF2B5EF4-FFF2-40B4-BE49-F238E27FC236}">
                        <a16:creationId xmlns:a16="http://schemas.microsoft.com/office/drawing/2014/main" id="{1825F210-4194-2214-95AC-959A79BACA4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32" y="2087"/>
                    <a:ext cx="478" cy="29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CH" sz="200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65" charset="0"/>
                        <a:ea typeface="+mn-ea"/>
                      </a:rPr>
                      <a:t>time</a:t>
                    </a:r>
                  </a:p>
                </p:txBody>
              </p:sp>
              <p:grpSp>
                <p:nvGrpSpPr>
                  <p:cNvPr id="16420" name="Group 24">
                    <a:extLst>
                      <a:ext uri="{FF2B5EF4-FFF2-40B4-BE49-F238E27FC236}">
                        <a16:creationId xmlns:a16="http://schemas.microsoft.com/office/drawing/2014/main" id="{B15BD3BA-2B12-243A-652F-97BB2160D9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52" y="710"/>
                    <a:ext cx="1840" cy="1859"/>
                    <a:chOff x="1152" y="344"/>
                    <a:chExt cx="1840" cy="1859"/>
                  </a:xfrm>
                </p:grpSpPr>
                <p:sp>
                  <p:nvSpPr>
                    <p:cNvPr id="16421" name="Line 25">
                      <a:extLst>
                        <a:ext uri="{FF2B5EF4-FFF2-40B4-BE49-F238E27FC236}">
                          <a16:creationId xmlns:a16="http://schemas.microsoft.com/office/drawing/2014/main" id="{02E1F5A1-8DEC-CAB9-8929-C94147B970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4" y="1676"/>
                      <a:ext cx="933" cy="5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alpha val="50195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22" name="Line 26">
                      <a:extLst>
                        <a:ext uri="{FF2B5EF4-FFF2-40B4-BE49-F238E27FC236}">
                          <a16:creationId xmlns:a16="http://schemas.microsoft.com/office/drawing/2014/main" id="{ACFDD677-D6CD-4DFD-7770-245DE940C3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1680"/>
                      <a:ext cx="18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alpha val="50195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23" name="Line 27">
                      <a:extLst>
                        <a:ext uri="{FF2B5EF4-FFF2-40B4-BE49-F238E27FC236}">
                          <a16:creationId xmlns:a16="http://schemas.microsoft.com/office/drawing/2014/main" id="{DFC6F85D-EB05-59E2-6703-B444289E54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52" y="344"/>
                      <a:ext cx="0" cy="1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alpha val="50195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3852" name="Text Box 28">
                  <a:extLst>
                    <a:ext uri="{FF2B5EF4-FFF2-40B4-BE49-F238E27FC236}">
                      <a16:creationId xmlns:a16="http://schemas.microsoft.com/office/drawing/2014/main" id="{4A0137CC-E933-2D87-CCA2-98A9372477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25" y="2821"/>
                  <a:ext cx="25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DE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2" charset="0"/>
                    </a:rPr>
                    <a:t>X</a:t>
                  </a:r>
                  <a:endParaRPr lang="de-DE" altLang="en-US" sz="2800"/>
                </a:p>
              </p:txBody>
            </p:sp>
          </p:grpSp>
          <p:sp>
            <p:nvSpPr>
              <p:cNvPr id="16404" name="Freeform 29">
                <a:extLst>
                  <a:ext uri="{FF2B5EF4-FFF2-40B4-BE49-F238E27FC236}">
                    <a16:creationId xmlns:a16="http://schemas.microsoft.com/office/drawing/2014/main" id="{3CA3F9DD-665D-163F-5899-7B12A8D8B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2134"/>
                <a:ext cx="1248" cy="798"/>
              </a:xfrm>
              <a:custGeom>
                <a:avLst/>
                <a:gdLst>
                  <a:gd name="T0" fmla="*/ 0 w 1248"/>
                  <a:gd name="T1" fmla="*/ 727 h 798"/>
                  <a:gd name="T2" fmla="*/ 414 w 1248"/>
                  <a:gd name="T3" fmla="*/ 774 h 798"/>
                  <a:gd name="T4" fmla="*/ 1241 w 1248"/>
                  <a:gd name="T5" fmla="*/ 584 h 798"/>
                  <a:gd name="T6" fmla="*/ 455 w 1248"/>
                  <a:gd name="T7" fmla="*/ 22 h 798"/>
                  <a:gd name="T8" fmla="*/ 455 w 1248"/>
                  <a:gd name="T9" fmla="*/ 449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8"/>
                  <a:gd name="T16" fmla="*/ 0 h 798"/>
                  <a:gd name="T17" fmla="*/ 1248 w 1248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8" h="798">
                    <a:moveTo>
                      <a:pt x="0" y="727"/>
                    </a:moveTo>
                    <a:cubicBezTo>
                      <a:pt x="103" y="762"/>
                      <a:pt x="207" y="798"/>
                      <a:pt x="414" y="774"/>
                    </a:cubicBezTo>
                    <a:cubicBezTo>
                      <a:pt x="621" y="750"/>
                      <a:pt x="1234" y="709"/>
                      <a:pt x="1241" y="584"/>
                    </a:cubicBezTo>
                    <a:cubicBezTo>
                      <a:pt x="1248" y="459"/>
                      <a:pt x="586" y="44"/>
                      <a:pt x="455" y="22"/>
                    </a:cubicBezTo>
                    <a:cubicBezTo>
                      <a:pt x="324" y="0"/>
                      <a:pt x="389" y="224"/>
                      <a:pt x="455" y="449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5" name="Freeform 30">
                <a:extLst>
                  <a:ext uri="{FF2B5EF4-FFF2-40B4-BE49-F238E27FC236}">
                    <a16:creationId xmlns:a16="http://schemas.microsoft.com/office/drawing/2014/main" id="{E15DD18D-91AF-A46A-319D-F7A7E4155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" y="1916"/>
                <a:ext cx="368" cy="572"/>
              </a:xfrm>
              <a:custGeom>
                <a:avLst/>
                <a:gdLst>
                  <a:gd name="T0" fmla="*/ 0 w 368"/>
                  <a:gd name="T1" fmla="*/ 572 h 572"/>
                  <a:gd name="T2" fmla="*/ 325 w 368"/>
                  <a:gd name="T3" fmla="*/ 30 h 572"/>
                  <a:gd name="T4" fmla="*/ 257 w 368"/>
                  <a:gd name="T5" fmla="*/ 389 h 572"/>
                  <a:gd name="T6" fmla="*/ 325 w 368"/>
                  <a:gd name="T7" fmla="*/ 497 h 572"/>
                  <a:gd name="T8" fmla="*/ 61 w 368"/>
                  <a:gd name="T9" fmla="*/ 572 h 5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572"/>
                  <a:gd name="T17" fmla="*/ 368 w 368"/>
                  <a:gd name="T18" fmla="*/ 572 h 5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572">
                    <a:moveTo>
                      <a:pt x="0" y="572"/>
                    </a:moveTo>
                    <a:cubicBezTo>
                      <a:pt x="54" y="482"/>
                      <a:pt x="282" y="60"/>
                      <a:pt x="325" y="30"/>
                    </a:cubicBezTo>
                    <a:cubicBezTo>
                      <a:pt x="368" y="0"/>
                      <a:pt x="257" y="311"/>
                      <a:pt x="257" y="389"/>
                    </a:cubicBezTo>
                    <a:cubicBezTo>
                      <a:pt x="257" y="467"/>
                      <a:pt x="358" y="467"/>
                      <a:pt x="325" y="497"/>
                    </a:cubicBezTo>
                    <a:cubicBezTo>
                      <a:pt x="292" y="527"/>
                      <a:pt x="116" y="557"/>
                      <a:pt x="61" y="572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6" name="Oval 31">
                <a:extLst>
                  <a:ext uri="{FF2B5EF4-FFF2-40B4-BE49-F238E27FC236}">
                    <a16:creationId xmlns:a16="http://schemas.microsoft.com/office/drawing/2014/main" id="{C2D95AFB-2581-D0F0-556A-F9310DFA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2" y="2033"/>
                <a:ext cx="75" cy="75"/>
              </a:xfrm>
              <a:prstGeom prst="ellipse">
                <a:avLst/>
              </a:prstGeom>
              <a:solidFill>
                <a:srgbClr val="FF02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07" name="Rectangle 32">
                <a:extLst>
                  <a:ext uri="{FF2B5EF4-FFF2-40B4-BE49-F238E27FC236}">
                    <a16:creationId xmlns:a16="http://schemas.microsoft.com/office/drawing/2014/main" id="{14A68111-8323-5809-75C4-E7AC2D0E2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9" y="2420"/>
                <a:ext cx="61" cy="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08" name="Rectangle 33">
                <a:extLst>
                  <a:ext uri="{FF2B5EF4-FFF2-40B4-BE49-F238E27FC236}">
                    <a16:creationId xmlns:a16="http://schemas.microsoft.com/office/drawing/2014/main" id="{5FF0CF90-16DE-60B9-6B4A-C5381636F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5" y="2815"/>
                <a:ext cx="61" cy="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09" name="Rectangle 34">
                <a:extLst>
                  <a:ext uri="{FF2B5EF4-FFF2-40B4-BE49-F238E27FC236}">
                    <a16:creationId xmlns:a16="http://schemas.microsoft.com/office/drawing/2014/main" id="{074BFA46-D557-E9CF-40B8-215C9432F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5" y="2889"/>
                <a:ext cx="61" cy="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10" name="Freeform 35">
                <a:extLst>
                  <a:ext uri="{FF2B5EF4-FFF2-40B4-BE49-F238E27FC236}">
                    <a16:creationId xmlns:a16="http://schemas.microsoft.com/office/drawing/2014/main" id="{CA24C0D2-4E9A-4AB5-C71F-AE8030FD9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9" y="2630"/>
                <a:ext cx="1286" cy="639"/>
              </a:xfrm>
              <a:custGeom>
                <a:avLst/>
                <a:gdLst>
                  <a:gd name="T0" fmla="*/ 0 w 1286"/>
                  <a:gd name="T1" fmla="*/ 231 h 639"/>
                  <a:gd name="T2" fmla="*/ 597 w 1286"/>
                  <a:gd name="T3" fmla="*/ 598 h 639"/>
                  <a:gd name="T4" fmla="*/ 1282 w 1286"/>
                  <a:gd name="T5" fmla="*/ 476 h 639"/>
                  <a:gd name="T6" fmla="*/ 571 w 1286"/>
                  <a:gd name="T7" fmla="*/ 84 h 639"/>
                  <a:gd name="T8" fmla="*/ 495 w 1286"/>
                  <a:gd name="T9" fmla="*/ 0 h 6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6"/>
                  <a:gd name="T16" fmla="*/ 0 h 639"/>
                  <a:gd name="T17" fmla="*/ 1286 w 1286"/>
                  <a:gd name="T18" fmla="*/ 639 h 6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6" h="639">
                    <a:moveTo>
                      <a:pt x="0" y="231"/>
                    </a:moveTo>
                    <a:cubicBezTo>
                      <a:pt x="99" y="293"/>
                      <a:pt x="383" y="557"/>
                      <a:pt x="597" y="598"/>
                    </a:cubicBezTo>
                    <a:cubicBezTo>
                      <a:pt x="811" y="639"/>
                      <a:pt x="1286" y="562"/>
                      <a:pt x="1282" y="476"/>
                    </a:cubicBezTo>
                    <a:cubicBezTo>
                      <a:pt x="1278" y="390"/>
                      <a:pt x="702" y="163"/>
                      <a:pt x="571" y="84"/>
                    </a:cubicBezTo>
                    <a:cubicBezTo>
                      <a:pt x="440" y="5"/>
                      <a:pt x="511" y="17"/>
                      <a:pt x="495" y="0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1" name="Rectangle 36">
                <a:extLst>
                  <a:ext uri="{FF2B5EF4-FFF2-40B4-BE49-F238E27FC236}">
                    <a16:creationId xmlns:a16="http://schemas.microsoft.com/office/drawing/2014/main" id="{4448ADC6-23AE-1094-6A14-123740E8F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4" y="2997"/>
                <a:ext cx="61" cy="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6412" name="Freeform 37">
                <a:extLst>
                  <a:ext uri="{FF2B5EF4-FFF2-40B4-BE49-F238E27FC236}">
                    <a16:creationId xmlns:a16="http://schemas.microsoft.com/office/drawing/2014/main" id="{A3961C5D-A4FD-F8A8-7CFE-4078DA843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4" y="2108"/>
                <a:ext cx="515" cy="548"/>
              </a:xfrm>
              <a:custGeom>
                <a:avLst/>
                <a:gdLst>
                  <a:gd name="T0" fmla="*/ 0 w 515"/>
                  <a:gd name="T1" fmla="*/ 502 h 548"/>
                  <a:gd name="T2" fmla="*/ 190 w 515"/>
                  <a:gd name="T3" fmla="*/ 319 h 548"/>
                  <a:gd name="T4" fmla="*/ 447 w 515"/>
                  <a:gd name="T5" fmla="*/ 495 h 548"/>
                  <a:gd name="T6" fmla="*/ 515 w 515"/>
                  <a:gd name="T7" fmla="*/ 0 h 5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5"/>
                  <a:gd name="T13" fmla="*/ 0 h 548"/>
                  <a:gd name="T14" fmla="*/ 515 w 515"/>
                  <a:gd name="T15" fmla="*/ 548 h 5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5" h="548">
                    <a:moveTo>
                      <a:pt x="0" y="502"/>
                    </a:moveTo>
                    <a:cubicBezTo>
                      <a:pt x="32" y="472"/>
                      <a:pt x="116" y="320"/>
                      <a:pt x="190" y="319"/>
                    </a:cubicBezTo>
                    <a:cubicBezTo>
                      <a:pt x="264" y="318"/>
                      <a:pt x="393" y="548"/>
                      <a:pt x="447" y="495"/>
                    </a:cubicBezTo>
                    <a:cubicBezTo>
                      <a:pt x="501" y="442"/>
                      <a:pt x="501" y="103"/>
                      <a:pt x="515" y="0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3" name="Freeform 38">
                <a:extLst>
                  <a:ext uri="{FF2B5EF4-FFF2-40B4-BE49-F238E27FC236}">
                    <a16:creationId xmlns:a16="http://schemas.microsoft.com/office/drawing/2014/main" id="{2D4F7D08-DFF9-F52C-E881-5641115CE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495"/>
                <a:ext cx="543" cy="545"/>
              </a:xfrm>
              <a:custGeom>
                <a:avLst/>
                <a:gdLst>
                  <a:gd name="T0" fmla="*/ 162 w 543"/>
                  <a:gd name="T1" fmla="*/ 0 h 545"/>
                  <a:gd name="T2" fmla="*/ 202 w 543"/>
                  <a:gd name="T3" fmla="*/ 230 h 545"/>
                  <a:gd name="T4" fmla="*/ 426 w 543"/>
                  <a:gd name="T5" fmla="*/ 352 h 545"/>
                  <a:gd name="T6" fmla="*/ 480 w 543"/>
                  <a:gd name="T7" fmla="*/ 528 h 545"/>
                  <a:gd name="T8" fmla="*/ 46 w 543"/>
                  <a:gd name="T9" fmla="*/ 454 h 545"/>
                  <a:gd name="T10" fmla="*/ 202 w 543"/>
                  <a:gd name="T11" fmla="*/ 359 h 5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545"/>
                  <a:gd name="T20" fmla="*/ 543 w 543"/>
                  <a:gd name="T21" fmla="*/ 545 h 5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545">
                    <a:moveTo>
                      <a:pt x="162" y="0"/>
                    </a:moveTo>
                    <a:cubicBezTo>
                      <a:pt x="160" y="85"/>
                      <a:pt x="158" y="171"/>
                      <a:pt x="202" y="230"/>
                    </a:cubicBezTo>
                    <a:cubicBezTo>
                      <a:pt x="246" y="289"/>
                      <a:pt x="380" y="302"/>
                      <a:pt x="426" y="352"/>
                    </a:cubicBezTo>
                    <a:cubicBezTo>
                      <a:pt x="472" y="402"/>
                      <a:pt x="543" y="511"/>
                      <a:pt x="480" y="528"/>
                    </a:cubicBezTo>
                    <a:cubicBezTo>
                      <a:pt x="417" y="545"/>
                      <a:pt x="92" y="482"/>
                      <a:pt x="46" y="454"/>
                    </a:cubicBezTo>
                    <a:cubicBezTo>
                      <a:pt x="0" y="426"/>
                      <a:pt x="169" y="379"/>
                      <a:pt x="202" y="359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863" name="Text Box 39">
                <a:extLst>
                  <a:ext uri="{FF2B5EF4-FFF2-40B4-BE49-F238E27FC236}">
                    <a16:creationId xmlns:a16="http://schemas.microsoft.com/office/drawing/2014/main" id="{415D74E4-EB8D-F2C0-FB0D-82B6243B94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4" y="2705"/>
                <a:ext cx="11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65" charset="0"/>
                  <a:ea typeface="+mn-ea"/>
                  <a:sym typeface="Symbol" pitchFamily="-65" charset="2"/>
                </a:endParaRPr>
              </a:p>
            </p:txBody>
          </p:sp>
        </p:grpSp>
        <p:sp>
          <p:nvSpPr>
            <p:cNvPr id="16401" name="Line 40">
              <a:extLst>
                <a:ext uri="{FF2B5EF4-FFF2-40B4-BE49-F238E27FC236}">
                  <a16:creationId xmlns:a16="http://schemas.microsoft.com/office/drawing/2014/main" id="{0150C9C8-6AD9-0D0C-B9A9-C05D5C4AE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7" y="3071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65" name="Rectangle 41">
              <a:extLst>
                <a:ext uri="{FF2B5EF4-FFF2-40B4-BE49-F238E27FC236}">
                  <a16:creationId xmlns:a16="http://schemas.microsoft.com/office/drawing/2014/main" id="{33C5DF44-E00D-B96B-FDC6-5CBFB3DA2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3049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65" charset="0"/>
                  <a:ea typeface="+mn-ea"/>
                  <a:sym typeface="Symbol" pitchFamily="-65" charset="2"/>
                </a:rPr>
                <a:t>g</a:t>
              </a:r>
            </a:p>
          </p:txBody>
        </p:sp>
      </p:grpSp>
      <p:grpSp>
        <p:nvGrpSpPr>
          <p:cNvPr id="9" name="Group 42">
            <a:extLst>
              <a:ext uri="{FF2B5EF4-FFF2-40B4-BE49-F238E27FC236}">
                <a16:creationId xmlns:a16="http://schemas.microsoft.com/office/drawing/2014/main" id="{9D91543A-FA8E-1EFC-6963-D90ABDC1C816}"/>
              </a:ext>
            </a:extLst>
          </p:cNvPr>
          <p:cNvGrpSpPr>
            <a:grpSpLocks/>
          </p:cNvGrpSpPr>
          <p:nvPr/>
        </p:nvGrpSpPr>
        <p:grpSpPr bwMode="auto">
          <a:xfrm>
            <a:off x="7146925" y="2700338"/>
            <a:ext cx="1016000" cy="1476375"/>
            <a:chOff x="3574" y="1564"/>
            <a:chExt cx="640" cy="930"/>
          </a:xfrm>
        </p:grpSpPr>
        <p:sp>
          <p:nvSpPr>
            <p:cNvPr id="16398" name="Freeform 43">
              <a:extLst>
                <a:ext uri="{FF2B5EF4-FFF2-40B4-BE49-F238E27FC236}">
                  <a16:creationId xmlns:a16="http://schemas.microsoft.com/office/drawing/2014/main" id="{27A77781-EEFD-9763-4D53-019B5B2A1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4" y="1817"/>
              <a:ext cx="434" cy="677"/>
            </a:xfrm>
            <a:custGeom>
              <a:avLst/>
              <a:gdLst>
                <a:gd name="T0" fmla="*/ 199 w 434"/>
                <a:gd name="T1" fmla="*/ 0 h 677"/>
                <a:gd name="T2" fmla="*/ 82 w 434"/>
                <a:gd name="T3" fmla="*/ 192 h 677"/>
                <a:gd name="T4" fmla="*/ 327 w 434"/>
                <a:gd name="T5" fmla="*/ 180 h 677"/>
                <a:gd name="T6" fmla="*/ 380 w 434"/>
                <a:gd name="T7" fmla="*/ 268 h 677"/>
                <a:gd name="T8" fmla="*/ 0 w 434"/>
                <a:gd name="T9" fmla="*/ 677 h 6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4"/>
                <a:gd name="T16" fmla="*/ 0 h 677"/>
                <a:gd name="T17" fmla="*/ 434 w 434"/>
                <a:gd name="T18" fmla="*/ 677 h 6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4" h="677">
                  <a:moveTo>
                    <a:pt x="199" y="0"/>
                  </a:moveTo>
                  <a:cubicBezTo>
                    <a:pt x="131" y="80"/>
                    <a:pt x="61" y="162"/>
                    <a:pt x="82" y="192"/>
                  </a:cubicBezTo>
                  <a:cubicBezTo>
                    <a:pt x="103" y="222"/>
                    <a:pt x="278" y="167"/>
                    <a:pt x="327" y="180"/>
                  </a:cubicBezTo>
                  <a:cubicBezTo>
                    <a:pt x="376" y="193"/>
                    <a:pt x="434" y="185"/>
                    <a:pt x="380" y="268"/>
                  </a:cubicBezTo>
                  <a:cubicBezTo>
                    <a:pt x="326" y="351"/>
                    <a:pt x="79" y="592"/>
                    <a:pt x="0" y="677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68" name="Text Box 44">
              <a:extLst>
                <a:ext uri="{FF2B5EF4-FFF2-40B4-BE49-F238E27FC236}">
                  <a16:creationId xmlns:a16="http://schemas.microsoft.com/office/drawing/2014/main" id="{5C03D4F9-BDC9-D0F2-C8FB-D68860819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5" y="1564"/>
              <a:ext cx="439" cy="25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rgbClr val="FEFFF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65" charset="0"/>
                  <a:ea typeface="+mn-ea"/>
                </a:rPr>
                <a:t>body</a:t>
              </a:r>
            </a:p>
          </p:txBody>
        </p:sp>
      </p:grpSp>
      <p:grpSp>
        <p:nvGrpSpPr>
          <p:cNvPr id="10" name="Group 45">
            <a:extLst>
              <a:ext uri="{FF2B5EF4-FFF2-40B4-BE49-F238E27FC236}">
                <a16:creationId xmlns:a16="http://schemas.microsoft.com/office/drawing/2014/main" id="{3294C5B1-10E9-0ADB-7931-7AB36DAB367F}"/>
              </a:ext>
            </a:extLst>
          </p:cNvPr>
          <p:cNvGrpSpPr>
            <a:grpSpLocks/>
          </p:cNvGrpSpPr>
          <p:nvPr/>
        </p:nvGrpSpPr>
        <p:grpSpPr bwMode="auto">
          <a:xfrm>
            <a:off x="1492250" y="3090863"/>
            <a:ext cx="1531938" cy="1108075"/>
            <a:chOff x="940" y="2209"/>
            <a:chExt cx="965" cy="698"/>
          </a:xfrm>
        </p:grpSpPr>
        <p:sp>
          <p:nvSpPr>
            <p:cNvPr id="973870" name="Text Box 46">
              <a:extLst>
                <a:ext uri="{FF2B5EF4-FFF2-40B4-BE49-F238E27FC236}">
                  <a16:creationId xmlns:a16="http://schemas.microsoft.com/office/drawing/2014/main" id="{065653ED-6BA0-3B5B-DE49-6C7548192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" y="2209"/>
              <a:ext cx="655" cy="25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rgbClr val="FEFFF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65" charset="0"/>
                  <a:ea typeface="+mn-ea"/>
                </a:rPr>
                <a:t>skeleton</a:t>
              </a:r>
            </a:p>
          </p:txBody>
        </p:sp>
        <p:sp>
          <p:nvSpPr>
            <p:cNvPr id="16397" name="Freeform 47">
              <a:extLst>
                <a:ext uri="{FF2B5EF4-FFF2-40B4-BE49-F238E27FC236}">
                  <a16:creationId xmlns:a16="http://schemas.microsoft.com/office/drawing/2014/main" id="{5FE6BB5B-E9D4-D389-FE10-419797388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" y="2467"/>
              <a:ext cx="958" cy="440"/>
            </a:xfrm>
            <a:custGeom>
              <a:avLst/>
              <a:gdLst>
                <a:gd name="T0" fmla="*/ 0 w 977"/>
                <a:gd name="T1" fmla="*/ 0 h 434"/>
                <a:gd name="T2" fmla="*/ 241 w 977"/>
                <a:gd name="T3" fmla="*/ 399 h 434"/>
                <a:gd name="T4" fmla="*/ 387 w 977"/>
                <a:gd name="T5" fmla="*/ 597 h 434"/>
                <a:gd name="T6" fmla="*/ 320 w 977"/>
                <a:gd name="T7" fmla="*/ 235 h 434"/>
                <a:gd name="T8" fmla="*/ 520 w 977"/>
                <a:gd name="T9" fmla="*/ 559 h 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7"/>
                <a:gd name="T16" fmla="*/ 0 h 434"/>
                <a:gd name="T17" fmla="*/ 977 w 977"/>
                <a:gd name="T18" fmla="*/ 434 h 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7" h="434">
                  <a:moveTo>
                    <a:pt x="0" y="0"/>
                  </a:moveTo>
                  <a:cubicBezTo>
                    <a:pt x="75" y="43"/>
                    <a:pt x="331" y="193"/>
                    <a:pt x="452" y="257"/>
                  </a:cubicBezTo>
                  <a:cubicBezTo>
                    <a:pt x="573" y="321"/>
                    <a:pt x="690" y="434"/>
                    <a:pt x="727" y="385"/>
                  </a:cubicBezTo>
                  <a:cubicBezTo>
                    <a:pt x="764" y="342"/>
                    <a:pt x="538" y="208"/>
                    <a:pt x="599" y="153"/>
                  </a:cubicBezTo>
                  <a:cubicBezTo>
                    <a:pt x="656" y="108"/>
                    <a:pt x="898" y="318"/>
                    <a:pt x="977" y="361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6">
            <a:extLst>
              <a:ext uri="{FF2B5EF4-FFF2-40B4-BE49-F238E27FC236}">
                <a16:creationId xmlns:a16="http://schemas.microsoft.com/office/drawing/2014/main" id="{3F49701A-F66A-0ED4-57DE-C8E535B96DB7}"/>
              </a:ext>
            </a:extLst>
          </p:cNvPr>
          <p:cNvGrpSpPr>
            <a:grpSpLocks/>
          </p:cNvGrpSpPr>
          <p:nvPr/>
        </p:nvGrpSpPr>
        <p:grpSpPr bwMode="auto">
          <a:xfrm>
            <a:off x="979488" y="644525"/>
            <a:ext cx="8923337" cy="1585913"/>
            <a:chOff x="766" y="406"/>
            <a:chExt cx="5294" cy="999"/>
          </a:xfrm>
        </p:grpSpPr>
        <p:sp>
          <p:nvSpPr>
            <p:cNvPr id="973873" name="Text Box 49">
              <a:extLst>
                <a:ext uri="{FF2B5EF4-FFF2-40B4-BE49-F238E27FC236}">
                  <a16:creationId xmlns:a16="http://schemas.microsoft.com/office/drawing/2014/main" id="{D215E831-7CB4-2A0A-40C0-31C0C3164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" y="416"/>
              <a:ext cx="5294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        </a:t>
              </a:r>
              <a:r>
                <a:rPr lang="de-DE" altLang="en-US" i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Gesture</a:t>
              </a: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=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digraph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morphism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g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: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</a:t>
              </a:r>
              <a:r>
                <a:rPr lang="de-CH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	        (=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Γ-addressed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point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)</a:t>
              </a:r>
              <a:b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</a:b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		  in </a:t>
              </a:r>
              <a:r>
                <a:rPr lang="de-DE" altLang="en-US" i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spatial</a:t>
              </a: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i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digraph</a:t>
              </a: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X</a:t>
              </a:r>
              <a:b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</a:b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		  (=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digraph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of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continuous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curves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I  X, I = [0,1])</a:t>
              </a:r>
            </a:p>
            <a:p>
              <a:pPr>
                <a:defRPr/>
              </a:pP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		 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of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topological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space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X</a:t>
              </a:r>
            </a:p>
          </p:txBody>
        </p:sp>
        <p:grpSp>
          <p:nvGrpSpPr>
            <p:cNvPr id="16392" name="Group 50">
              <a:extLst>
                <a:ext uri="{FF2B5EF4-FFF2-40B4-BE49-F238E27FC236}">
                  <a16:creationId xmlns:a16="http://schemas.microsoft.com/office/drawing/2014/main" id="{16706C62-60FE-AB9E-6E03-960809BA64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7" y="406"/>
              <a:ext cx="252" cy="298"/>
              <a:chOff x="3870" y="1133"/>
              <a:chExt cx="252" cy="298"/>
            </a:xfrm>
          </p:grpSpPr>
          <p:sp>
            <p:nvSpPr>
              <p:cNvPr id="973875" name="Text Box 51">
                <a:extLst>
                  <a:ext uri="{FF2B5EF4-FFF2-40B4-BE49-F238E27FC236}">
                    <a16:creationId xmlns:a16="http://schemas.microsoft.com/office/drawing/2014/main" id="{C9AB10F6-998C-D54A-6CBF-0081F8314D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0" y="1143"/>
                <a:ext cx="25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ea typeface="+mn-ea"/>
                  </a:rPr>
                  <a:t>X  </a:t>
                </a:r>
              </a:p>
            </p:txBody>
          </p:sp>
          <p:sp>
            <p:nvSpPr>
              <p:cNvPr id="973876" name="Text Box 52">
                <a:extLst>
                  <a:ext uri="{FF2B5EF4-FFF2-40B4-BE49-F238E27FC236}">
                    <a16:creationId xmlns:a16="http://schemas.microsoft.com/office/drawing/2014/main" id="{0C214DDA-CA1E-485C-0D83-ABF254F220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9" y="1133"/>
                <a:ext cx="24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baseline="300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</a:t>
                </a:r>
              </a:p>
            </p:txBody>
          </p:sp>
        </p:grpSp>
        <p:sp>
          <p:nvSpPr>
            <p:cNvPr id="973879" name="Text Box 55">
              <a:extLst>
                <a:ext uri="{FF2B5EF4-FFF2-40B4-BE49-F238E27FC236}">
                  <a16:creationId xmlns:a16="http://schemas.microsoft.com/office/drawing/2014/main" id="{CD8FFD77-E91D-4E81-2974-C7DA2C345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" y="638"/>
              <a:ext cx="2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baseline="30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E5FC2AA0-8358-546A-38C2-B9450DE00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282575"/>
            <a:ext cx="864235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between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Let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CH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 X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	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h: 𝚫</a:t>
            </a:r>
            <a:r>
              <a:rPr lang="de-CH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 Y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be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two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. A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morphism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f: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 h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a pair f = (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u,v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)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maps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: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u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CH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 𝚫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digraph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morphism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(a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map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that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sends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vertices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</a:b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vertices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arrows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arrows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conserving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their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relations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)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v: X  Y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continuous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map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which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defines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corresponding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</a:b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digraph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morphism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v: X  Y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sending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curves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c: I  X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curves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v.c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: I  X  Y.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Then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we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ask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that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following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square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diagram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digraphs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commutes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: </a:t>
            </a:r>
            <a:endParaRPr lang="de-DE" altLang="en-US" dirty="0">
              <a:latin typeface="Times-Roman" pitchFamily="2" charset="0"/>
            </a:endParaRPr>
          </a:p>
        </p:txBody>
      </p:sp>
      <p:sp>
        <p:nvSpPr>
          <p:cNvPr id="4" name="Text Box 52">
            <a:extLst>
              <a:ext uri="{FF2B5EF4-FFF2-40B4-BE49-F238E27FC236}">
                <a16:creationId xmlns:a16="http://schemas.microsoft.com/office/drawing/2014/main" id="{56415867-B7D7-6338-4004-C6C3D418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866775"/>
            <a:ext cx="40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5" name="Text Box 52">
            <a:extLst>
              <a:ext uri="{FF2B5EF4-FFF2-40B4-BE49-F238E27FC236}">
                <a16:creationId xmlns:a16="http://schemas.microsoft.com/office/drawing/2014/main" id="{C1BC0BE6-6270-5FDE-D0B8-B6FB4D4D3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866775"/>
            <a:ext cx="40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61CB7CF7-4026-7030-CA31-8295A04C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088" y="3440113"/>
            <a:ext cx="40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7" name="Text Box 52">
            <a:extLst>
              <a:ext uri="{FF2B5EF4-FFF2-40B4-BE49-F238E27FC236}">
                <a16:creationId xmlns:a16="http://schemas.microsoft.com/office/drawing/2014/main" id="{3133D650-58B8-8CC5-056F-341618F8C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663" y="3440113"/>
            <a:ext cx="40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EADE0AD4-1958-F603-7AF4-B2FEF01E4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3517900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grpSp>
        <p:nvGrpSpPr>
          <p:cNvPr id="18439" name="Group 17">
            <a:extLst>
              <a:ext uri="{FF2B5EF4-FFF2-40B4-BE49-F238E27FC236}">
                <a16:creationId xmlns:a16="http://schemas.microsoft.com/office/drawing/2014/main" id="{11EF749A-1DB1-15C7-6F87-7F57A05B7874}"/>
              </a:ext>
            </a:extLst>
          </p:cNvPr>
          <p:cNvGrpSpPr>
            <a:grpSpLocks/>
          </p:cNvGrpSpPr>
          <p:nvPr/>
        </p:nvGrpSpPr>
        <p:grpSpPr bwMode="auto">
          <a:xfrm>
            <a:off x="3890963" y="4959350"/>
            <a:ext cx="1631950" cy="1816100"/>
            <a:chOff x="3890842" y="4959876"/>
            <a:chExt cx="1632711" cy="1815882"/>
          </a:xfrm>
        </p:grpSpPr>
        <p:grpSp>
          <p:nvGrpSpPr>
            <p:cNvPr id="18440" name="Group 16">
              <a:extLst>
                <a:ext uri="{FF2B5EF4-FFF2-40B4-BE49-F238E27FC236}">
                  <a16:creationId xmlns:a16="http://schemas.microsoft.com/office/drawing/2014/main" id="{9CEE59E3-5C0A-77EC-12F0-760CF00ADC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0842" y="5114174"/>
              <a:ext cx="1632711" cy="1446141"/>
              <a:chOff x="3880332" y="5114174"/>
              <a:chExt cx="1632711" cy="144614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DF3C95-B1EF-6410-C76B-CAADE244D357}"/>
                  </a:ext>
                </a:extLst>
              </p:cNvPr>
              <p:cNvSpPr txBox="1"/>
              <p:nvPr/>
            </p:nvSpPr>
            <p:spPr>
              <a:xfrm>
                <a:off x="4082038" y="5175750"/>
                <a:ext cx="1197533" cy="13841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altLang="en-US" dirty="0" err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Γ</a:t>
                </a:r>
                <a:r>
                  <a:rPr lang="de-CH" altLang="en-US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 </a:t>
                </a:r>
                <a:r>
                  <a:rPr lang="de-DE" altLang="en-US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 X</a:t>
                </a:r>
              </a:p>
              <a:p>
                <a:pPr>
                  <a:defRPr/>
                </a:pPr>
                <a:endParaRPr lang="de-DE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endParaRPr>
              </a:p>
              <a:p>
                <a:pPr>
                  <a:defRPr/>
                </a:pPr>
                <a:r>
                  <a:rPr lang="de-DE" altLang="en-US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𝚫</a:t>
                </a:r>
                <a:r>
                  <a:rPr lang="de-CH" altLang="en-US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 </a:t>
                </a:r>
                <a:r>
                  <a:rPr lang="de-DE" altLang="en-US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 Y</a:t>
                </a:r>
                <a:endParaRPr lang="en-US" dirty="0"/>
              </a:p>
            </p:txBody>
          </p:sp>
          <p:sp>
            <p:nvSpPr>
              <p:cNvPr id="10" name="Text Box 52">
                <a:extLst>
                  <a:ext uri="{FF2B5EF4-FFF2-40B4-BE49-F238E27FC236}">
                    <a16:creationId xmlns:a16="http://schemas.microsoft.com/office/drawing/2014/main" id="{3A58A9E0-8190-0D75-07BC-F87E75763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7099" y="5113845"/>
                <a:ext cx="408178" cy="336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baseline="300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</a:t>
                </a:r>
              </a:p>
            </p:txBody>
          </p:sp>
          <p:sp>
            <p:nvSpPr>
              <p:cNvPr id="11" name="Text Box 52">
                <a:extLst>
                  <a:ext uri="{FF2B5EF4-FFF2-40B4-BE49-F238E27FC236}">
                    <a16:creationId xmlns:a16="http://schemas.microsoft.com/office/drawing/2014/main" id="{F62CFE4E-5A9A-DD33-1B66-A6C840D3AF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2982" y="5974167"/>
                <a:ext cx="406590" cy="336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baseline="300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6CC14F-7795-C1EA-B77D-6CA9AD86D7B3}"/>
                  </a:ext>
                </a:extLst>
              </p:cNvPr>
              <p:cNvSpPr txBox="1"/>
              <p:nvPr/>
            </p:nvSpPr>
            <p:spPr>
              <a:xfrm rot="5400000">
                <a:off x="4055991" y="5584328"/>
                <a:ext cx="538097" cy="52411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altLang="en-US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DE4544-0069-4B0B-AB62-C32E74A778A6}"/>
                  </a:ext>
                </a:extLst>
              </p:cNvPr>
              <p:cNvSpPr txBox="1"/>
              <p:nvPr/>
            </p:nvSpPr>
            <p:spPr>
              <a:xfrm rot="5400000">
                <a:off x="4807229" y="5584328"/>
                <a:ext cx="538097" cy="52411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altLang="en-US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</a:t>
                </a:r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E8BDCE-299C-CD51-FC6E-CFD71B0C2B30}"/>
                  </a:ext>
                </a:extLst>
              </p:cNvPr>
              <p:cNvSpPr txBox="1"/>
              <p:nvPr/>
            </p:nvSpPr>
            <p:spPr>
              <a:xfrm>
                <a:off x="3880332" y="5580514"/>
                <a:ext cx="1621593" cy="5238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altLang="en-US" dirty="0" err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u</a:t>
                </a:r>
                <a:r>
                  <a:rPr lang="de-DE" altLang="en-US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            v</a:t>
                </a:r>
                <a:endParaRPr lang="en-US" dirty="0"/>
              </a:p>
            </p:txBody>
          </p:sp>
          <p:sp>
            <p:nvSpPr>
              <p:cNvPr id="15" name="Text Box 52">
                <a:extLst>
                  <a:ext uri="{FF2B5EF4-FFF2-40B4-BE49-F238E27FC236}">
                    <a16:creationId xmlns:a16="http://schemas.microsoft.com/office/drawing/2014/main" id="{52B87A1C-21EE-F5EF-8725-BE5B56912F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4865" y="5604323"/>
                <a:ext cx="408178" cy="336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baseline="300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9EF94-9039-DA15-A96C-6ECCCC38BF83}"/>
                </a:ext>
              </a:extLst>
            </p:cNvPr>
            <p:cNvSpPr txBox="1"/>
            <p:nvPr/>
          </p:nvSpPr>
          <p:spPr>
            <a:xfrm>
              <a:off x="4468961" y="4959876"/>
              <a:ext cx="363707" cy="18158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g</a:t>
              </a:r>
              <a:endPara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endParaRPr>
            </a:p>
            <a:p>
              <a:pPr>
                <a:defRPr/>
              </a:pPr>
              <a:endPara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endParaRPr>
            </a:p>
            <a:p>
              <a:pPr>
                <a:defRPr/>
              </a:pPr>
              <a:endPara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endParaRPr>
            </a:p>
            <a:p>
              <a:pPr>
                <a:defRPr/>
              </a:pPr>
              <a:r>
                <a:rPr lang="de-DE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h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622BFBF0-7487-E6ED-31B5-A6CA3811A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652463"/>
            <a:ext cx="76739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3A239-1137-8C13-FAC6-D21690E945BB}"/>
              </a:ext>
            </a:extLst>
          </p:cNvPr>
          <p:cNvSpPr txBox="1"/>
          <p:nvPr/>
        </p:nvSpPr>
        <p:spPr>
          <a:xfrm>
            <a:off x="2586038" y="157163"/>
            <a:ext cx="31337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+mj-lt"/>
              </a:rPr>
              <a:t>Complex Time</a:t>
            </a:r>
          </a:p>
          <a:p>
            <a:pPr>
              <a:defRPr/>
            </a:pPr>
            <a:r>
              <a:rPr 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+mj-lt"/>
              </a:rPr>
              <a:t>A morphism of gestures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568CB02B-32FF-5BB8-AE74-0F5BE93E0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282575"/>
            <a:ext cx="864235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Cavaillès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Understanding =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catching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continuing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;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catch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=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h (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subject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who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catches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 —&gt;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Understanding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=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look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at all „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catching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actions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means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look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at @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i.e., all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h@g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(= {h—&gt;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} )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Yoneda‘s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lemma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i.e.,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completely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understood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through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through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complete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„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catching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0ABF8BDF-FB15-5E9A-8EC6-7C9A3641C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775" y="134938"/>
            <a:ext cx="864235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II.2 Natural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Every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digraph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𝚫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generates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special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𝚫,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called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natural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Every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arrow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generates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straight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line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these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lines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connected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according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digraph‘s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defines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topological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|𝚫|. </a:t>
            </a:r>
            <a:endParaRPr lang="de-DE" altLang="en-US" sz="2400" dirty="0">
              <a:latin typeface="Times-Roman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B4BF242-EF3B-3B40-02B2-0ED3119BD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8" y="2597150"/>
            <a:ext cx="6264275" cy="416877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52">
            <a:extLst>
              <a:ext uri="{FF2B5EF4-FFF2-40B4-BE49-F238E27FC236}">
                <a16:creationId xmlns:a16="http://schemas.microsoft.com/office/drawing/2014/main" id="{7630BB40-C6E5-A979-D3EC-5ECF1BB13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150" y="739775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827B8F-7AFA-FFBA-1459-71F933BB80CE}"/>
              </a:ext>
            </a:extLst>
          </p:cNvPr>
          <p:cNvGrpSpPr>
            <a:grpSpLocks/>
          </p:cNvGrpSpPr>
          <p:nvPr/>
        </p:nvGrpSpPr>
        <p:grpSpPr bwMode="auto">
          <a:xfrm>
            <a:off x="3300413" y="2701925"/>
            <a:ext cx="3182937" cy="727075"/>
            <a:chOff x="3300248" y="2701405"/>
            <a:chExt cx="3183785" cy="7275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04E737-9EAB-30BA-E136-A54117A0EF86}"/>
                </a:ext>
              </a:extLst>
            </p:cNvPr>
            <p:cNvSpPr txBox="1"/>
            <p:nvPr/>
          </p:nvSpPr>
          <p:spPr>
            <a:xfrm>
              <a:off x="3300248" y="2906339"/>
              <a:ext cx="417623" cy="5226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𝚫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852266-BC5C-720F-024C-B1C3E120572B}"/>
                </a:ext>
              </a:extLst>
            </p:cNvPr>
            <p:cNvSpPr txBox="1"/>
            <p:nvPr/>
          </p:nvSpPr>
          <p:spPr>
            <a:xfrm>
              <a:off x="5921908" y="2906339"/>
              <a:ext cx="562125" cy="5226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|𝚫|</a:t>
              </a:r>
              <a:endParaRPr lang="en-US" dirty="0"/>
            </a:p>
          </p:txBody>
        </p:sp>
        <p:cxnSp>
          <p:nvCxnSpPr>
            <p:cNvPr id="21512" name="Straight Arrow Connector 7">
              <a:extLst>
                <a:ext uri="{FF2B5EF4-FFF2-40B4-BE49-F238E27FC236}">
                  <a16:creationId xmlns:a16="http://schemas.microsoft.com/office/drawing/2014/main" id="{44FB0EDB-819C-3B68-85BF-030B79FC62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93931" y="3167390"/>
              <a:ext cx="181829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6B7DC9-01B4-91D8-F6C1-CD0FF9E428EC}"/>
                </a:ext>
              </a:extLst>
            </p:cNvPr>
            <p:cNvSpPr txBox="1"/>
            <p:nvPr/>
          </p:nvSpPr>
          <p:spPr>
            <a:xfrm>
              <a:off x="4694444" y="2722058"/>
              <a:ext cx="417623" cy="5226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𝚫</a:t>
              </a:r>
              <a:endParaRPr lang="en-US" dirty="0"/>
            </a:p>
          </p:txBody>
        </p:sp>
        <p:sp>
          <p:nvSpPr>
            <p:cNvPr id="11" name="Text Box 52">
              <a:extLst>
                <a:ext uri="{FF2B5EF4-FFF2-40B4-BE49-F238E27FC236}">
                  <a16:creationId xmlns:a16="http://schemas.microsoft.com/office/drawing/2014/main" id="{0C1D963A-B2D5-1645-6ADC-CC04B4D7C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4444" y="2701405"/>
              <a:ext cx="408096" cy="336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baseline="30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</a:t>
              </a:r>
            </a:p>
          </p:txBody>
        </p:sp>
      </p:grpSp>
      <p:sp>
        <p:nvSpPr>
          <p:cNvPr id="12" name="Text Box 52">
            <a:extLst>
              <a:ext uri="{FF2B5EF4-FFF2-40B4-BE49-F238E27FC236}">
                <a16:creationId xmlns:a16="http://schemas.microsoft.com/office/drawing/2014/main" id="{D94A0422-471E-01A5-4224-51004E6F3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0" y="2814638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uiExpand="1" build="p"/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5B398090-AB97-1530-E32B-BE2E98C00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134938"/>
            <a:ext cx="86423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natural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evident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map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 marL="0" algn="ctr"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algn="ctr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𝚫 : 𝚫  → |𝚫|. 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natural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following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„universal“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property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any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𝚫  → X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there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continuous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function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|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|: |𝚫| → X, such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Id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|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|):   𝚫 →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|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|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adjoint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latin typeface="Times-Roman" pitchFamily="2" charset="0"/>
            </a:endParaRPr>
          </a:p>
        </p:txBody>
      </p:sp>
      <p:sp>
        <p:nvSpPr>
          <p:cNvPr id="3" name="Text Box 52">
            <a:extLst>
              <a:ext uri="{FF2B5EF4-FFF2-40B4-BE49-F238E27FC236}">
                <a16:creationId xmlns:a16="http://schemas.microsoft.com/office/drawing/2014/main" id="{5E92ED88-5D7B-F6D4-2AD7-B6499266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2994025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5" name="Text Box 52">
            <a:extLst>
              <a:ext uri="{FF2B5EF4-FFF2-40B4-BE49-F238E27FC236}">
                <a16:creationId xmlns:a16="http://schemas.microsoft.com/office/drawing/2014/main" id="{73164580-10A3-09AF-76AD-F36EFB048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2028825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3552C-C07D-B3E3-15A0-A79EA233CF77}"/>
              </a:ext>
            </a:extLst>
          </p:cNvPr>
          <p:cNvSpPr txBox="1"/>
          <p:nvPr/>
        </p:nvSpPr>
        <p:spPr>
          <a:xfrm>
            <a:off x="3921125" y="4813300"/>
            <a:ext cx="1341438" cy="1385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𝚫 → |𝚫|</a:t>
            </a:r>
          </a:p>
          <a:p>
            <a:pPr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        X </a:t>
            </a:r>
            <a:endParaRPr lang="de-DE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6322F-6BA4-B135-325C-801F73FDDFB2}"/>
              </a:ext>
            </a:extLst>
          </p:cNvPr>
          <p:cNvSpPr txBox="1"/>
          <p:nvPr/>
        </p:nvSpPr>
        <p:spPr>
          <a:xfrm rot="5400000">
            <a:off x="4765675" y="5202238"/>
            <a:ext cx="5429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11D30-1E29-B10E-2005-A73CB9CF5761}"/>
              </a:ext>
            </a:extLst>
          </p:cNvPr>
          <p:cNvSpPr txBox="1"/>
          <p:nvPr/>
        </p:nvSpPr>
        <p:spPr>
          <a:xfrm rot="2831796">
            <a:off x="4136232" y="5130006"/>
            <a:ext cx="749300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sz="4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</a:t>
            </a:r>
            <a:endParaRPr lang="en-US" sz="4400" dirty="0"/>
          </a:p>
        </p:txBody>
      </p:sp>
      <p:sp>
        <p:nvSpPr>
          <p:cNvPr id="10" name="Text Box 52">
            <a:extLst>
              <a:ext uri="{FF2B5EF4-FFF2-40B4-BE49-F238E27FC236}">
                <a16:creationId xmlns:a16="http://schemas.microsoft.com/office/drawing/2014/main" id="{5F7DE8A0-73A1-AB17-D009-DF9AD9B24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738" y="4751388"/>
            <a:ext cx="40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11" name="Text Box 52">
            <a:extLst>
              <a:ext uri="{FF2B5EF4-FFF2-40B4-BE49-F238E27FC236}">
                <a16:creationId xmlns:a16="http://schemas.microsoft.com/office/drawing/2014/main" id="{EEF61902-8761-7E8C-4CCD-88EAFE5FE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963" y="5621338"/>
            <a:ext cx="40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13" name="Text Box 52">
            <a:extLst>
              <a:ext uri="{FF2B5EF4-FFF2-40B4-BE49-F238E27FC236}">
                <a16:creationId xmlns:a16="http://schemas.microsoft.com/office/drawing/2014/main" id="{9354D00C-8C9C-58F1-DB31-2EFCF809E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3357563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sp>
        <p:nvSpPr>
          <p:cNvPr id="12" name="Text Box 52">
            <a:extLst>
              <a:ext uri="{FF2B5EF4-FFF2-40B4-BE49-F238E27FC236}">
                <a16:creationId xmlns:a16="http://schemas.microsoft.com/office/drawing/2014/main" id="{40978630-CA01-039C-F11F-96CE2907E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028825"/>
            <a:ext cx="40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0E5BE3F4-A73D-7CEF-C59B-B888C87A0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038225"/>
            <a:ext cx="86423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II.3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874" name="Picture 2" descr="hand.jpg                                                       00016489Extra                          BEB0A3A9:">
            <a:extLst>
              <a:ext uri="{FF2B5EF4-FFF2-40B4-BE49-F238E27FC236}">
                <a16:creationId xmlns:a16="http://schemas.microsoft.com/office/drawing/2014/main" id="{D7F2D29E-90E2-F82C-AF7A-72F97E3F0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419100"/>
            <a:ext cx="37623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27AC42FF-F53F-972A-D806-31B27CAE79DB}"/>
              </a:ext>
            </a:extLst>
          </p:cNvPr>
          <p:cNvGrpSpPr>
            <a:grpSpLocks/>
          </p:cNvGrpSpPr>
          <p:nvPr/>
        </p:nvGrpSpPr>
        <p:grpSpPr bwMode="auto">
          <a:xfrm>
            <a:off x="3271838" y="4068763"/>
            <a:ext cx="1147762" cy="1876425"/>
            <a:chOff x="3216" y="2613"/>
            <a:chExt cx="723" cy="1182"/>
          </a:xfrm>
        </p:grpSpPr>
        <p:grpSp>
          <p:nvGrpSpPr>
            <p:cNvPr id="24607" name="Group 4">
              <a:extLst>
                <a:ext uri="{FF2B5EF4-FFF2-40B4-BE49-F238E27FC236}">
                  <a16:creationId xmlns:a16="http://schemas.microsoft.com/office/drawing/2014/main" id="{B0FA0788-407E-E90D-6319-B78E9668E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2613"/>
              <a:ext cx="237" cy="1182"/>
              <a:chOff x="3216" y="2613"/>
              <a:chExt cx="237" cy="1182"/>
            </a:xfrm>
          </p:grpSpPr>
          <p:sp>
            <p:nvSpPr>
              <p:cNvPr id="24610" name="Oval 5">
                <a:extLst>
                  <a:ext uri="{FF2B5EF4-FFF2-40B4-BE49-F238E27FC236}">
                    <a16:creationId xmlns:a16="http://schemas.microsoft.com/office/drawing/2014/main" id="{BD11486D-A1A0-ED8B-1BAB-500B49ECA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2861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4611" name="Oval 6">
                <a:extLst>
                  <a:ext uri="{FF2B5EF4-FFF2-40B4-BE49-F238E27FC236}">
                    <a16:creationId xmlns:a16="http://schemas.microsoft.com/office/drawing/2014/main" id="{73B835AB-CA21-5F26-9D9F-CA2CB7E3E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3455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4612" name="Oval 7">
                <a:extLst>
                  <a:ext uri="{FF2B5EF4-FFF2-40B4-BE49-F238E27FC236}">
                    <a16:creationId xmlns:a16="http://schemas.microsoft.com/office/drawing/2014/main" id="{C993C511-7F9E-E42F-241F-5D328101D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3189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4613" name="Oval 8">
                <a:extLst>
                  <a:ext uri="{FF2B5EF4-FFF2-40B4-BE49-F238E27FC236}">
                    <a16:creationId xmlns:a16="http://schemas.microsoft.com/office/drawing/2014/main" id="{3DC4FAEA-2529-0D3B-9777-967B566CB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2613"/>
                <a:ext cx="57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4614" name="Line 9">
                <a:extLst>
                  <a:ext uri="{FF2B5EF4-FFF2-40B4-BE49-F238E27FC236}">
                    <a16:creationId xmlns:a16="http://schemas.microsoft.com/office/drawing/2014/main" id="{31E7A636-CBC4-D7FC-F11F-A19348ED98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2700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5" name="Line 10">
                <a:extLst>
                  <a:ext uri="{FF2B5EF4-FFF2-40B4-BE49-F238E27FC236}">
                    <a16:creationId xmlns:a16="http://schemas.microsoft.com/office/drawing/2014/main" id="{A9974791-42DF-CCE3-9FC6-A6E160504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284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6" name="Line 11">
                <a:extLst>
                  <a:ext uri="{FF2B5EF4-FFF2-40B4-BE49-F238E27FC236}">
                    <a16:creationId xmlns:a16="http://schemas.microsoft.com/office/drawing/2014/main" id="{5B757A9A-48CE-5AFC-EF10-24A56FF21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0" y="2943"/>
                <a:ext cx="0" cy="2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884" name="Text Box 12">
                <a:extLst>
                  <a:ext uri="{FF2B5EF4-FFF2-40B4-BE49-F238E27FC236}">
                    <a16:creationId xmlns:a16="http://schemas.microsoft.com/office/drawing/2014/main" id="{24D128BF-0862-D285-B626-03082FB898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350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Γ</a:t>
                </a:r>
              </a:p>
            </p:txBody>
          </p:sp>
        </p:grpSp>
        <p:sp>
          <p:nvSpPr>
            <p:cNvPr id="24608" name="Line 13">
              <a:extLst>
                <a:ext uri="{FF2B5EF4-FFF2-40B4-BE49-F238E27FC236}">
                  <a16:creationId xmlns:a16="http://schemas.microsoft.com/office/drawing/2014/main" id="{04682ECF-D068-142F-2F5F-4EAB5919B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7" y="3071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5886" name="Rectangle 14">
              <a:extLst>
                <a:ext uri="{FF2B5EF4-FFF2-40B4-BE49-F238E27FC236}">
                  <a16:creationId xmlns:a16="http://schemas.microsoft.com/office/drawing/2014/main" id="{29D608E0-4515-DB52-F04F-5ADDA561B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3018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65" charset="0"/>
                  <a:ea typeface="+mn-ea"/>
                  <a:sym typeface="Symbol" pitchFamily="-65" charset="2"/>
                </a:rPr>
                <a:t>p</a:t>
              </a:r>
            </a:p>
          </p:txBody>
        </p:sp>
      </p:grpSp>
      <p:sp>
        <p:nvSpPr>
          <p:cNvPr id="975887" name="Freeform 15">
            <a:extLst>
              <a:ext uri="{FF2B5EF4-FFF2-40B4-BE49-F238E27FC236}">
                <a16:creationId xmlns:a16="http://schemas.microsoft.com/office/drawing/2014/main" id="{52EA9257-FE68-6484-E6AF-CA5396A04EE7}"/>
              </a:ext>
            </a:extLst>
          </p:cNvPr>
          <p:cNvSpPr>
            <a:spLocks/>
          </p:cNvSpPr>
          <p:nvPr/>
        </p:nvSpPr>
        <p:spPr bwMode="auto">
          <a:xfrm>
            <a:off x="5994400" y="5106988"/>
            <a:ext cx="603250" cy="1587"/>
          </a:xfrm>
          <a:custGeom>
            <a:avLst/>
            <a:gdLst>
              <a:gd name="T0" fmla="*/ 0 w 380"/>
              <a:gd name="T1" fmla="*/ 2147483646 h 1"/>
              <a:gd name="T2" fmla="*/ 2147483646 w 380"/>
              <a:gd name="T3" fmla="*/ 0 h 1"/>
              <a:gd name="T4" fmla="*/ 0 60000 65536"/>
              <a:gd name="T5" fmla="*/ 0 60000 65536"/>
              <a:gd name="T6" fmla="*/ 0 w 380"/>
              <a:gd name="T7" fmla="*/ 0 h 1"/>
              <a:gd name="T8" fmla="*/ 380 w 38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0" h="1">
                <a:moveTo>
                  <a:pt x="0" y="1"/>
                </a:moveTo>
                <a:cubicBezTo>
                  <a:pt x="63" y="0"/>
                  <a:pt x="301" y="0"/>
                  <a:pt x="380" y="0"/>
                </a:cubicBezTo>
              </a:path>
            </a:pathLst>
          </a:custGeom>
          <a:noFill/>
          <a:ln w="9525">
            <a:solidFill>
              <a:srgbClr val="FF020B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5888" name="Freeform 16">
            <a:extLst>
              <a:ext uri="{FF2B5EF4-FFF2-40B4-BE49-F238E27FC236}">
                <a16:creationId xmlns:a16="http://schemas.microsoft.com/office/drawing/2014/main" id="{1A2F0CE1-FFF3-6AA7-4D40-CFCD7BB856AD}"/>
              </a:ext>
            </a:extLst>
          </p:cNvPr>
          <p:cNvSpPr>
            <a:spLocks/>
          </p:cNvSpPr>
          <p:nvPr/>
        </p:nvSpPr>
        <p:spPr bwMode="auto">
          <a:xfrm>
            <a:off x="5026025" y="4613275"/>
            <a:ext cx="947738" cy="495300"/>
          </a:xfrm>
          <a:custGeom>
            <a:avLst/>
            <a:gdLst>
              <a:gd name="T0" fmla="*/ 0 w 597"/>
              <a:gd name="T1" fmla="*/ 0 h 312"/>
              <a:gd name="T2" fmla="*/ 2147483646 w 597"/>
              <a:gd name="T3" fmla="*/ 2147483646 h 312"/>
              <a:gd name="T4" fmla="*/ 2147483646 w 597"/>
              <a:gd name="T5" fmla="*/ 2147483646 h 312"/>
              <a:gd name="T6" fmla="*/ 0 60000 65536"/>
              <a:gd name="T7" fmla="*/ 0 60000 65536"/>
              <a:gd name="T8" fmla="*/ 0 60000 65536"/>
              <a:gd name="T9" fmla="*/ 0 w 597"/>
              <a:gd name="T10" fmla="*/ 0 h 312"/>
              <a:gd name="T11" fmla="*/ 597 w 597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7" h="312">
                <a:moveTo>
                  <a:pt x="0" y="0"/>
                </a:moveTo>
                <a:cubicBezTo>
                  <a:pt x="65" y="27"/>
                  <a:pt x="293" y="110"/>
                  <a:pt x="393" y="162"/>
                </a:cubicBezTo>
                <a:cubicBezTo>
                  <a:pt x="493" y="214"/>
                  <a:pt x="555" y="281"/>
                  <a:pt x="597" y="312"/>
                </a:cubicBezTo>
              </a:path>
            </a:pathLst>
          </a:custGeom>
          <a:noFill/>
          <a:ln w="9525">
            <a:solidFill>
              <a:srgbClr val="FF020B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4510865A-B455-D15B-5930-F2C9228B19A3}"/>
              </a:ext>
            </a:extLst>
          </p:cNvPr>
          <p:cNvGrpSpPr>
            <a:grpSpLocks/>
          </p:cNvGrpSpPr>
          <p:nvPr/>
        </p:nvGrpSpPr>
        <p:grpSpPr bwMode="auto">
          <a:xfrm>
            <a:off x="6286500" y="4537075"/>
            <a:ext cx="342900" cy="581025"/>
            <a:chOff x="5031" y="2908"/>
            <a:chExt cx="216" cy="366"/>
          </a:xfrm>
        </p:grpSpPr>
        <p:sp>
          <p:nvSpPr>
            <p:cNvPr id="24605" name="Freeform 18">
              <a:extLst>
                <a:ext uri="{FF2B5EF4-FFF2-40B4-BE49-F238E27FC236}">
                  <a16:creationId xmlns:a16="http://schemas.microsoft.com/office/drawing/2014/main" id="{AA822471-4A57-5FE2-ED2D-7988B6385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" y="2949"/>
              <a:ext cx="196" cy="325"/>
            </a:xfrm>
            <a:custGeom>
              <a:avLst/>
              <a:gdLst>
                <a:gd name="T0" fmla="*/ 196 w 196"/>
                <a:gd name="T1" fmla="*/ 167 h 332"/>
                <a:gd name="T2" fmla="*/ 47 w 196"/>
                <a:gd name="T3" fmla="*/ 90 h 332"/>
                <a:gd name="T4" fmla="*/ 0 w 196"/>
                <a:gd name="T5" fmla="*/ 0 h 332"/>
                <a:gd name="T6" fmla="*/ 0 60000 65536"/>
                <a:gd name="T7" fmla="*/ 0 60000 65536"/>
                <a:gd name="T8" fmla="*/ 0 60000 65536"/>
                <a:gd name="T9" fmla="*/ 0 w 196"/>
                <a:gd name="T10" fmla="*/ 0 h 332"/>
                <a:gd name="T11" fmla="*/ 196 w 196"/>
                <a:gd name="T12" fmla="*/ 332 h 3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" h="332">
                  <a:moveTo>
                    <a:pt x="196" y="332"/>
                  </a:moveTo>
                  <a:cubicBezTo>
                    <a:pt x="171" y="306"/>
                    <a:pt x="80" y="231"/>
                    <a:pt x="47" y="176"/>
                  </a:cubicBezTo>
                  <a:cubicBezTo>
                    <a:pt x="14" y="121"/>
                    <a:pt x="10" y="37"/>
                    <a:pt x="0" y="0"/>
                  </a:cubicBezTo>
                </a:path>
              </a:pathLst>
            </a:custGeom>
            <a:noFill/>
            <a:ln w="9525">
              <a:solidFill>
                <a:srgbClr val="FF020B"/>
              </a:solidFill>
              <a:round/>
              <a:headEnd type="oval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6" name="Oval 19">
              <a:extLst>
                <a:ext uri="{FF2B5EF4-FFF2-40B4-BE49-F238E27FC236}">
                  <a16:creationId xmlns:a16="http://schemas.microsoft.com/office/drawing/2014/main" id="{BD01B2D5-BA87-C2D9-254F-9CF4F16CE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2908"/>
              <a:ext cx="60" cy="60"/>
            </a:xfrm>
            <a:prstGeom prst="ellipse">
              <a:avLst/>
            </a:prstGeom>
            <a:solidFill>
              <a:srgbClr val="FF0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D7328B9B-9663-16FA-EF87-2A1E0F88AD2C}"/>
              </a:ext>
            </a:extLst>
          </p:cNvPr>
          <p:cNvGrpSpPr>
            <a:grpSpLocks/>
          </p:cNvGrpSpPr>
          <p:nvPr/>
        </p:nvGrpSpPr>
        <p:grpSpPr bwMode="auto">
          <a:xfrm>
            <a:off x="4241800" y="2540000"/>
            <a:ext cx="1562100" cy="1943100"/>
            <a:chOff x="3743" y="1465"/>
            <a:chExt cx="984" cy="1409"/>
          </a:xfrm>
        </p:grpSpPr>
        <p:sp>
          <p:nvSpPr>
            <p:cNvPr id="24603" name="Oval 21">
              <a:extLst>
                <a:ext uri="{FF2B5EF4-FFF2-40B4-BE49-F238E27FC236}">
                  <a16:creationId xmlns:a16="http://schemas.microsoft.com/office/drawing/2014/main" id="{933352F4-3E88-4F5C-2029-1C84CE5F2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1465"/>
              <a:ext cx="215" cy="21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24604" name="Freeform 22">
              <a:extLst>
                <a:ext uri="{FF2B5EF4-FFF2-40B4-BE49-F238E27FC236}">
                  <a16:creationId xmlns:a16="http://schemas.microsoft.com/office/drawing/2014/main" id="{01B43BAF-D54C-22B4-156D-4EAE49AD3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1573"/>
              <a:ext cx="775" cy="1301"/>
            </a:xfrm>
            <a:custGeom>
              <a:avLst/>
              <a:gdLst>
                <a:gd name="T0" fmla="*/ 0 w 775"/>
                <a:gd name="T1" fmla="*/ 0 h 1301"/>
                <a:gd name="T2" fmla="*/ 380 w 775"/>
                <a:gd name="T3" fmla="*/ 61 h 1301"/>
                <a:gd name="T4" fmla="*/ 707 w 775"/>
                <a:gd name="T5" fmla="*/ 258 h 1301"/>
                <a:gd name="T6" fmla="*/ 723 w 775"/>
                <a:gd name="T7" fmla="*/ 827 h 1301"/>
                <a:gd name="T8" fmla="*/ 397 w 775"/>
                <a:gd name="T9" fmla="*/ 1049 h 1301"/>
                <a:gd name="T10" fmla="*/ 300 w 775"/>
                <a:gd name="T11" fmla="*/ 1301 h 13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5"/>
                <a:gd name="T19" fmla="*/ 0 h 1301"/>
                <a:gd name="T20" fmla="*/ 775 w 775"/>
                <a:gd name="T21" fmla="*/ 1301 h 13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5" h="1301">
                  <a:moveTo>
                    <a:pt x="0" y="0"/>
                  </a:moveTo>
                  <a:cubicBezTo>
                    <a:pt x="64" y="10"/>
                    <a:pt x="262" y="18"/>
                    <a:pt x="380" y="61"/>
                  </a:cubicBezTo>
                  <a:cubicBezTo>
                    <a:pt x="498" y="104"/>
                    <a:pt x="650" y="130"/>
                    <a:pt x="707" y="258"/>
                  </a:cubicBezTo>
                  <a:cubicBezTo>
                    <a:pt x="764" y="386"/>
                    <a:pt x="775" y="695"/>
                    <a:pt x="723" y="827"/>
                  </a:cubicBezTo>
                  <a:cubicBezTo>
                    <a:pt x="671" y="959"/>
                    <a:pt x="467" y="970"/>
                    <a:pt x="397" y="1049"/>
                  </a:cubicBezTo>
                  <a:cubicBezTo>
                    <a:pt x="327" y="1128"/>
                    <a:pt x="370" y="1222"/>
                    <a:pt x="300" y="1301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5895" name="Freeform 23">
            <a:extLst>
              <a:ext uri="{FF2B5EF4-FFF2-40B4-BE49-F238E27FC236}">
                <a16:creationId xmlns:a16="http://schemas.microsoft.com/office/drawing/2014/main" id="{F0629F68-01DF-7D27-3D5F-584C5BB0A340}"/>
              </a:ext>
            </a:extLst>
          </p:cNvPr>
          <p:cNvSpPr>
            <a:spLocks/>
          </p:cNvSpPr>
          <p:nvPr/>
        </p:nvSpPr>
        <p:spPr bwMode="auto">
          <a:xfrm>
            <a:off x="3332163" y="1822450"/>
            <a:ext cx="1212850" cy="947738"/>
          </a:xfrm>
          <a:custGeom>
            <a:avLst/>
            <a:gdLst>
              <a:gd name="T0" fmla="*/ 0 w 764"/>
              <a:gd name="T1" fmla="*/ 2147483646 h 597"/>
              <a:gd name="T2" fmla="*/ 2147483646 w 764"/>
              <a:gd name="T3" fmla="*/ 2147483646 h 597"/>
              <a:gd name="T4" fmla="*/ 2147483646 w 764"/>
              <a:gd name="T5" fmla="*/ 2147483646 h 597"/>
              <a:gd name="T6" fmla="*/ 2147483646 w 764"/>
              <a:gd name="T7" fmla="*/ 2147483646 h 597"/>
              <a:gd name="T8" fmla="*/ 2147483646 w 764"/>
              <a:gd name="T9" fmla="*/ 2147483646 h 597"/>
              <a:gd name="T10" fmla="*/ 2147483646 w 764"/>
              <a:gd name="T11" fmla="*/ 2147483646 h 597"/>
              <a:gd name="T12" fmla="*/ 2147483646 w 764"/>
              <a:gd name="T13" fmla="*/ 2147483646 h 597"/>
              <a:gd name="T14" fmla="*/ 2147483646 w 764"/>
              <a:gd name="T15" fmla="*/ 2147483646 h 597"/>
              <a:gd name="T16" fmla="*/ 2147483646 w 764"/>
              <a:gd name="T17" fmla="*/ 2147483646 h 597"/>
              <a:gd name="T18" fmla="*/ 2147483646 w 764"/>
              <a:gd name="T19" fmla="*/ 2147483646 h 597"/>
              <a:gd name="T20" fmla="*/ 2147483646 w 764"/>
              <a:gd name="T21" fmla="*/ 2147483646 h 597"/>
              <a:gd name="T22" fmla="*/ 2147483646 w 764"/>
              <a:gd name="T23" fmla="*/ 2147483646 h 597"/>
              <a:gd name="T24" fmla="*/ 2147483646 w 764"/>
              <a:gd name="T25" fmla="*/ 0 h 5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64"/>
              <a:gd name="T40" fmla="*/ 0 h 597"/>
              <a:gd name="T41" fmla="*/ 764 w 764"/>
              <a:gd name="T42" fmla="*/ 597 h 5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64" h="597">
                <a:moveTo>
                  <a:pt x="0" y="100"/>
                </a:moveTo>
                <a:lnTo>
                  <a:pt x="264" y="232"/>
                </a:lnTo>
                <a:lnTo>
                  <a:pt x="424" y="384"/>
                </a:lnTo>
                <a:lnTo>
                  <a:pt x="539" y="510"/>
                </a:lnTo>
                <a:lnTo>
                  <a:pt x="640" y="578"/>
                </a:lnTo>
                <a:cubicBezTo>
                  <a:pt x="669" y="573"/>
                  <a:pt x="695" y="597"/>
                  <a:pt x="716" y="588"/>
                </a:cubicBezTo>
                <a:lnTo>
                  <a:pt x="764" y="524"/>
                </a:lnTo>
                <a:lnTo>
                  <a:pt x="676" y="436"/>
                </a:lnTo>
                <a:lnTo>
                  <a:pt x="592" y="320"/>
                </a:lnTo>
                <a:lnTo>
                  <a:pt x="493" y="231"/>
                </a:lnTo>
                <a:cubicBezTo>
                  <a:pt x="467" y="202"/>
                  <a:pt x="456" y="171"/>
                  <a:pt x="436" y="148"/>
                </a:cubicBezTo>
                <a:cubicBezTo>
                  <a:pt x="386" y="105"/>
                  <a:pt x="412" y="118"/>
                  <a:pt x="372" y="92"/>
                </a:cubicBezTo>
                <a:lnTo>
                  <a:pt x="204" y="0"/>
                </a:lnTo>
              </a:path>
            </a:pathLst>
          </a:custGeom>
          <a:solidFill>
            <a:srgbClr val="5650CC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24">
            <a:extLst>
              <a:ext uri="{FF2B5EF4-FFF2-40B4-BE49-F238E27FC236}">
                <a16:creationId xmlns:a16="http://schemas.microsoft.com/office/drawing/2014/main" id="{6F459B31-FA2C-9291-7F78-CB6F981D3D0C}"/>
              </a:ext>
            </a:extLst>
          </p:cNvPr>
          <p:cNvGrpSpPr>
            <a:grpSpLocks/>
          </p:cNvGrpSpPr>
          <p:nvPr/>
        </p:nvGrpSpPr>
        <p:grpSpPr bwMode="auto">
          <a:xfrm>
            <a:off x="487363" y="2371725"/>
            <a:ext cx="3398837" cy="2355850"/>
            <a:chOff x="1378" y="1308"/>
            <a:chExt cx="2141" cy="1727"/>
          </a:xfrm>
        </p:grpSpPr>
        <p:sp>
          <p:nvSpPr>
            <p:cNvPr id="24601" name="Freeform 25">
              <a:extLst>
                <a:ext uri="{FF2B5EF4-FFF2-40B4-BE49-F238E27FC236}">
                  <a16:creationId xmlns:a16="http://schemas.microsoft.com/office/drawing/2014/main" id="{FAC08EBD-2830-7D52-A4DC-97CC4D6E2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" y="1308"/>
              <a:ext cx="1594" cy="1329"/>
            </a:xfrm>
            <a:custGeom>
              <a:avLst/>
              <a:gdLst>
                <a:gd name="T0" fmla="*/ 1594 w 1594"/>
                <a:gd name="T1" fmla="*/ 0 h 1329"/>
                <a:gd name="T2" fmla="*/ 1363 w 1594"/>
                <a:gd name="T3" fmla="*/ 258 h 1329"/>
                <a:gd name="T4" fmla="*/ 1383 w 1594"/>
                <a:gd name="T5" fmla="*/ 699 h 1329"/>
                <a:gd name="T6" fmla="*/ 556 w 1594"/>
                <a:gd name="T7" fmla="*/ 929 h 1329"/>
                <a:gd name="T8" fmla="*/ 0 w 1594"/>
                <a:gd name="T9" fmla="*/ 1329 h 1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4"/>
                <a:gd name="T16" fmla="*/ 0 h 1329"/>
                <a:gd name="T17" fmla="*/ 1594 w 1594"/>
                <a:gd name="T18" fmla="*/ 1329 h 1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4" h="1329">
                  <a:moveTo>
                    <a:pt x="1594" y="0"/>
                  </a:moveTo>
                  <a:cubicBezTo>
                    <a:pt x="1496" y="71"/>
                    <a:pt x="1398" y="142"/>
                    <a:pt x="1363" y="258"/>
                  </a:cubicBezTo>
                  <a:cubicBezTo>
                    <a:pt x="1328" y="374"/>
                    <a:pt x="1517" y="587"/>
                    <a:pt x="1383" y="699"/>
                  </a:cubicBezTo>
                  <a:cubicBezTo>
                    <a:pt x="1249" y="811"/>
                    <a:pt x="786" y="824"/>
                    <a:pt x="556" y="929"/>
                  </a:cubicBezTo>
                  <a:cubicBezTo>
                    <a:pt x="326" y="1034"/>
                    <a:pt x="163" y="1181"/>
                    <a:pt x="0" y="1329"/>
                  </a:cubicBezTo>
                </a:path>
              </a:pathLst>
            </a:custGeom>
            <a:noFill/>
            <a:ln w="28575">
              <a:solidFill>
                <a:srgbClr val="5650CC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5898" name="Text Box 26">
              <a:extLst>
                <a:ext uri="{FF2B5EF4-FFF2-40B4-BE49-F238E27FC236}">
                  <a16:creationId xmlns:a16="http://schemas.microsoft.com/office/drawing/2014/main" id="{44BD74BC-871A-98B0-29A3-1D70E610D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" y="2651"/>
              <a:ext cx="159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65" charset="0"/>
                  <a:ea typeface="+mn-ea"/>
                </a:rPr>
                <a:t>realistic forms?</a:t>
              </a:r>
            </a:p>
          </p:txBody>
        </p: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ED072A4F-3F5E-0070-ADA9-B232406E4280}"/>
              </a:ext>
            </a:extLst>
          </p:cNvPr>
          <p:cNvGrpSpPr>
            <a:grpSpLocks/>
          </p:cNvGrpSpPr>
          <p:nvPr/>
        </p:nvGrpSpPr>
        <p:grpSpPr bwMode="auto">
          <a:xfrm>
            <a:off x="4629150" y="3532188"/>
            <a:ext cx="3424238" cy="3078162"/>
            <a:chOff x="3987" y="2275"/>
            <a:chExt cx="2157" cy="1939"/>
          </a:xfrm>
        </p:grpSpPr>
        <p:grpSp>
          <p:nvGrpSpPr>
            <p:cNvPr id="24590" name="Group 28">
              <a:extLst>
                <a:ext uri="{FF2B5EF4-FFF2-40B4-BE49-F238E27FC236}">
                  <a16:creationId xmlns:a16="http://schemas.microsoft.com/office/drawing/2014/main" id="{3EC5C1BE-EB1B-DC27-57C0-1234A91A6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7" y="2275"/>
              <a:ext cx="2157" cy="1939"/>
              <a:chOff x="3987" y="2275"/>
              <a:chExt cx="2157" cy="1939"/>
            </a:xfrm>
          </p:grpSpPr>
          <p:sp>
            <p:nvSpPr>
              <p:cNvPr id="975901" name="Text Box 29">
                <a:extLst>
                  <a:ext uri="{FF2B5EF4-FFF2-40B4-BE49-F238E27FC236}">
                    <a16:creationId xmlns:a16="http://schemas.microsoft.com/office/drawing/2014/main" id="{8747823F-47A1-99E0-5BB3-8BEFF52365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3" y="2470"/>
                <a:ext cx="70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000" i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tip space</a:t>
                </a:r>
                <a:endParaRPr lang="de-DE" altLang="en-US" sz="2800"/>
              </a:p>
            </p:txBody>
          </p:sp>
          <p:grpSp>
            <p:nvGrpSpPr>
              <p:cNvPr id="24593" name="Group 30">
                <a:extLst>
                  <a:ext uri="{FF2B5EF4-FFF2-40B4-BE49-F238E27FC236}">
                    <a16:creationId xmlns:a16="http://schemas.microsoft.com/office/drawing/2014/main" id="{8D4F501E-EFEB-F8E0-E456-BE11ACFA8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7" y="2275"/>
                <a:ext cx="2157" cy="1939"/>
                <a:chOff x="1356" y="467"/>
                <a:chExt cx="2553" cy="2296"/>
              </a:xfrm>
            </p:grpSpPr>
            <p:sp>
              <p:nvSpPr>
                <p:cNvPr id="975903" name="Text Box 31">
                  <a:extLst>
                    <a:ext uri="{FF2B5EF4-FFF2-40B4-BE49-F238E27FC236}">
                      <a16:creationId xmlns:a16="http://schemas.microsoft.com/office/drawing/2014/main" id="{C95A0D6C-C720-C9B8-9BFB-9E94B7FEC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87" y="2467"/>
                  <a:ext cx="748" cy="2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CH" sz="20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-65" charset="0"/>
                      <a:ea typeface="+mn-ea"/>
                    </a:rPr>
                    <a:t>position</a:t>
                  </a:r>
                </a:p>
              </p:txBody>
            </p:sp>
            <p:sp>
              <p:nvSpPr>
                <p:cNvPr id="975904" name="Text Box 32">
                  <a:extLst>
                    <a:ext uri="{FF2B5EF4-FFF2-40B4-BE49-F238E27FC236}">
                      <a16:creationId xmlns:a16="http://schemas.microsoft.com/office/drawing/2014/main" id="{C0AD9D0A-02B3-DAD3-0E54-1EB7324710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56" y="467"/>
                  <a:ext cx="520" cy="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CH" sz="20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-65" charset="0"/>
                      <a:ea typeface="+mn-ea"/>
                    </a:rPr>
                    <a:t>pitch</a:t>
                  </a:r>
                </a:p>
              </p:txBody>
            </p:sp>
            <p:sp>
              <p:nvSpPr>
                <p:cNvPr id="975905" name="Text Box 33">
                  <a:extLst>
                    <a:ext uri="{FF2B5EF4-FFF2-40B4-BE49-F238E27FC236}">
                      <a16:creationId xmlns:a16="http://schemas.microsoft.com/office/drawing/2014/main" id="{F24F1C78-68B6-398A-ADE5-1380ED529A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31" y="2087"/>
                  <a:ext cx="478" cy="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CH" sz="20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-65" charset="0"/>
                      <a:ea typeface="+mn-ea"/>
                    </a:rPr>
                    <a:t>time</a:t>
                  </a:r>
                </a:p>
              </p:txBody>
            </p:sp>
            <p:grpSp>
              <p:nvGrpSpPr>
                <p:cNvPr id="24597" name="Group 34">
                  <a:extLst>
                    <a:ext uri="{FF2B5EF4-FFF2-40B4-BE49-F238E27FC236}">
                      <a16:creationId xmlns:a16="http://schemas.microsoft.com/office/drawing/2014/main" id="{A19894BB-D92E-36FD-4365-1572ED49A3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2" y="710"/>
                  <a:ext cx="1840" cy="1859"/>
                  <a:chOff x="1152" y="344"/>
                  <a:chExt cx="1840" cy="1859"/>
                </a:xfrm>
              </p:grpSpPr>
              <p:sp>
                <p:nvSpPr>
                  <p:cNvPr id="24598" name="Line 35">
                    <a:extLst>
                      <a:ext uri="{FF2B5EF4-FFF2-40B4-BE49-F238E27FC236}">
                        <a16:creationId xmlns:a16="http://schemas.microsoft.com/office/drawing/2014/main" id="{58B9C4D2-E295-ED80-AB91-4EB614002B6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4" y="1676"/>
                    <a:ext cx="933" cy="52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alpha val="50195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99" name="Line 36">
                    <a:extLst>
                      <a:ext uri="{FF2B5EF4-FFF2-40B4-BE49-F238E27FC236}">
                        <a16:creationId xmlns:a16="http://schemas.microsoft.com/office/drawing/2014/main" id="{4C600CD2-9C31-F191-521C-AD607C0FB6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680"/>
                    <a:ext cx="18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alpha val="50195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00" name="Line 37">
                    <a:extLst>
                      <a:ext uri="{FF2B5EF4-FFF2-40B4-BE49-F238E27FC236}">
                        <a16:creationId xmlns:a16="http://schemas.microsoft.com/office/drawing/2014/main" id="{752246E1-2AAA-4A9E-0083-93989AE262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2" y="344"/>
                    <a:ext cx="0" cy="1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alpha val="50195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pic>
          <p:nvPicPr>
            <p:cNvPr id="24591" name="Picture 38" descr="image002.jpg                                                   0000565DExtra                          BF316153:">
              <a:extLst>
                <a:ext uri="{FF2B5EF4-FFF2-40B4-BE49-F238E27FC236}">
                  <a16:creationId xmlns:a16="http://schemas.microsoft.com/office/drawing/2014/main" id="{8D1D5D4B-F441-3525-C6BE-5B65EA811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55" t="12750" b="11430"/>
            <a:stretch>
              <a:fillRect/>
            </a:stretch>
          </p:blipFill>
          <p:spPr bwMode="auto">
            <a:xfrm>
              <a:off x="4006" y="2615"/>
              <a:ext cx="147" cy="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Text Box 31">
            <a:extLst>
              <a:ext uri="{FF2B5EF4-FFF2-40B4-BE49-F238E27FC236}">
                <a16:creationId xmlns:a16="http://schemas.microsoft.com/office/drawing/2014/main" id="{563FCBB5-DC08-9411-5321-1599580F337C}"/>
              </a:ext>
            </a:extLst>
          </p:cNvPr>
          <p:cNvSpPr txBox="1">
            <a:spLocks noChangeArrowheads="1"/>
          </p:cNvSpPr>
          <p:nvPr/>
        </p:nvSpPr>
        <p:spPr bwMode="auto">
          <a:xfrm rot="1157734">
            <a:off x="5480050" y="2368550"/>
            <a:ext cx="43672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32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65" charset="0"/>
                <a:ea typeface="+mn-ea"/>
                <a:sym typeface="Symbol" pitchFamily="-65" charset="2"/>
              </a:rPr>
              <a:t>gestures of gestures of.... </a:t>
            </a:r>
          </a:p>
          <a:p>
            <a:pPr algn="r">
              <a:defRPr/>
            </a:pPr>
            <a:r>
              <a:rPr lang="de-DE" sz="32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65" charset="0"/>
                <a:ea typeface="+mn-ea"/>
                <a:sym typeface="Symbol" pitchFamily="-65" charset="2"/>
              </a:rPr>
              <a:t>= hypergestures! 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90D4CD9E-942F-E056-E495-F43901DDF499}"/>
              </a:ext>
            </a:extLst>
          </p:cNvPr>
          <p:cNvGrpSpPr>
            <a:grpSpLocks/>
          </p:cNvGrpSpPr>
          <p:nvPr/>
        </p:nvGrpSpPr>
        <p:grpSpPr bwMode="auto">
          <a:xfrm>
            <a:off x="6405563" y="0"/>
            <a:ext cx="3497262" cy="2117725"/>
            <a:chOff x="2932" y="14"/>
            <a:chExt cx="2203" cy="1334"/>
          </a:xfrm>
        </p:grpSpPr>
        <p:sp>
          <p:nvSpPr>
            <p:cNvPr id="43" name="Text Box 33">
              <a:extLst>
                <a:ext uri="{FF2B5EF4-FFF2-40B4-BE49-F238E27FC236}">
                  <a16:creationId xmlns:a16="http://schemas.microsoft.com/office/drawing/2014/main" id="{8A839884-0B01-930D-D247-963971788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2" y="14"/>
              <a:ext cx="2203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lnSpc>
                  <a:spcPct val="110000"/>
                </a:lnSpc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Space of gestures with skeleton Γ</a:t>
              </a:r>
              <a:r>
                <a:rPr lang="de-CH" alt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en-US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and body in 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X</a:t>
              </a: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b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</a:b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is a </a:t>
              </a:r>
              <a:r>
                <a:rPr lang="de-DE" alt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topological</a:t>
              </a: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category.</a:t>
              </a:r>
            </a:p>
            <a:p>
              <a:pPr algn="r">
                <a:lnSpc>
                  <a:spcPct val="110000"/>
                </a:lnSpc>
                <a:defRPr/>
              </a:pP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endParaRPr>
            </a:p>
            <a:p>
              <a:pPr algn="r">
                <a:lnSpc>
                  <a:spcPct val="110000"/>
                </a:lnSpc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Notation:</a:t>
              </a:r>
              <a:r>
                <a:rPr lang="de-DE" alt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</a:t>
              </a:r>
              <a:r>
                <a:rPr lang="de-CH" alt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@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X</a:t>
              </a: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44" name="Text Box 34">
              <a:extLst>
                <a:ext uri="{FF2B5EF4-FFF2-40B4-BE49-F238E27FC236}">
                  <a16:creationId xmlns:a16="http://schemas.microsoft.com/office/drawing/2014/main" id="{079E5B9E-D640-E0D9-168E-F47D272B9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734" y="977"/>
              <a:ext cx="2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baseline="30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</a:t>
              </a:r>
              <a:endPara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7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:a16="http://schemas.microsoft.com/office/drawing/2014/main" id="{78837872-48AF-9DC8-3938-F8A20956552E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4513263"/>
            <a:ext cx="3206750" cy="1798637"/>
            <a:chOff x="658181" y="4664074"/>
            <a:chExt cx="3207383" cy="1798638"/>
          </a:xfrm>
        </p:grpSpPr>
        <p:grpSp>
          <p:nvGrpSpPr>
            <p:cNvPr id="26655" name="Group 5">
              <a:extLst>
                <a:ext uri="{FF2B5EF4-FFF2-40B4-BE49-F238E27FC236}">
                  <a16:creationId xmlns:a16="http://schemas.microsoft.com/office/drawing/2014/main" id="{21A42E7A-2827-714F-A4CC-BA40BE9DE2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6176" y="4664074"/>
              <a:ext cx="2719388" cy="1798638"/>
              <a:chOff x="722" y="2722"/>
              <a:chExt cx="1713" cy="1133"/>
            </a:xfrm>
          </p:grpSpPr>
          <p:sp>
            <p:nvSpPr>
              <p:cNvPr id="26657" name="Rectangle 6">
                <a:extLst>
                  <a:ext uri="{FF2B5EF4-FFF2-40B4-BE49-F238E27FC236}">
                    <a16:creationId xmlns:a16="http://schemas.microsoft.com/office/drawing/2014/main" id="{653A334B-959F-9548-575E-C8EF5AE9A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" y="2722"/>
                <a:ext cx="1713" cy="1133"/>
              </a:xfrm>
              <a:prstGeom prst="parallelogram">
                <a:avLst>
                  <a:gd name="adj" fmla="val 37931"/>
                </a:avLst>
              </a:prstGeom>
              <a:gradFill rotWithShape="0">
                <a:gsLst>
                  <a:gs pos="0">
                    <a:srgbClr val="6699FF">
                      <a:alpha val="57001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26658" name="Group 7">
                <a:extLst>
                  <a:ext uri="{FF2B5EF4-FFF2-40B4-BE49-F238E27FC236}">
                    <a16:creationId xmlns:a16="http://schemas.microsoft.com/office/drawing/2014/main" id="{CB9B5100-AA20-62FE-52AC-BB8DB25603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7" y="3511"/>
                <a:ext cx="141" cy="221"/>
                <a:chOff x="2432" y="3599"/>
                <a:chExt cx="141" cy="221"/>
              </a:xfrm>
            </p:grpSpPr>
            <p:sp>
              <p:nvSpPr>
                <p:cNvPr id="26659" name="Oval 8">
                  <a:extLst>
                    <a:ext uri="{FF2B5EF4-FFF2-40B4-BE49-F238E27FC236}">
                      <a16:creationId xmlns:a16="http://schemas.microsoft.com/office/drawing/2014/main" id="{AF54E221-8ADB-7EE2-365C-432926303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28260">
                  <a:off x="2432" y="3599"/>
                  <a:ext cx="141" cy="141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26660" name="Rectangle 9">
                  <a:extLst>
                    <a:ext uri="{FF2B5EF4-FFF2-40B4-BE49-F238E27FC236}">
                      <a16:creationId xmlns:a16="http://schemas.microsoft.com/office/drawing/2014/main" id="{4BF45C51-3DAB-EA10-0749-171AC421D7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28260">
                  <a:off x="2463" y="3686"/>
                  <a:ext cx="86" cy="85"/>
                </a:xfrm>
                <a:prstGeom prst="rect">
                  <a:avLst/>
                </a:prstGeom>
                <a:solidFill>
                  <a:srgbClr val="A2B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26661" name="Line 10">
                  <a:extLst>
                    <a:ext uri="{FF2B5EF4-FFF2-40B4-BE49-F238E27FC236}">
                      <a16:creationId xmlns:a16="http://schemas.microsoft.com/office/drawing/2014/main" id="{5C9CF710-3CC3-7197-B8CB-E3F7FC8C95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2928260" flipH="1" flipV="1">
                  <a:off x="2531" y="3713"/>
                  <a:ext cx="41" cy="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62" name="Oval 11">
                  <a:extLst>
                    <a:ext uri="{FF2B5EF4-FFF2-40B4-BE49-F238E27FC236}">
                      <a16:creationId xmlns:a16="http://schemas.microsoft.com/office/drawing/2014/main" id="{4C37E941-B1F2-D85A-8E0E-7C3B73A03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8" y="3745"/>
                  <a:ext cx="75" cy="75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</p:grpSp>
        <p:sp>
          <p:nvSpPr>
            <p:cNvPr id="83" name="Text Box 12">
              <a:extLst>
                <a:ext uri="{FF2B5EF4-FFF2-40B4-BE49-F238E27FC236}">
                  <a16:creationId xmlns:a16="http://schemas.microsoft.com/office/drawing/2014/main" id="{F39FFDE6-7489-F31F-6665-72A150A7B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81" y="5905500"/>
              <a:ext cx="639888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space</a:t>
              </a:r>
              <a:endPara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4526AFBA-54B7-ED24-BB6D-615C318E4955}"/>
              </a:ext>
            </a:extLst>
          </p:cNvPr>
          <p:cNvGrpSpPr>
            <a:grpSpLocks/>
          </p:cNvGrpSpPr>
          <p:nvPr/>
        </p:nvGrpSpPr>
        <p:grpSpPr bwMode="auto">
          <a:xfrm>
            <a:off x="911225" y="2614613"/>
            <a:ext cx="3854450" cy="2876550"/>
            <a:chOff x="517" y="1746"/>
            <a:chExt cx="2428" cy="1808"/>
          </a:xfrm>
        </p:grpSpPr>
        <p:grpSp>
          <p:nvGrpSpPr>
            <p:cNvPr id="26643" name="Group 14">
              <a:extLst>
                <a:ext uri="{FF2B5EF4-FFF2-40B4-BE49-F238E27FC236}">
                  <a16:creationId xmlns:a16="http://schemas.microsoft.com/office/drawing/2014/main" id="{8DC00164-3F91-0AF2-172C-446C8F3CA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" y="1746"/>
              <a:ext cx="2428" cy="1808"/>
              <a:chOff x="517" y="1495"/>
              <a:chExt cx="2428" cy="1808"/>
            </a:xfrm>
          </p:grpSpPr>
          <p:sp>
            <p:nvSpPr>
              <p:cNvPr id="26645" name="Rectangle 15">
                <a:extLst>
                  <a:ext uri="{FF2B5EF4-FFF2-40B4-BE49-F238E27FC236}">
                    <a16:creationId xmlns:a16="http://schemas.microsoft.com/office/drawing/2014/main" id="{759ED282-617A-04F5-7D05-34DA3C29C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" y="1495"/>
                <a:ext cx="2428" cy="1808"/>
              </a:xfrm>
              <a:prstGeom prst="parallelogram">
                <a:avLst>
                  <a:gd name="adj" fmla="val 37453"/>
                </a:avLst>
              </a:prstGeom>
              <a:gradFill rotWithShape="0">
                <a:gsLst>
                  <a:gs pos="0">
                    <a:srgbClr val="EBEFE1">
                      <a:alpha val="67998"/>
                    </a:srgbClr>
                  </a:gs>
                  <a:gs pos="100000">
                    <a:srgbClr val="6699FF">
                      <a:alpha val="57001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26646" name="Group 16">
                <a:extLst>
                  <a:ext uri="{FF2B5EF4-FFF2-40B4-BE49-F238E27FC236}">
                    <a16:creationId xmlns:a16="http://schemas.microsoft.com/office/drawing/2014/main" id="{7F543E8A-476F-71FC-526D-58097AB709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1" y="1577"/>
                <a:ext cx="1215" cy="1502"/>
                <a:chOff x="1011" y="1577"/>
                <a:chExt cx="1215" cy="1502"/>
              </a:xfrm>
            </p:grpSpPr>
            <p:sp>
              <p:nvSpPr>
                <p:cNvPr id="26647" name="Oval 17">
                  <a:extLst>
                    <a:ext uri="{FF2B5EF4-FFF2-40B4-BE49-F238E27FC236}">
                      <a16:creationId xmlns:a16="http://schemas.microsoft.com/office/drawing/2014/main" id="{CC158CA7-1967-A7DA-66CB-752823A98E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1" y="3004"/>
                  <a:ext cx="75" cy="75"/>
                </a:xfrm>
                <a:prstGeom prst="ellipse">
                  <a:avLst/>
                </a:prstGeom>
                <a:solidFill>
                  <a:srgbClr val="D304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26648" name="Oval 18">
                  <a:extLst>
                    <a:ext uri="{FF2B5EF4-FFF2-40B4-BE49-F238E27FC236}">
                      <a16:creationId xmlns:a16="http://schemas.microsoft.com/office/drawing/2014/main" id="{FA527CAE-EF50-B522-F1D5-7DE44868D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4" y="2430"/>
                  <a:ext cx="75" cy="75"/>
                </a:xfrm>
                <a:prstGeom prst="ellipse">
                  <a:avLst/>
                </a:prstGeom>
                <a:solidFill>
                  <a:srgbClr val="D304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26649" name="Oval 19">
                  <a:extLst>
                    <a:ext uri="{FF2B5EF4-FFF2-40B4-BE49-F238E27FC236}">
                      <a16:creationId xmlns:a16="http://schemas.microsoft.com/office/drawing/2014/main" id="{37A3BD86-96BA-E293-1DF6-9265A2873B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1" y="3003"/>
                  <a:ext cx="75" cy="75"/>
                </a:xfrm>
                <a:prstGeom prst="ellipse">
                  <a:avLst/>
                </a:prstGeom>
                <a:solidFill>
                  <a:srgbClr val="D304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de-DE" altLang="en-US"/>
                </a:p>
              </p:txBody>
            </p:sp>
            <p:sp>
              <p:nvSpPr>
                <p:cNvPr id="26650" name="Line 20">
                  <a:extLst>
                    <a:ext uri="{FF2B5EF4-FFF2-40B4-BE49-F238E27FC236}">
                      <a16:creationId xmlns:a16="http://schemas.microsoft.com/office/drawing/2014/main" id="{542FA7A1-0CE6-EEDB-8E28-9526BC002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05" y="1663"/>
                  <a:ext cx="0" cy="738"/>
                </a:xfrm>
                <a:prstGeom prst="line">
                  <a:avLst/>
                </a:prstGeom>
                <a:noFill/>
                <a:ln w="9525">
                  <a:solidFill>
                    <a:srgbClr val="D304B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651" name="Group 21">
                  <a:extLst>
                    <a:ext uri="{FF2B5EF4-FFF2-40B4-BE49-F238E27FC236}">
                      <a16:creationId xmlns:a16="http://schemas.microsoft.com/office/drawing/2014/main" id="{6D455071-1B2A-D48B-73FC-B00CD16012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069" y="2519"/>
                  <a:ext cx="1083" cy="461"/>
                  <a:chOff x="1114" y="1183"/>
                  <a:chExt cx="1030" cy="631"/>
                </a:xfrm>
              </p:grpSpPr>
              <p:sp>
                <p:nvSpPr>
                  <p:cNvPr id="26653" name="Line 22">
                    <a:extLst>
                      <a:ext uri="{FF2B5EF4-FFF2-40B4-BE49-F238E27FC236}">
                        <a16:creationId xmlns:a16="http://schemas.microsoft.com/office/drawing/2014/main" id="{248574C1-61C7-8ED3-DBF4-0403A30C39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1183"/>
                    <a:ext cx="482" cy="631"/>
                  </a:xfrm>
                  <a:prstGeom prst="line">
                    <a:avLst/>
                  </a:prstGeom>
                  <a:noFill/>
                  <a:ln w="9525">
                    <a:solidFill>
                      <a:srgbClr val="D304B2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54" name="Line 23">
                    <a:extLst>
                      <a:ext uri="{FF2B5EF4-FFF2-40B4-BE49-F238E27FC236}">
                        <a16:creationId xmlns:a16="http://schemas.microsoft.com/office/drawing/2014/main" id="{71276B35-6AEF-92D1-09B0-FD482690BF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14" y="1183"/>
                    <a:ext cx="482" cy="631"/>
                  </a:xfrm>
                  <a:prstGeom prst="line">
                    <a:avLst/>
                  </a:prstGeom>
                  <a:noFill/>
                  <a:ln w="9525">
                    <a:solidFill>
                      <a:srgbClr val="D304B2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652" name="Oval 24">
                  <a:extLst>
                    <a:ext uri="{FF2B5EF4-FFF2-40B4-BE49-F238E27FC236}">
                      <a16:creationId xmlns:a16="http://schemas.microsoft.com/office/drawing/2014/main" id="{36AB8150-3E01-3803-376A-96EE9CECF7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5" y="1577"/>
                  <a:ext cx="75" cy="75"/>
                </a:xfrm>
                <a:prstGeom prst="ellipse">
                  <a:avLst/>
                </a:prstGeom>
                <a:solidFill>
                  <a:srgbClr val="D304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</p:grpSp>
        </p:grpSp>
        <p:sp>
          <p:nvSpPr>
            <p:cNvPr id="92" name="Text Box 25">
              <a:extLst>
                <a:ext uri="{FF2B5EF4-FFF2-40B4-BE49-F238E27FC236}">
                  <a16:creationId xmlns:a16="http://schemas.microsoft.com/office/drawing/2014/main" id="{F670A3EC-7A14-DE7A-8136-FBEFB1420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" y="2191"/>
              <a:ext cx="40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space</a:t>
              </a:r>
              <a:endPara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9" name="Group 36">
            <a:extLst>
              <a:ext uri="{FF2B5EF4-FFF2-40B4-BE49-F238E27FC236}">
                <a16:creationId xmlns:a16="http://schemas.microsoft.com/office/drawing/2014/main" id="{1E0C107A-71CD-A1BC-E231-2D96122B150D}"/>
              </a:ext>
            </a:extLst>
          </p:cNvPr>
          <p:cNvGrpSpPr>
            <a:grpSpLocks/>
          </p:cNvGrpSpPr>
          <p:nvPr/>
        </p:nvGrpSpPr>
        <p:grpSpPr bwMode="auto">
          <a:xfrm>
            <a:off x="1327150" y="1220788"/>
            <a:ext cx="2989263" cy="1595437"/>
            <a:chOff x="822" y="651"/>
            <a:chExt cx="1797" cy="945"/>
          </a:xfrm>
        </p:grpSpPr>
        <p:grpSp>
          <p:nvGrpSpPr>
            <p:cNvPr id="26636" name="Group 27">
              <a:extLst>
                <a:ext uri="{FF2B5EF4-FFF2-40B4-BE49-F238E27FC236}">
                  <a16:creationId xmlns:a16="http://schemas.microsoft.com/office/drawing/2014/main" id="{9AC955A8-26A6-C9CD-90E8-4467E8EF6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" y="757"/>
              <a:ext cx="1696" cy="839"/>
              <a:chOff x="923" y="500"/>
              <a:chExt cx="1696" cy="839"/>
            </a:xfrm>
          </p:grpSpPr>
          <p:sp>
            <p:nvSpPr>
              <p:cNvPr id="26638" name="Rectangle 28">
                <a:extLst>
                  <a:ext uri="{FF2B5EF4-FFF2-40B4-BE49-F238E27FC236}">
                    <a16:creationId xmlns:a16="http://schemas.microsoft.com/office/drawing/2014/main" id="{3AD85FC3-CAC3-9E79-6BEA-ABEBAFDA7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" y="500"/>
                <a:ext cx="1696" cy="839"/>
              </a:xfrm>
              <a:prstGeom prst="parallelogram">
                <a:avLst>
                  <a:gd name="adj" fmla="val 42731"/>
                </a:avLst>
              </a:prstGeom>
              <a:gradFill rotWithShape="0">
                <a:gsLst>
                  <a:gs pos="0">
                    <a:srgbClr val="FBFFF0"/>
                  </a:gs>
                  <a:gs pos="100000">
                    <a:srgbClr val="EBEFE1">
                      <a:alpha val="67998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26639" name="Group 29">
                <a:extLst>
                  <a:ext uri="{FF2B5EF4-FFF2-40B4-BE49-F238E27FC236}">
                    <a16:creationId xmlns:a16="http://schemas.microsoft.com/office/drawing/2014/main" id="{77BC77B8-AE58-7AE4-0F86-3D5F85D20B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7" y="883"/>
                <a:ext cx="902" cy="76"/>
                <a:chOff x="1166" y="883"/>
                <a:chExt cx="902" cy="76"/>
              </a:xfrm>
            </p:grpSpPr>
            <p:sp>
              <p:nvSpPr>
                <p:cNvPr id="26640" name="Oval 30">
                  <a:extLst>
                    <a:ext uri="{FF2B5EF4-FFF2-40B4-BE49-F238E27FC236}">
                      <a16:creationId xmlns:a16="http://schemas.microsoft.com/office/drawing/2014/main" id="{4ECB9004-AD48-F3B3-4BFB-F0FCB6B06D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6" y="884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26641" name="Oval 31">
                  <a:extLst>
                    <a:ext uri="{FF2B5EF4-FFF2-40B4-BE49-F238E27FC236}">
                      <a16:creationId xmlns:a16="http://schemas.microsoft.com/office/drawing/2014/main" id="{9A80D32B-C9E4-4AF5-0980-8CF796EB2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3" y="883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26642" name="Line 32">
                  <a:extLst>
                    <a:ext uri="{FF2B5EF4-FFF2-40B4-BE49-F238E27FC236}">
                      <a16:creationId xmlns:a16="http://schemas.microsoft.com/office/drawing/2014/main" id="{458D39E8-4988-33D9-701C-03EFBB1713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5" y="921"/>
                  <a:ext cx="644" cy="0"/>
                </a:xfrm>
                <a:prstGeom prst="line">
                  <a:avLst/>
                </a:prstGeom>
                <a:noFill/>
                <a:ln w="9525">
                  <a:solidFill>
                    <a:srgbClr val="D306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5" name="Text Box 33">
              <a:extLst>
                <a:ext uri="{FF2B5EF4-FFF2-40B4-BE49-F238E27FC236}">
                  <a16:creationId xmlns:a16="http://schemas.microsoft.com/office/drawing/2014/main" id="{A63FAD38-B415-D9D0-8300-47ED3E4A6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" y="651"/>
              <a:ext cx="37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time</a:t>
              </a:r>
              <a:endPara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111" name="Text Box 34">
            <a:extLst>
              <a:ext uri="{FF2B5EF4-FFF2-40B4-BE49-F238E27FC236}">
                <a16:creationId xmlns:a16="http://schemas.microsoft.com/office/drawing/2014/main" id="{58446EA1-C35A-BC70-8129-846566E95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280988"/>
            <a:ext cx="2033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65" charset="0"/>
                <a:ea typeface="+mn-ea"/>
              </a:rPr>
              <a:t>hypergesture</a:t>
            </a:r>
          </a:p>
        </p:txBody>
      </p:sp>
      <p:grpSp>
        <p:nvGrpSpPr>
          <p:cNvPr id="12" name="Group 41">
            <a:extLst>
              <a:ext uri="{FF2B5EF4-FFF2-40B4-BE49-F238E27FC236}">
                <a16:creationId xmlns:a16="http://schemas.microsoft.com/office/drawing/2014/main" id="{6A465EB6-25C7-699D-3AFC-B43487740BDF}"/>
              </a:ext>
            </a:extLst>
          </p:cNvPr>
          <p:cNvGrpSpPr>
            <a:grpSpLocks/>
          </p:cNvGrpSpPr>
          <p:nvPr/>
        </p:nvGrpSpPr>
        <p:grpSpPr bwMode="auto">
          <a:xfrm>
            <a:off x="1573213" y="6243638"/>
            <a:ext cx="2316162" cy="463550"/>
            <a:chOff x="2922100" y="6037017"/>
            <a:chExt cx="2315200" cy="463946"/>
          </a:xfrm>
        </p:grpSpPr>
        <p:grpSp>
          <p:nvGrpSpPr>
            <p:cNvPr id="26632" name="Group 51">
              <a:extLst>
                <a:ext uri="{FF2B5EF4-FFF2-40B4-BE49-F238E27FC236}">
                  <a16:creationId xmlns:a16="http://schemas.microsoft.com/office/drawing/2014/main" id="{8F1482F6-5613-EEEF-F54B-9C1241177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2098" y="6215695"/>
              <a:ext cx="1921841" cy="285268"/>
              <a:chOff x="3278" y="1270"/>
              <a:chExt cx="2316" cy="7140"/>
            </a:xfrm>
          </p:grpSpPr>
          <p:sp>
            <p:nvSpPr>
              <p:cNvPr id="26634" name="AutoShape 38">
                <a:extLst>
                  <a:ext uri="{FF2B5EF4-FFF2-40B4-BE49-F238E27FC236}">
                    <a16:creationId xmlns:a16="http://schemas.microsoft.com/office/drawing/2014/main" id="{8EBABC31-0ED6-760A-2A29-83775A506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443" y="1274"/>
                <a:ext cx="1151" cy="6876"/>
              </a:xfrm>
              <a:prstGeom prst="moon">
                <a:avLst>
                  <a:gd name="adj" fmla="val 87500"/>
                </a:avLst>
              </a:prstGeom>
              <a:gradFill rotWithShape="0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6635" name="AutoShape 37">
                <a:extLst>
                  <a:ext uri="{FF2B5EF4-FFF2-40B4-BE49-F238E27FC236}">
                    <a16:creationId xmlns:a16="http://schemas.microsoft.com/office/drawing/2014/main" id="{42601CB6-EBD1-1AD4-F6C8-563401AD3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8" y="1270"/>
                <a:ext cx="1151" cy="7140"/>
              </a:xfrm>
              <a:prstGeom prst="moon">
                <a:avLst>
                  <a:gd name="adj" fmla="val 87500"/>
                </a:avLst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14" name="Text Box 8">
              <a:extLst>
                <a:ext uri="{FF2B5EF4-FFF2-40B4-BE49-F238E27FC236}">
                  <a16:creationId xmlns:a16="http://schemas.microsoft.com/office/drawing/2014/main" id="{50A88943-1307-6FB0-5651-674732163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068" y="6037017"/>
              <a:ext cx="1877232" cy="462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Space-time X</a:t>
              </a: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pic>
        <p:nvPicPr>
          <p:cNvPr id="6" name="dance (Converted).mov">
            <a:hlinkClick r:id="" action="ppaction://media"/>
            <a:extLst>
              <a:ext uri="{FF2B5EF4-FFF2-40B4-BE49-F238E27FC236}">
                <a16:creationId xmlns:a16="http://schemas.microsoft.com/office/drawing/2014/main" id="{5065F69A-E76D-933C-1929-D36D69B9A9F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1568450"/>
            <a:ext cx="4208462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84102" name="Object 2">
            <a:extLst>
              <a:ext uri="{FF2B5EF4-FFF2-40B4-BE49-F238E27FC236}">
                <a16:creationId xmlns:a16="http://schemas.microsoft.com/office/drawing/2014/main" id="{36512737-58B8-8BFF-C5DE-D22B521FBA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4424363"/>
          <a:ext cx="1541463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314450" imgH="1581150" progId="">
                  <p:embed/>
                </p:oleObj>
              </mc:Choice>
              <mc:Fallback>
                <p:oleObj r:id="rId6" imgW="1314450" imgH="158115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424363"/>
                        <a:ext cx="1541463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42">
            <a:extLst>
              <a:ext uri="{FF2B5EF4-FFF2-40B4-BE49-F238E27FC236}">
                <a16:creationId xmlns:a16="http://schemas.microsoft.com/office/drawing/2014/main" id="{ADF234D1-9AA5-8DC9-C125-81F7A39FEDD5}"/>
              </a:ext>
            </a:extLst>
          </p:cNvPr>
          <p:cNvGrpSpPr>
            <a:grpSpLocks/>
          </p:cNvGrpSpPr>
          <p:nvPr/>
        </p:nvGrpSpPr>
        <p:grpSpPr bwMode="auto">
          <a:xfrm>
            <a:off x="2295525" y="1374775"/>
            <a:ext cx="6958013" cy="3486150"/>
            <a:chOff x="2295525" y="1374775"/>
            <a:chExt cx="6958013" cy="3486150"/>
          </a:xfrm>
        </p:grpSpPr>
        <p:grpSp>
          <p:nvGrpSpPr>
            <p:cNvPr id="28674" name="Group 2">
              <a:extLst>
                <a:ext uri="{FF2B5EF4-FFF2-40B4-BE49-F238E27FC236}">
                  <a16:creationId xmlns:a16="http://schemas.microsoft.com/office/drawing/2014/main" id="{B009626E-21FE-CE3B-A09A-AD6992ACE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3588" y="1374775"/>
              <a:ext cx="3409950" cy="1920875"/>
              <a:chOff x="3821" y="512"/>
              <a:chExt cx="2148" cy="1210"/>
            </a:xfrm>
          </p:grpSpPr>
          <p:grpSp>
            <p:nvGrpSpPr>
              <p:cNvPr id="28708" name="Group 3">
                <a:extLst>
                  <a:ext uri="{FF2B5EF4-FFF2-40B4-BE49-F238E27FC236}">
                    <a16:creationId xmlns:a16="http://schemas.microsoft.com/office/drawing/2014/main" id="{EB6D9488-6621-F7E3-A485-9118927BDF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1" y="512"/>
                <a:ext cx="2148" cy="1210"/>
                <a:chOff x="3821" y="512"/>
                <a:chExt cx="2148" cy="1210"/>
              </a:xfrm>
            </p:grpSpPr>
            <p:sp>
              <p:nvSpPr>
                <p:cNvPr id="28711" name="Oval 4" descr="Lila Netz">
                  <a:extLst>
                    <a:ext uri="{FF2B5EF4-FFF2-40B4-BE49-F238E27FC236}">
                      <a16:creationId xmlns:a16="http://schemas.microsoft.com/office/drawing/2014/main" id="{31EF6B98-FA28-3F63-418A-F51D790B2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1" y="512"/>
                  <a:ext cx="2148" cy="121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  <a:ln w="317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28712" name="Freeform 5">
                  <a:extLst>
                    <a:ext uri="{FF2B5EF4-FFF2-40B4-BE49-F238E27FC236}">
                      <a16:creationId xmlns:a16="http://schemas.microsoft.com/office/drawing/2014/main" id="{A4525035-42E3-BF0D-E403-70C0AEB6F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7" y="1006"/>
                  <a:ext cx="1179" cy="181"/>
                </a:xfrm>
                <a:custGeom>
                  <a:avLst/>
                  <a:gdLst>
                    <a:gd name="T0" fmla="*/ 0 w 3267"/>
                    <a:gd name="T1" fmla="*/ 0 h 519"/>
                    <a:gd name="T2" fmla="*/ 0 w 3267"/>
                    <a:gd name="T3" fmla="*/ 0 h 519"/>
                    <a:gd name="T4" fmla="*/ 0 w 3267"/>
                    <a:gd name="T5" fmla="*/ 0 h 519"/>
                    <a:gd name="T6" fmla="*/ 0 w 3267"/>
                    <a:gd name="T7" fmla="*/ 0 h 519"/>
                    <a:gd name="T8" fmla="*/ 0 w 3267"/>
                    <a:gd name="T9" fmla="*/ 0 h 519"/>
                    <a:gd name="T10" fmla="*/ 0 w 3267"/>
                    <a:gd name="T11" fmla="*/ 0 h 519"/>
                    <a:gd name="T12" fmla="*/ 0 w 3267"/>
                    <a:gd name="T13" fmla="*/ 0 h 519"/>
                    <a:gd name="T14" fmla="*/ 0 w 3267"/>
                    <a:gd name="T15" fmla="*/ 0 h 519"/>
                    <a:gd name="T16" fmla="*/ 0 w 3267"/>
                    <a:gd name="T17" fmla="*/ 0 h 519"/>
                    <a:gd name="T18" fmla="*/ 0 w 3267"/>
                    <a:gd name="T19" fmla="*/ 0 h 519"/>
                    <a:gd name="T20" fmla="*/ 0 w 3267"/>
                    <a:gd name="T21" fmla="*/ 0 h 519"/>
                    <a:gd name="T22" fmla="*/ 0 w 3267"/>
                    <a:gd name="T23" fmla="*/ 0 h 519"/>
                    <a:gd name="T24" fmla="*/ 0 w 3267"/>
                    <a:gd name="T25" fmla="*/ 0 h 519"/>
                    <a:gd name="T26" fmla="*/ 0 w 3267"/>
                    <a:gd name="T27" fmla="*/ 0 h 519"/>
                    <a:gd name="T28" fmla="*/ 0 w 3267"/>
                    <a:gd name="T29" fmla="*/ 0 h 51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267"/>
                    <a:gd name="T46" fmla="*/ 0 h 519"/>
                    <a:gd name="T47" fmla="*/ 3267 w 3267"/>
                    <a:gd name="T48" fmla="*/ 519 h 51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267" h="519">
                      <a:moveTo>
                        <a:pt x="0" y="0"/>
                      </a:moveTo>
                      <a:cubicBezTo>
                        <a:pt x="20" y="20"/>
                        <a:pt x="76" y="82"/>
                        <a:pt x="124" y="121"/>
                      </a:cubicBezTo>
                      <a:cubicBezTo>
                        <a:pt x="171" y="159"/>
                        <a:pt x="216" y="194"/>
                        <a:pt x="282" y="231"/>
                      </a:cubicBezTo>
                      <a:cubicBezTo>
                        <a:pt x="347" y="267"/>
                        <a:pt x="414" y="305"/>
                        <a:pt x="517" y="342"/>
                      </a:cubicBezTo>
                      <a:cubicBezTo>
                        <a:pt x="620" y="378"/>
                        <a:pt x="794" y="423"/>
                        <a:pt x="900" y="448"/>
                      </a:cubicBezTo>
                      <a:cubicBezTo>
                        <a:pt x="1004" y="472"/>
                        <a:pt x="1056" y="477"/>
                        <a:pt x="1148" y="489"/>
                      </a:cubicBezTo>
                      <a:cubicBezTo>
                        <a:pt x="1239" y="499"/>
                        <a:pt x="1336" y="508"/>
                        <a:pt x="1447" y="514"/>
                      </a:cubicBezTo>
                      <a:cubicBezTo>
                        <a:pt x="1559" y="518"/>
                        <a:pt x="1707" y="519"/>
                        <a:pt x="1820" y="514"/>
                      </a:cubicBezTo>
                      <a:cubicBezTo>
                        <a:pt x="1932" y="509"/>
                        <a:pt x="2014" y="497"/>
                        <a:pt x="2121" y="484"/>
                      </a:cubicBezTo>
                      <a:cubicBezTo>
                        <a:pt x="2227" y="470"/>
                        <a:pt x="2368" y="453"/>
                        <a:pt x="2461" y="435"/>
                      </a:cubicBezTo>
                      <a:cubicBezTo>
                        <a:pt x="2553" y="416"/>
                        <a:pt x="2599" y="400"/>
                        <a:pt x="2675" y="374"/>
                      </a:cubicBezTo>
                      <a:cubicBezTo>
                        <a:pt x="2750" y="347"/>
                        <a:pt x="2851" y="307"/>
                        <a:pt x="2916" y="276"/>
                      </a:cubicBezTo>
                      <a:cubicBezTo>
                        <a:pt x="2980" y="244"/>
                        <a:pt x="3017" y="211"/>
                        <a:pt x="3061" y="184"/>
                      </a:cubicBezTo>
                      <a:cubicBezTo>
                        <a:pt x="3104" y="155"/>
                        <a:pt x="3140" y="133"/>
                        <a:pt x="3175" y="104"/>
                      </a:cubicBezTo>
                      <a:cubicBezTo>
                        <a:pt x="3208" y="73"/>
                        <a:pt x="3237" y="37"/>
                        <a:pt x="3267" y="0"/>
                      </a:cubicBezTo>
                    </a:path>
                  </a:pathLst>
                </a:custGeom>
                <a:noFill/>
                <a:ln w="19050">
                  <a:solidFill>
                    <a:srgbClr val="FF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709" name="Freeform 6">
                <a:extLst>
                  <a:ext uri="{FF2B5EF4-FFF2-40B4-BE49-F238E27FC236}">
                    <a16:creationId xmlns:a16="http://schemas.microsoft.com/office/drawing/2014/main" id="{79EC72E8-E433-9AC4-F8B7-DC2D25E2E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5" y="929"/>
                <a:ext cx="983" cy="156"/>
              </a:xfrm>
              <a:custGeom>
                <a:avLst/>
                <a:gdLst>
                  <a:gd name="T0" fmla="*/ 0 w 2727"/>
                  <a:gd name="T1" fmla="*/ 0 h 493"/>
                  <a:gd name="T2" fmla="*/ 0 w 2727"/>
                  <a:gd name="T3" fmla="*/ 0 h 493"/>
                  <a:gd name="T4" fmla="*/ 0 w 2727"/>
                  <a:gd name="T5" fmla="*/ 0 h 493"/>
                  <a:gd name="T6" fmla="*/ 0 w 2727"/>
                  <a:gd name="T7" fmla="*/ 0 h 493"/>
                  <a:gd name="T8" fmla="*/ 0 w 2727"/>
                  <a:gd name="T9" fmla="*/ 0 h 493"/>
                  <a:gd name="T10" fmla="*/ 0 w 2727"/>
                  <a:gd name="T11" fmla="*/ 0 h 493"/>
                  <a:gd name="T12" fmla="*/ 0 w 2727"/>
                  <a:gd name="T13" fmla="*/ 0 h 493"/>
                  <a:gd name="T14" fmla="*/ 0 w 2727"/>
                  <a:gd name="T15" fmla="*/ 0 h 493"/>
                  <a:gd name="T16" fmla="*/ 0 w 2727"/>
                  <a:gd name="T17" fmla="*/ 0 h 493"/>
                  <a:gd name="T18" fmla="*/ 0 w 2727"/>
                  <a:gd name="T19" fmla="*/ 0 h 493"/>
                  <a:gd name="T20" fmla="*/ 0 w 2727"/>
                  <a:gd name="T21" fmla="*/ 0 h 493"/>
                  <a:gd name="T22" fmla="*/ 0 w 2727"/>
                  <a:gd name="T23" fmla="*/ 0 h 493"/>
                  <a:gd name="T24" fmla="*/ 0 w 2727"/>
                  <a:gd name="T25" fmla="*/ 0 h 493"/>
                  <a:gd name="T26" fmla="*/ 0 w 2727"/>
                  <a:gd name="T27" fmla="*/ 0 h 493"/>
                  <a:gd name="T28" fmla="*/ 0 w 2727"/>
                  <a:gd name="T29" fmla="*/ 0 h 4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727"/>
                  <a:gd name="T46" fmla="*/ 0 h 493"/>
                  <a:gd name="T47" fmla="*/ 2727 w 2727"/>
                  <a:gd name="T48" fmla="*/ 493 h 4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727" h="493">
                    <a:moveTo>
                      <a:pt x="0" y="493"/>
                    </a:moveTo>
                    <a:cubicBezTo>
                      <a:pt x="35" y="451"/>
                      <a:pt x="72" y="407"/>
                      <a:pt x="112" y="368"/>
                    </a:cubicBezTo>
                    <a:cubicBezTo>
                      <a:pt x="152" y="331"/>
                      <a:pt x="187" y="302"/>
                      <a:pt x="241" y="267"/>
                    </a:cubicBezTo>
                    <a:cubicBezTo>
                      <a:pt x="294" y="234"/>
                      <a:pt x="346" y="202"/>
                      <a:pt x="432" y="167"/>
                    </a:cubicBezTo>
                    <a:cubicBezTo>
                      <a:pt x="516" y="134"/>
                      <a:pt x="663" y="90"/>
                      <a:pt x="751" y="66"/>
                    </a:cubicBezTo>
                    <a:cubicBezTo>
                      <a:pt x="838" y="44"/>
                      <a:pt x="881" y="38"/>
                      <a:pt x="958" y="27"/>
                    </a:cubicBezTo>
                    <a:cubicBezTo>
                      <a:pt x="1034" y="18"/>
                      <a:pt x="1115" y="9"/>
                      <a:pt x="1208" y="4"/>
                    </a:cubicBezTo>
                    <a:cubicBezTo>
                      <a:pt x="1302" y="0"/>
                      <a:pt x="1426" y="1"/>
                      <a:pt x="1519" y="4"/>
                    </a:cubicBezTo>
                    <a:cubicBezTo>
                      <a:pt x="1611" y="6"/>
                      <a:pt x="1675" y="8"/>
                      <a:pt x="1765" y="21"/>
                    </a:cubicBezTo>
                    <a:cubicBezTo>
                      <a:pt x="1854" y="33"/>
                      <a:pt x="1977" y="58"/>
                      <a:pt x="2054" y="79"/>
                    </a:cubicBezTo>
                    <a:cubicBezTo>
                      <a:pt x="2131" y="99"/>
                      <a:pt x="2163" y="118"/>
                      <a:pt x="2227" y="142"/>
                    </a:cubicBezTo>
                    <a:cubicBezTo>
                      <a:pt x="2290" y="167"/>
                      <a:pt x="2379" y="202"/>
                      <a:pt x="2434" y="230"/>
                    </a:cubicBezTo>
                    <a:cubicBezTo>
                      <a:pt x="2488" y="259"/>
                      <a:pt x="2519" y="292"/>
                      <a:pt x="2555" y="318"/>
                    </a:cubicBezTo>
                    <a:cubicBezTo>
                      <a:pt x="2591" y="346"/>
                      <a:pt x="2621" y="366"/>
                      <a:pt x="2650" y="394"/>
                    </a:cubicBezTo>
                    <a:cubicBezTo>
                      <a:pt x="2678" y="423"/>
                      <a:pt x="2702" y="458"/>
                      <a:pt x="2727" y="493"/>
                    </a:cubicBez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0" name="Freeform 7">
                <a:extLst>
                  <a:ext uri="{FF2B5EF4-FFF2-40B4-BE49-F238E27FC236}">
                    <a16:creationId xmlns:a16="http://schemas.microsoft.com/office/drawing/2014/main" id="{CAAF75EA-76FD-7742-E582-D7564D509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9" y="1071"/>
                <a:ext cx="990" cy="113"/>
              </a:xfrm>
              <a:custGeom>
                <a:avLst/>
                <a:gdLst>
                  <a:gd name="T0" fmla="*/ 0 w 2744"/>
                  <a:gd name="T1" fmla="*/ 0 h 307"/>
                  <a:gd name="T2" fmla="*/ 0 w 2744"/>
                  <a:gd name="T3" fmla="*/ 0 h 307"/>
                  <a:gd name="T4" fmla="*/ 0 w 2744"/>
                  <a:gd name="T5" fmla="*/ 0 h 307"/>
                  <a:gd name="T6" fmla="*/ 0 w 2744"/>
                  <a:gd name="T7" fmla="*/ 0 h 307"/>
                  <a:gd name="T8" fmla="*/ 0 w 2744"/>
                  <a:gd name="T9" fmla="*/ 0 h 307"/>
                  <a:gd name="T10" fmla="*/ 0 w 2744"/>
                  <a:gd name="T11" fmla="*/ 0 h 307"/>
                  <a:gd name="T12" fmla="*/ 0 w 2744"/>
                  <a:gd name="T13" fmla="*/ 0 h 307"/>
                  <a:gd name="T14" fmla="*/ 0 w 2744"/>
                  <a:gd name="T15" fmla="*/ 0 h 307"/>
                  <a:gd name="T16" fmla="*/ 0 w 2744"/>
                  <a:gd name="T17" fmla="*/ 0 h 307"/>
                  <a:gd name="T18" fmla="*/ 0 w 2744"/>
                  <a:gd name="T19" fmla="*/ 0 h 307"/>
                  <a:gd name="T20" fmla="*/ 0 w 2744"/>
                  <a:gd name="T21" fmla="*/ 0 h 307"/>
                  <a:gd name="T22" fmla="*/ 0 w 2744"/>
                  <a:gd name="T23" fmla="*/ 0 h 307"/>
                  <a:gd name="T24" fmla="*/ 0 w 2744"/>
                  <a:gd name="T25" fmla="*/ 0 h 307"/>
                  <a:gd name="T26" fmla="*/ 0 w 2744"/>
                  <a:gd name="T27" fmla="*/ 0 h 307"/>
                  <a:gd name="T28" fmla="*/ 0 w 2744"/>
                  <a:gd name="T29" fmla="*/ 0 h 30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744"/>
                  <a:gd name="T46" fmla="*/ 0 h 307"/>
                  <a:gd name="T47" fmla="*/ 2744 w 2744"/>
                  <a:gd name="T48" fmla="*/ 307 h 30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744" h="307">
                    <a:moveTo>
                      <a:pt x="28" y="18"/>
                    </a:moveTo>
                    <a:cubicBezTo>
                      <a:pt x="29" y="18"/>
                      <a:pt x="25" y="17"/>
                      <a:pt x="28" y="18"/>
                    </a:cubicBezTo>
                    <a:cubicBezTo>
                      <a:pt x="30" y="18"/>
                      <a:pt x="0" y="0"/>
                      <a:pt x="42" y="19"/>
                    </a:cubicBezTo>
                    <a:cubicBezTo>
                      <a:pt x="83" y="37"/>
                      <a:pt x="174" y="93"/>
                      <a:pt x="277" y="130"/>
                    </a:cubicBezTo>
                    <a:cubicBezTo>
                      <a:pt x="380" y="166"/>
                      <a:pt x="554" y="211"/>
                      <a:pt x="660" y="236"/>
                    </a:cubicBezTo>
                    <a:cubicBezTo>
                      <a:pt x="764" y="260"/>
                      <a:pt x="816" y="265"/>
                      <a:pt x="908" y="277"/>
                    </a:cubicBezTo>
                    <a:cubicBezTo>
                      <a:pt x="999" y="287"/>
                      <a:pt x="1096" y="296"/>
                      <a:pt x="1207" y="302"/>
                    </a:cubicBezTo>
                    <a:cubicBezTo>
                      <a:pt x="1319" y="306"/>
                      <a:pt x="1467" y="307"/>
                      <a:pt x="1580" y="302"/>
                    </a:cubicBezTo>
                    <a:cubicBezTo>
                      <a:pt x="1692" y="297"/>
                      <a:pt x="1774" y="285"/>
                      <a:pt x="1881" y="272"/>
                    </a:cubicBezTo>
                    <a:cubicBezTo>
                      <a:pt x="1987" y="258"/>
                      <a:pt x="2128" y="241"/>
                      <a:pt x="2221" y="223"/>
                    </a:cubicBezTo>
                    <a:cubicBezTo>
                      <a:pt x="2313" y="204"/>
                      <a:pt x="2359" y="188"/>
                      <a:pt x="2435" y="162"/>
                    </a:cubicBezTo>
                    <a:cubicBezTo>
                      <a:pt x="2510" y="135"/>
                      <a:pt x="2626" y="87"/>
                      <a:pt x="2676" y="64"/>
                    </a:cubicBezTo>
                    <a:cubicBezTo>
                      <a:pt x="2725" y="40"/>
                      <a:pt x="2725" y="25"/>
                      <a:pt x="2735" y="18"/>
                    </a:cubicBezTo>
                    <a:cubicBezTo>
                      <a:pt x="2744" y="10"/>
                      <a:pt x="2735" y="18"/>
                      <a:pt x="2735" y="18"/>
                    </a:cubicBezTo>
                    <a:cubicBezTo>
                      <a:pt x="2735" y="18"/>
                      <a:pt x="2735" y="18"/>
                      <a:pt x="2735" y="18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675" name="Group 8">
              <a:extLst>
                <a:ext uri="{FF2B5EF4-FFF2-40B4-BE49-F238E27FC236}">
                  <a16:creationId xmlns:a16="http://schemas.microsoft.com/office/drawing/2014/main" id="{DA999D56-EBBE-87E8-3108-90A6512967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6700" y="1600200"/>
              <a:ext cx="223838" cy="325438"/>
              <a:chOff x="2755" y="1542"/>
              <a:chExt cx="141" cy="205"/>
            </a:xfrm>
          </p:grpSpPr>
          <p:sp>
            <p:nvSpPr>
              <p:cNvPr id="28704" name="Oval 9">
                <a:extLst>
                  <a:ext uri="{FF2B5EF4-FFF2-40B4-BE49-F238E27FC236}">
                    <a16:creationId xmlns:a16="http://schemas.microsoft.com/office/drawing/2014/main" id="{AB5D892C-4DCB-D1F9-E533-DC5E2CF12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28260">
                <a:off x="2755" y="1542"/>
                <a:ext cx="141" cy="14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8705" name="Rectangle 10">
                <a:extLst>
                  <a:ext uri="{FF2B5EF4-FFF2-40B4-BE49-F238E27FC236}">
                    <a16:creationId xmlns:a16="http://schemas.microsoft.com/office/drawing/2014/main" id="{474AEF6B-25CC-E496-31AD-2F2720B72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28260">
                <a:off x="2786" y="1629"/>
                <a:ext cx="86" cy="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8706" name="Line 11">
                <a:extLst>
                  <a:ext uri="{FF2B5EF4-FFF2-40B4-BE49-F238E27FC236}">
                    <a16:creationId xmlns:a16="http://schemas.microsoft.com/office/drawing/2014/main" id="{3AD9072E-EAFB-F7A2-6BB1-7ED89850D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2928260" flipH="1" flipV="1">
                <a:off x="2854" y="1656"/>
                <a:ext cx="41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7" name="Oval 12">
                <a:extLst>
                  <a:ext uri="{FF2B5EF4-FFF2-40B4-BE49-F238E27FC236}">
                    <a16:creationId xmlns:a16="http://schemas.microsoft.com/office/drawing/2014/main" id="{6FEE513E-4B81-2015-E811-40E0B3964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" y="1689"/>
                <a:ext cx="57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28676" name="Group 13">
              <a:extLst>
                <a:ext uri="{FF2B5EF4-FFF2-40B4-BE49-F238E27FC236}">
                  <a16:creationId xmlns:a16="http://schemas.microsoft.com/office/drawing/2014/main" id="{16F5903F-714F-BE73-6E6D-D21103272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8600" y="2813050"/>
              <a:ext cx="223838" cy="325438"/>
              <a:chOff x="2755" y="1542"/>
              <a:chExt cx="141" cy="205"/>
            </a:xfrm>
          </p:grpSpPr>
          <p:sp>
            <p:nvSpPr>
              <p:cNvPr id="28700" name="Oval 14">
                <a:extLst>
                  <a:ext uri="{FF2B5EF4-FFF2-40B4-BE49-F238E27FC236}">
                    <a16:creationId xmlns:a16="http://schemas.microsoft.com/office/drawing/2014/main" id="{FA51914B-1FC5-04B8-7477-EF5A3B8A3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28260">
                <a:off x="2755" y="1542"/>
                <a:ext cx="141" cy="14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8701" name="Rectangle 15">
                <a:extLst>
                  <a:ext uri="{FF2B5EF4-FFF2-40B4-BE49-F238E27FC236}">
                    <a16:creationId xmlns:a16="http://schemas.microsoft.com/office/drawing/2014/main" id="{7F771940-8192-FB2B-3B8A-3B6D6ECF5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28260">
                <a:off x="2786" y="1629"/>
                <a:ext cx="86" cy="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8702" name="Line 16">
                <a:extLst>
                  <a:ext uri="{FF2B5EF4-FFF2-40B4-BE49-F238E27FC236}">
                    <a16:creationId xmlns:a16="http://schemas.microsoft.com/office/drawing/2014/main" id="{752FCB94-388A-3C49-E494-A39B77D966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2928260" flipH="1" flipV="1">
                <a:off x="2854" y="1656"/>
                <a:ext cx="41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3" name="Oval 17">
                <a:extLst>
                  <a:ext uri="{FF2B5EF4-FFF2-40B4-BE49-F238E27FC236}">
                    <a16:creationId xmlns:a16="http://schemas.microsoft.com/office/drawing/2014/main" id="{EF2AFE40-9D5B-A751-D592-8ED6CF252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3" y="1689"/>
                <a:ext cx="57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28677" name="Group 18">
              <a:extLst>
                <a:ext uri="{FF2B5EF4-FFF2-40B4-BE49-F238E27FC236}">
                  <a16:creationId xmlns:a16="http://schemas.microsoft.com/office/drawing/2014/main" id="{53E01A0B-7689-24E2-1079-85504186E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6988" y="1824038"/>
              <a:ext cx="782637" cy="1444625"/>
              <a:chOff x="1757" y="795"/>
              <a:chExt cx="493" cy="910"/>
            </a:xfrm>
          </p:grpSpPr>
          <p:sp>
            <p:nvSpPr>
              <p:cNvPr id="28696" name="Oval 19">
                <a:extLst>
                  <a:ext uri="{FF2B5EF4-FFF2-40B4-BE49-F238E27FC236}">
                    <a16:creationId xmlns:a16="http://schemas.microsoft.com/office/drawing/2014/main" id="{C2EE3A1E-EF5F-A1BE-7622-34BF49D3C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0" y="1544"/>
                <a:ext cx="160" cy="161"/>
              </a:xfrm>
              <a:prstGeom prst="ellipse">
                <a:avLst/>
              </a:prstGeom>
              <a:solidFill>
                <a:srgbClr val="FFFA6A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8697" name="Oval 20">
                <a:extLst>
                  <a:ext uri="{FF2B5EF4-FFF2-40B4-BE49-F238E27FC236}">
                    <a16:creationId xmlns:a16="http://schemas.microsoft.com/office/drawing/2014/main" id="{64BFFC21-6EE9-A4C1-4DAF-D44F1C778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0" y="795"/>
                <a:ext cx="160" cy="16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28698" name="Line 21">
                <a:extLst>
                  <a:ext uri="{FF2B5EF4-FFF2-40B4-BE49-F238E27FC236}">
                    <a16:creationId xmlns:a16="http://schemas.microsoft.com/office/drawing/2014/main" id="{A35EDF7C-CD77-EA5E-F3F9-C3014CA040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69" y="1063"/>
                <a:ext cx="0" cy="3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062" name="Text Box 22">
                <a:extLst>
                  <a:ext uri="{FF2B5EF4-FFF2-40B4-BE49-F238E27FC236}">
                    <a16:creationId xmlns:a16="http://schemas.microsoft.com/office/drawing/2014/main" id="{57FDC997-1410-DF82-5FFC-FBDBA1E824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7" y="1075"/>
                <a:ext cx="26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 sz="28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Math5" pitchFamily="2" charset="0"/>
                  </a:rPr>
                  <a:t>E</a:t>
                </a:r>
                <a:endParaRPr lang="de-DE" alt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endParaRPr>
              </a:p>
            </p:txBody>
          </p:sp>
        </p:grpSp>
        <p:grpSp>
          <p:nvGrpSpPr>
            <p:cNvPr id="28678" name="Group 23">
              <a:extLst>
                <a:ext uri="{FF2B5EF4-FFF2-40B4-BE49-F238E27FC236}">
                  <a16:creationId xmlns:a16="http://schemas.microsoft.com/office/drawing/2014/main" id="{FC099352-F97F-E8EE-01FC-23DAB30C8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3300" y="1622425"/>
              <a:ext cx="5211763" cy="1111250"/>
              <a:chOff x="2372" y="668"/>
              <a:chExt cx="3283" cy="700"/>
            </a:xfrm>
          </p:grpSpPr>
          <p:sp>
            <p:nvSpPr>
              <p:cNvPr id="28690" name="Oval 24">
                <a:extLst>
                  <a:ext uri="{FF2B5EF4-FFF2-40B4-BE49-F238E27FC236}">
                    <a16:creationId xmlns:a16="http://schemas.microsoft.com/office/drawing/2014/main" id="{47D590B6-4113-C9ED-E014-1CA8E6497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1278"/>
                <a:ext cx="95" cy="90"/>
              </a:xfrm>
              <a:prstGeom prst="ellipse">
                <a:avLst/>
              </a:pr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28691" name="Group 25">
                <a:extLst>
                  <a:ext uri="{FF2B5EF4-FFF2-40B4-BE49-F238E27FC236}">
                    <a16:creationId xmlns:a16="http://schemas.microsoft.com/office/drawing/2014/main" id="{8B2034DB-1AE9-C5A6-76BB-8D74BD413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72" y="668"/>
                <a:ext cx="3283" cy="699"/>
                <a:chOff x="2372" y="668"/>
                <a:chExt cx="3283" cy="699"/>
              </a:xfrm>
            </p:grpSpPr>
            <p:grpSp>
              <p:nvGrpSpPr>
                <p:cNvPr id="28692" name="Group 26">
                  <a:extLst>
                    <a:ext uri="{FF2B5EF4-FFF2-40B4-BE49-F238E27FC236}">
                      <a16:creationId xmlns:a16="http://schemas.microsoft.com/office/drawing/2014/main" id="{D65276F9-A316-5361-5B5A-6FB7ADEFFF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53" y="668"/>
                  <a:ext cx="2802" cy="699"/>
                  <a:chOff x="2853" y="668"/>
                  <a:chExt cx="2802" cy="699"/>
                </a:xfrm>
              </p:grpSpPr>
              <p:sp>
                <p:nvSpPr>
                  <p:cNvPr id="28694" name="Freeform 27">
                    <a:extLst>
                      <a:ext uri="{FF2B5EF4-FFF2-40B4-BE49-F238E27FC236}">
                        <a16:creationId xmlns:a16="http://schemas.microsoft.com/office/drawing/2014/main" id="{0DB13BE2-F094-A35F-156B-66E92B627E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8" y="668"/>
                    <a:ext cx="1517" cy="666"/>
                  </a:xfrm>
                  <a:custGeom>
                    <a:avLst/>
                    <a:gdLst>
                      <a:gd name="T0" fmla="*/ 615 w 1517"/>
                      <a:gd name="T1" fmla="*/ 656 h 666"/>
                      <a:gd name="T2" fmla="*/ 843 w 1517"/>
                      <a:gd name="T3" fmla="*/ 664 h 666"/>
                      <a:gd name="T4" fmla="*/ 1067 w 1517"/>
                      <a:gd name="T5" fmla="*/ 644 h 666"/>
                      <a:gd name="T6" fmla="*/ 1299 w 1517"/>
                      <a:gd name="T7" fmla="*/ 576 h 666"/>
                      <a:gd name="T8" fmla="*/ 1455 w 1517"/>
                      <a:gd name="T9" fmla="*/ 472 h 666"/>
                      <a:gd name="T10" fmla="*/ 1515 w 1517"/>
                      <a:gd name="T11" fmla="*/ 328 h 666"/>
                      <a:gd name="T12" fmla="*/ 1443 w 1517"/>
                      <a:gd name="T13" fmla="*/ 188 h 666"/>
                      <a:gd name="T14" fmla="*/ 1275 w 1517"/>
                      <a:gd name="T15" fmla="*/ 76 h 666"/>
                      <a:gd name="T16" fmla="*/ 1115 w 1517"/>
                      <a:gd name="T17" fmla="*/ 28 h 666"/>
                      <a:gd name="T18" fmla="*/ 891 w 1517"/>
                      <a:gd name="T19" fmla="*/ 4 h 666"/>
                      <a:gd name="T20" fmla="*/ 703 w 1517"/>
                      <a:gd name="T21" fmla="*/ 4 h 666"/>
                      <a:gd name="T22" fmla="*/ 519 w 1517"/>
                      <a:gd name="T23" fmla="*/ 20 h 666"/>
                      <a:gd name="T24" fmla="*/ 295 w 1517"/>
                      <a:gd name="T25" fmla="*/ 68 h 666"/>
                      <a:gd name="T26" fmla="*/ 163 w 1517"/>
                      <a:gd name="T27" fmla="*/ 120 h 666"/>
                      <a:gd name="T28" fmla="*/ 75 w 1517"/>
                      <a:gd name="T29" fmla="*/ 184 h 666"/>
                      <a:gd name="T30" fmla="*/ 7 w 1517"/>
                      <a:gd name="T31" fmla="*/ 288 h 666"/>
                      <a:gd name="T32" fmla="*/ 31 w 1517"/>
                      <a:gd name="T33" fmla="*/ 376 h 666"/>
                      <a:gd name="T34" fmla="*/ 103 w 1517"/>
                      <a:gd name="T35" fmla="*/ 464 h 666"/>
                      <a:gd name="T36" fmla="*/ 235 w 1517"/>
                      <a:gd name="T37" fmla="*/ 536 h 666"/>
                      <a:gd name="T38" fmla="*/ 359 w 1517"/>
                      <a:gd name="T39" fmla="*/ 592 h 666"/>
                      <a:gd name="T40" fmla="*/ 511 w 1517"/>
                      <a:gd name="T41" fmla="*/ 628 h 66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517"/>
                      <a:gd name="T64" fmla="*/ 0 h 666"/>
                      <a:gd name="T65" fmla="*/ 1517 w 1517"/>
                      <a:gd name="T66" fmla="*/ 666 h 66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517" h="666">
                        <a:moveTo>
                          <a:pt x="615" y="656"/>
                        </a:moveTo>
                        <a:cubicBezTo>
                          <a:pt x="691" y="661"/>
                          <a:pt x="768" y="666"/>
                          <a:pt x="843" y="664"/>
                        </a:cubicBezTo>
                        <a:cubicBezTo>
                          <a:pt x="918" y="662"/>
                          <a:pt x="991" y="659"/>
                          <a:pt x="1067" y="644"/>
                        </a:cubicBezTo>
                        <a:cubicBezTo>
                          <a:pt x="1143" y="629"/>
                          <a:pt x="1234" y="605"/>
                          <a:pt x="1299" y="576"/>
                        </a:cubicBezTo>
                        <a:cubicBezTo>
                          <a:pt x="1364" y="547"/>
                          <a:pt x="1419" y="513"/>
                          <a:pt x="1455" y="472"/>
                        </a:cubicBezTo>
                        <a:cubicBezTo>
                          <a:pt x="1491" y="431"/>
                          <a:pt x="1517" y="375"/>
                          <a:pt x="1515" y="328"/>
                        </a:cubicBezTo>
                        <a:cubicBezTo>
                          <a:pt x="1513" y="281"/>
                          <a:pt x="1483" y="230"/>
                          <a:pt x="1443" y="188"/>
                        </a:cubicBezTo>
                        <a:cubicBezTo>
                          <a:pt x="1403" y="146"/>
                          <a:pt x="1330" y="103"/>
                          <a:pt x="1275" y="76"/>
                        </a:cubicBezTo>
                        <a:cubicBezTo>
                          <a:pt x="1220" y="49"/>
                          <a:pt x="1179" y="40"/>
                          <a:pt x="1115" y="28"/>
                        </a:cubicBezTo>
                        <a:cubicBezTo>
                          <a:pt x="1051" y="16"/>
                          <a:pt x="960" y="8"/>
                          <a:pt x="891" y="4"/>
                        </a:cubicBezTo>
                        <a:cubicBezTo>
                          <a:pt x="822" y="0"/>
                          <a:pt x="765" y="1"/>
                          <a:pt x="703" y="4"/>
                        </a:cubicBezTo>
                        <a:cubicBezTo>
                          <a:pt x="641" y="7"/>
                          <a:pt x="587" y="9"/>
                          <a:pt x="519" y="20"/>
                        </a:cubicBezTo>
                        <a:cubicBezTo>
                          <a:pt x="451" y="31"/>
                          <a:pt x="354" y="51"/>
                          <a:pt x="295" y="68"/>
                        </a:cubicBezTo>
                        <a:cubicBezTo>
                          <a:pt x="236" y="85"/>
                          <a:pt x="200" y="101"/>
                          <a:pt x="163" y="120"/>
                        </a:cubicBezTo>
                        <a:cubicBezTo>
                          <a:pt x="126" y="139"/>
                          <a:pt x="101" y="156"/>
                          <a:pt x="75" y="184"/>
                        </a:cubicBezTo>
                        <a:cubicBezTo>
                          <a:pt x="49" y="212"/>
                          <a:pt x="14" y="256"/>
                          <a:pt x="7" y="288"/>
                        </a:cubicBezTo>
                        <a:cubicBezTo>
                          <a:pt x="0" y="320"/>
                          <a:pt x="15" y="347"/>
                          <a:pt x="31" y="376"/>
                        </a:cubicBezTo>
                        <a:cubicBezTo>
                          <a:pt x="47" y="405"/>
                          <a:pt x="69" y="437"/>
                          <a:pt x="103" y="464"/>
                        </a:cubicBezTo>
                        <a:cubicBezTo>
                          <a:pt x="137" y="491"/>
                          <a:pt x="192" y="515"/>
                          <a:pt x="235" y="536"/>
                        </a:cubicBezTo>
                        <a:cubicBezTo>
                          <a:pt x="278" y="557"/>
                          <a:pt x="313" y="577"/>
                          <a:pt x="359" y="592"/>
                        </a:cubicBezTo>
                        <a:cubicBezTo>
                          <a:pt x="405" y="607"/>
                          <a:pt x="458" y="617"/>
                          <a:pt x="511" y="628"/>
                        </a:cubicBezTo>
                      </a:path>
                    </a:pathLst>
                  </a:custGeom>
                  <a:noFill/>
                  <a:ln w="38100">
                    <a:solidFill>
                      <a:srgbClr val="B0E2FF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695" name="Freeform 28">
                    <a:extLst>
                      <a:ext uri="{FF2B5EF4-FFF2-40B4-BE49-F238E27FC236}">
                        <a16:creationId xmlns:a16="http://schemas.microsoft.com/office/drawing/2014/main" id="{520B5EAA-D9CD-C557-F9DA-13C625F339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853" y="859"/>
                    <a:ext cx="1624" cy="508"/>
                  </a:xfrm>
                  <a:custGeom>
                    <a:avLst/>
                    <a:gdLst>
                      <a:gd name="T0" fmla="*/ 0 w 1550"/>
                      <a:gd name="T1" fmla="*/ 1 h 807"/>
                      <a:gd name="T2" fmla="*/ 2097 w 1550"/>
                      <a:gd name="T3" fmla="*/ 1 h 807"/>
                      <a:gd name="T4" fmla="*/ 2824 w 1550"/>
                      <a:gd name="T5" fmla="*/ 1 h 807"/>
                      <a:gd name="T6" fmla="*/ 4749 w 1550"/>
                      <a:gd name="T7" fmla="*/ 1 h 80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50"/>
                      <a:gd name="T13" fmla="*/ 0 h 807"/>
                      <a:gd name="T14" fmla="*/ 1550 w 1550"/>
                      <a:gd name="T15" fmla="*/ 807 h 80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50" h="807">
                        <a:moveTo>
                          <a:pt x="0" y="807"/>
                        </a:moveTo>
                        <a:cubicBezTo>
                          <a:pt x="266" y="704"/>
                          <a:pt x="532" y="602"/>
                          <a:pt x="685" y="478"/>
                        </a:cubicBezTo>
                        <a:cubicBezTo>
                          <a:pt x="838" y="354"/>
                          <a:pt x="777" y="128"/>
                          <a:pt x="921" y="64"/>
                        </a:cubicBezTo>
                        <a:cubicBezTo>
                          <a:pt x="1065" y="0"/>
                          <a:pt x="1419" y="86"/>
                          <a:pt x="1550" y="9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83069" name="Text Box 29">
                  <a:extLst>
                    <a:ext uri="{FF2B5EF4-FFF2-40B4-BE49-F238E27FC236}">
                      <a16:creationId xmlns:a16="http://schemas.microsoft.com/office/drawing/2014/main" id="{B74A59F6-EE91-20E4-4BA4-A60C8B413E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72" y="718"/>
                  <a:ext cx="21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CH" altLang="en-US" sz="2000" b="1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Math5" pitchFamily="2" charset="0"/>
                    </a:rPr>
                    <a:t>g</a:t>
                  </a:r>
                  <a:endParaRPr lang="de-DE" altLang="en-US">
                    <a:latin typeface="Times" pitchFamily="2" charset="0"/>
                  </a:endParaRPr>
                </a:p>
              </p:txBody>
            </p:sp>
          </p:grpSp>
        </p:grpSp>
        <p:grpSp>
          <p:nvGrpSpPr>
            <p:cNvPr id="28679" name="Group 30">
              <a:extLst>
                <a:ext uri="{FF2B5EF4-FFF2-40B4-BE49-F238E27FC236}">
                  <a16:creationId xmlns:a16="http://schemas.microsoft.com/office/drawing/2014/main" id="{26B0F01B-2521-2E79-9C6C-26FE2E95BA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6475" y="2444750"/>
              <a:ext cx="4254500" cy="1285875"/>
              <a:chOff x="2374" y="1186"/>
              <a:chExt cx="2680" cy="810"/>
            </a:xfrm>
          </p:grpSpPr>
          <p:grpSp>
            <p:nvGrpSpPr>
              <p:cNvPr id="28685" name="Group 31">
                <a:extLst>
                  <a:ext uri="{FF2B5EF4-FFF2-40B4-BE49-F238E27FC236}">
                    <a16:creationId xmlns:a16="http://schemas.microsoft.com/office/drawing/2014/main" id="{36A92C7E-7FBD-05EC-5762-7ECDC9A22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0" y="1186"/>
                <a:ext cx="424" cy="536"/>
                <a:chOff x="4521" y="1850"/>
                <a:chExt cx="424" cy="536"/>
              </a:xfrm>
            </p:grpSpPr>
            <p:sp>
              <p:nvSpPr>
                <p:cNvPr id="28688" name="Freeform 32">
                  <a:extLst>
                    <a:ext uri="{FF2B5EF4-FFF2-40B4-BE49-F238E27FC236}">
                      <a16:creationId xmlns:a16="http://schemas.microsoft.com/office/drawing/2014/main" id="{E1C4BF0C-B4C8-B79E-5C34-552E2030F7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1" y="1988"/>
                  <a:ext cx="211" cy="398"/>
                </a:xfrm>
                <a:custGeom>
                  <a:avLst/>
                  <a:gdLst>
                    <a:gd name="T0" fmla="*/ 67 w 211"/>
                    <a:gd name="T1" fmla="*/ 0 h 398"/>
                    <a:gd name="T2" fmla="*/ 8 w 211"/>
                    <a:gd name="T3" fmla="*/ 147 h 398"/>
                    <a:gd name="T4" fmla="*/ 21 w 211"/>
                    <a:gd name="T5" fmla="*/ 276 h 398"/>
                    <a:gd name="T6" fmla="*/ 76 w 211"/>
                    <a:gd name="T7" fmla="*/ 351 h 398"/>
                    <a:gd name="T8" fmla="*/ 164 w 211"/>
                    <a:gd name="T9" fmla="*/ 391 h 398"/>
                    <a:gd name="T10" fmla="*/ 211 w 211"/>
                    <a:gd name="T11" fmla="*/ 391 h 39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1"/>
                    <a:gd name="T19" fmla="*/ 0 h 398"/>
                    <a:gd name="T20" fmla="*/ 211 w 211"/>
                    <a:gd name="T21" fmla="*/ 398 h 39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1" h="398">
                      <a:moveTo>
                        <a:pt x="67" y="0"/>
                      </a:moveTo>
                      <a:cubicBezTo>
                        <a:pt x="58" y="24"/>
                        <a:pt x="16" y="101"/>
                        <a:pt x="8" y="147"/>
                      </a:cubicBezTo>
                      <a:cubicBezTo>
                        <a:pt x="0" y="193"/>
                        <a:pt x="10" y="242"/>
                        <a:pt x="21" y="276"/>
                      </a:cubicBezTo>
                      <a:cubicBezTo>
                        <a:pt x="32" y="310"/>
                        <a:pt x="52" y="332"/>
                        <a:pt x="76" y="351"/>
                      </a:cubicBezTo>
                      <a:cubicBezTo>
                        <a:pt x="100" y="370"/>
                        <a:pt x="142" y="384"/>
                        <a:pt x="164" y="391"/>
                      </a:cubicBezTo>
                      <a:cubicBezTo>
                        <a:pt x="186" y="398"/>
                        <a:pt x="198" y="394"/>
                        <a:pt x="211" y="391"/>
                      </a:cubicBezTo>
                    </a:path>
                  </a:pathLst>
                </a:custGeom>
                <a:noFill/>
                <a:ln w="38100">
                  <a:solidFill>
                    <a:srgbClr val="FFFA6A"/>
                  </a:solidFill>
                  <a:round/>
                  <a:headEnd type="stealth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89" name="Freeform 33">
                  <a:extLst>
                    <a:ext uri="{FF2B5EF4-FFF2-40B4-BE49-F238E27FC236}">
                      <a16:creationId xmlns:a16="http://schemas.microsoft.com/office/drawing/2014/main" id="{9D91F58F-FA7C-4B44-EC7C-00C1A1DA5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7" y="1850"/>
                  <a:ext cx="328" cy="536"/>
                </a:xfrm>
                <a:custGeom>
                  <a:avLst/>
                  <a:gdLst>
                    <a:gd name="T0" fmla="*/ 129 w 328"/>
                    <a:gd name="T1" fmla="*/ 536 h 536"/>
                    <a:gd name="T2" fmla="*/ 237 w 328"/>
                    <a:gd name="T3" fmla="*/ 489 h 536"/>
                    <a:gd name="T4" fmla="*/ 298 w 328"/>
                    <a:gd name="T5" fmla="*/ 394 h 536"/>
                    <a:gd name="T6" fmla="*/ 325 w 328"/>
                    <a:gd name="T7" fmla="*/ 272 h 536"/>
                    <a:gd name="T8" fmla="*/ 315 w 328"/>
                    <a:gd name="T9" fmla="*/ 142 h 536"/>
                    <a:gd name="T10" fmla="*/ 255 w 328"/>
                    <a:gd name="T11" fmla="*/ 38 h 536"/>
                    <a:gd name="T12" fmla="*/ 159 w 328"/>
                    <a:gd name="T13" fmla="*/ 2 h 536"/>
                    <a:gd name="T14" fmla="*/ 68 w 328"/>
                    <a:gd name="T15" fmla="*/ 28 h 536"/>
                    <a:gd name="T16" fmla="*/ 0 w 328"/>
                    <a:gd name="T17" fmla="*/ 75 h 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8"/>
                    <a:gd name="T28" fmla="*/ 0 h 536"/>
                    <a:gd name="T29" fmla="*/ 328 w 328"/>
                    <a:gd name="T30" fmla="*/ 536 h 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8" h="536">
                      <a:moveTo>
                        <a:pt x="129" y="536"/>
                      </a:moveTo>
                      <a:cubicBezTo>
                        <a:pt x="169" y="524"/>
                        <a:pt x="209" y="513"/>
                        <a:pt x="237" y="489"/>
                      </a:cubicBezTo>
                      <a:cubicBezTo>
                        <a:pt x="265" y="465"/>
                        <a:pt x="283" y="430"/>
                        <a:pt x="298" y="394"/>
                      </a:cubicBezTo>
                      <a:cubicBezTo>
                        <a:pt x="313" y="358"/>
                        <a:pt x="322" y="314"/>
                        <a:pt x="325" y="272"/>
                      </a:cubicBezTo>
                      <a:cubicBezTo>
                        <a:pt x="328" y="230"/>
                        <a:pt x="327" y="181"/>
                        <a:pt x="315" y="142"/>
                      </a:cubicBezTo>
                      <a:cubicBezTo>
                        <a:pt x="303" y="103"/>
                        <a:pt x="281" y="61"/>
                        <a:pt x="255" y="38"/>
                      </a:cubicBezTo>
                      <a:cubicBezTo>
                        <a:pt x="229" y="15"/>
                        <a:pt x="190" y="4"/>
                        <a:pt x="159" y="2"/>
                      </a:cubicBezTo>
                      <a:cubicBezTo>
                        <a:pt x="128" y="0"/>
                        <a:pt x="94" y="16"/>
                        <a:pt x="68" y="28"/>
                      </a:cubicBezTo>
                      <a:cubicBezTo>
                        <a:pt x="42" y="40"/>
                        <a:pt x="14" y="65"/>
                        <a:pt x="0" y="75"/>
                      </a:cubicBezTo>
                    </a:path>
                  </a:pathLst>
                </a:custGeom>
                <a:noFill/>
                <a:ln w="38100">
                  <a:solidFill>
                    <a:srgbClr val="FFFA6A">
                      <a:alpha val="63921"/>
                    </a:srgb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686" name="Freeform 34">
                <a:extLst>
                  <a:ext uri="{FF2B5EF4-FFF2-40B4-BE49-F238E27FC236}">
                    <a16:creationId xmlns:a16="http://schemas.microsoft.com/office/drawing/2014/main" id="{40693496-D429-BFA8-0E5C-968E68E98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1472"/>
                <a:ext cx="1732" cy="524"/>
              </a:xfrm>
              <a:custGeom>
                <a:avLst/>
                <a:gdLst>
                  <a:gd name="T0" fmla="*/ 0 w 1732"/>
                  <a:gd name="T1" fmla="*/ 127 h 524"/>
                  <a:gd name="T2" fmla="*/ 753 w 1732"/>
                  <a:gd name="T3" fmla="*/ 257 h 524"/>
                  <a:gd name="T4" fmla="*/ 1376 w 1732"/>
                  <a:gd name="T5" fmla="*/ 481 h 524"/>
                  <a:gd name="T6" fmla="*/ 1732 w 1732"/>
                  <a:gd name="T7" fmla="*/ 0 h 5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32"/>
                  <a:gd name="T13" fmla="*/ 0 h 524"/>
                  <a:gd name="T14" fmla="*/ 1732 w 1732"/>
                  <a:gd name="T15" fmla="*/ 524 h 5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32" h="524">
                    <a:moveTo>
                      <a:pt x="0" y="127"/>
                    </a:moveTo>
                    <a:cubicBezTo>
                      <a:pt x="125" y="149"/>
                      <a:pt x="524" y="198"/>
                      <a:pt x="753" y="257"/>
                    </a:cubicBezTo>
                    <a:cubicBezTo>
                      <a:pt x="982" y="316"/>
                      <a:pt x="1213" y="524"/>
                      <a:pt x="1376" y="481"/>
                    </a:cubicBezTo>
                    <a:cubicBezTo>
                      <a:pt x="1539" y="438"/>
                      <a:pt x="1658" y="100"/>
                      <a:pt x="1732" y="0"/>
                    </a:cubicBezTo>
                  </a:path>
                </a:pathLst>
              </a:custGeom>
              <a:noFill/>
              <a:ln w="9525">
                <a:solidFill>
                  <a:srgbClr val="FFFFFF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075" name="Text Box 35">
                <a:extLst>
                  <a:ext uri="{FF2B5EF4-FFF2-40B4-BE49-F238E27FC236}">
                    <a16:creationId xmlns:a16="http://schemas.microsoft.com/office/drawing/2014/main" id="{33F3AE84-0A25-BDB9-7970-01E2F2FDC7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4" y="1471"/>
                <a:ext cx="20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Math5" pitchFamily="2" charset="0"/>
                  </a:rPr>
                  <a:t>h</a:t>
                </a:r>
                <a:endParaRPr lang="de-DE" altLang="en-US">
                  <a:latin typeface="Times" pitchFamily="2" charset="0"/>
                </a:endParaRPr>
              </a:p>
            </p:txBody>
          </p:sp>
        </p:grpSp>
        <p:grpSp>
          <p:nvGrpSpPr>
            <p:cNvPr id="28680" name="Group 41">
              <a:extLst>
                <a:ext uri="{FF2B5EF4-FFF2-40B4-BE49-F238E27FC236}">
                  <a16:creationId xmlns:a16="http://schemas.microsoft.com/office/drawing/2014/main" id="{9761538C-FD5F-3F49-1281-7CAB036B4E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5525" y="1681163"/>
              <a:ext cx="4937125" cy="3179762"/>
              <a:chOff x="2295525" y="1681163"/>
              <a:chExt cx="4937125" cy="3179762"/>
            </a:xfrm>
          </p:grpSpPr>
          <p:sp>
            <p:nvSpPr>
              <p:cNvPr id="983076" name="Text Box 36">
                <a:extLst>
                  <a:ext uri="{FF2B5EF4-FFF2-40B4-BE49-F238E27FC236}">
                    <a16:creationId xmlns:a16="http://schemas.microsoft.com/office/drawing/2014/main" id="{5272465E-18E6-A41B-E67F-AE4DEDE711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78275" y="4403725"/>
                <a:ext cx="3254375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hypergesture impossible!</a:t>
                </a:r>
              </a:p>
            </p:txBody>
          </p:sp>
          <p:grpSp>
            <p:nvGrpSpPr>
              <p:cNvPr id="28682" name="Group 68">
                <a:extLst>
                  <a:ext uri="{FF2B5EF4-FFF2-40B4-BE49-F238E27FC236}">
                    <a16:creationId xmlns:a16="http://schemas.microsoft.com/office/drawing/2014/main" id="{5061EF38-210B-DF0A-D6DB-62B4ECA8ED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95525" y="1681163"/>
                <a:ext cx="1452563" cy="1679575"/>
                <a:chOff x="1586" y="705"/>
                <a:chExt cx="915" cy="1058"/>
              </a:xfrm>
            </p:grpSpPr>
            <p:sp>
              <p:nvSpPr>
                <p:cNvPr id="28683" name="Freeform 69">
                  <a:extLst>
                    <a:ext uri="{FF2B5EF4-FFF2-40B4-BE49-F238E27FC236}">
                      <a16:creationId xmlns:a16="http://schemas.microsoft.com/office/drawing/2014/main" id="{4D5818B6-8B84-9C6C-44C2-01591C2D8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66"/>
                  <a:ext cx="915" cy="746"/>
                </a:xfrm>
                <a:custGeom>
                  <a:avLst/>
                  <a:gdLst>
                    <a:gd name="T0" fmla="*/ 915 w 915"/>
                    <a:gd name="T1" fmla="*/ 0 h 746"/>
                    <a:gd name="T2" fmla="*/ 583 w 915"/>
                    <a:gd name="T3" fmla="*/ 231 h 746"/>
                    <a:gd name="T4" fmla="*/ 326 w 915"/>
                    <a:gd name="T5" fmla="*/ 508 h 746"/>
                    <a:gd name="T6" fmla="*/ 0 w 915"/>
                    <a:gd name="T7" fmla="*/ 746 h 7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15"/>
                    <a:gd name="T13" fmla="*/ 0 h 746"/>
                    <a:gd name="T14" fmla="*/ 915 w 915"/>
                    <a:gd name="T15" fmla="*/ 746 h 7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15" h="746">
                      <a:moveTo>
                        <a:pt x="915" y="0"/>
                      </a:moveTo>
                      <a:cubicBezTo>
                        <a:pt x="861" y="38"/>
                        <a:pt x="681" y="146"/>
                        <a:pt x="583" y="231"/>
                      </a:cubicBezTo>
                      <a:cubicBezTo>
                        <a:pt x="485" y="316"/>
                        <a:pt x="423" y="422"/>
                        <a:pt x="326" y="508"/>
                      </a:cubicBezTo>
                      <a:cubicBezTo>
                        <a:pt x="229" y="594"/>
                        <a:pt x="68" y="697"/>
                        <a:pt x="0" y="746"/>
                      </a:cubicBezTo>
                    </a:path>
                  </a:pathLst>
                </a:custGeom>
                <a:noFill/>
                <a:ln w="76200">
                  <a:solidFill>
                    <a:srgbClr val="FFE7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84" name="Freeform 70">
                  <a:extLst>
                    <a:ext uri="{FF2B5EF4-FFF2-40B4-BE49-F238E27FC236}">
                      <a16:creationId xmlns:a16="http://schemas.microsoft.com/office/drawing/2014/main" id="{CFAEF256-B028-0879-5AD5-62248C9F7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705"/>
                  <a:ext cx="786" cy="1058"/>
                </a:xfrm>
                <a:custGeom>
                  <a:avLst/>
                  <a:gdLst>
                    <a:gd name="T0" fmla="*/ 0 w 786"/>
                    <a:gd name="T1" fmla="*/ 0 h 1058"/>
                    <a:gd name="T2" fmla="*/ 332 w 786"/>
                    <a:gd name="T3" fmla="*/ 305 h 1058"/>
                    <a:gd name="T4" fmla="*/ 786 w 786"/>
                    <a:gd name="T5" fmla="*/ 1058 h 1058"/>
                    <a:gd name="T6" fmla="*/ 0 60000 65536"/>
                    <a:gd name="T7" fmla="*/ 0 60000 65536"/>
                    <a:gd name="T8" fmla="*/ 0 60000 65536"/>
                    <a:gd name="T9" fmla="*/ 0 w 786"/>
                    <a:gd name="T10" fmla="*/ 0 h 1058"/>
                    <a:gd name="T11" fmla="*/ 786 w 786"/>
                    <a:gd name="T12" fmla="*/ 1058 h 10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86" h="1058">
                      <a:moveTo>
                        <a:pt x="0" y="0"/>
                      </a:moveTo>
                      <a:cubicBezTo>
                        <a:pt x="100" y="64"/>
                        <a:pt x="201" y="129"/>
                        <a:pt x="332" y="305"/>
                      </a:cubicBezTo>
                      <a:cubicBezTo>
                        <a:pt x="463" y="481"/>
                        <a:pt x="624" y="769"/>
                        <a:pt x="786" y="1058"/>
                      </a:cubicBezTo>
                    </a:path>
                  </a:pathLst>
                </a:custGeom>
                <a:noFill/>
                <a:ln w="76200">
                  <a:solidFill>
                    <a:srgbClr val="FFE7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181E68-6F23-448E-2F61-D60E35BD82AC}"/>
              </a:ext>
            </a:extLst>
          </p:cNvPr>
          <p:cNvGrpSpPr>
            <a:grpSpLocks/>
          </p:cNvGrpSpPr>
          <p:nvPr/>
        </p:nvGrpSpPr>
        <p:grpSpPr bwMode="auto">
          <a:xfrm>
            <a:off x="3017838" y="1408113"/>
            <a:ext cx="4645025" cy="4159250"/>
            <a:chOff x="2358" y="1240"/>
            <a:chExt cx="2256" cy="2020"/>
          </a:xfrm>
        </p:grpSpPr>
        <p:sp>
          <p:nvSpPr>
            <p:cNvPr id="5208" name="Line 3">
              <a:extLst>
                <a:ext uri="{FF2B5EF4-FFF2-40B4-BE49-F238E27FC236}">
                  <a16:creationId xmlns:a16="http://schemas.microsoft.com/office/drawing/2014/main" id="{4C752D64-B446-3BBD-832A-CE685A1A9C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8" y="2640"/>
              <a:ext cx="684" cy="61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9" name="Line 4">
              <a:extLst>
                <a:ext uri="{FF2B5EF4-FFF2-40B4-BE49-F238E27FC236}">
                  <a16:creationId xmlns:a16="http://schemas.microsoft.com/office/drawing/2014/main" id="{2605D4AA-E906-D531-5B0D-B99398E81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" y="1240"/>
              <a:ext cx="364" cy="6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0" name="Line 5">
              <a:extLst>
                <a:ext uri="{FF2B5EF4-FFF2-40B4-BE49-F238E27FC236}">
                  <a16:creationId xmlns:a16="http://schemas.microsoft.com/office/drawing/2014/main" id="{6877B1B4-AA8A-2291-0E7E-245B8C1CF9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2640"/>
              <a:ext cx="424" cy="6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1" name="Line 6">
              <a:extLst>
                <a:ext uri="{FF2B5EF4-FFF2-40B4-BE49-F238E27FC236}">
                  <a16:creationId xmlns:a16="http://schemas.microsoft.com/office/drawing/2014/main" id="{AD8B27B8-B319-83DA-2EFA-FCE3EAB03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2" y="2456"/>
              <a:ext cx="752" cy="2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" name="Line 7">
              <a:extLst>
                <a:ext uri="{FF2B5EF4-FFF2-40B4-BE49-F238E27FC236}">
                  <a16:creationId xmlns:a16="http://schemas.microsoft.com/office/drawing/2014/main" id="{EEC6C000-C838-B4F6-092C-3BB78F6209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8" y="1240"/>
              <a:ext cx="756" cy="67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3" name="Line 8">
              <a:extLst>
                <a:ext uri="{FF2B5EF4-FFF2-40B4-BE49-F238E27FC236}">
                  <a16:creationId xmlns:a16="http://schemas.microsoft.com/office/drawing/2014/main" id="{19264D70-A0B1-F066-BAA0-D84B2F95D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1742"/>
              <a:ext cx="684" cy="35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4" name="Line 9">
              <a:extLst>
                <a:ext uri="{FF2B5EF4-FFF2-40B4-BE49-F238E27FC236}">
                  <a16:creationId xmlns:a16="http://schemas.microsoft.com/office/drawing/2014/main" id="{BD44A7E3-1DF7-CEB1-0F68-563665630A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6" y="1748"/>
              <a:ext cx="440" cy="3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2922" name="Text Box 10">
            <a:extLst>
              <a:ext uri="{FF2B5EF4-FFF2-40B4-BE49-F238E27FC236}">
                <a16:creationId xmlns:a16="http://schemas.microsoft.com/office/drawing/2014/main" id="{6A1CF37E-75F3-9273-DE3F-5A77D1109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38163"/>
            <a:ext cx="3443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The Oniontology of Music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48B009-B3B5-AFC0-5D2A-422DE19E83B5}"/>
              </a:ext>
            </a:extLst>
          </p:cNvPr>
          <p:cNvGrpSpPr>
            <a:grpSpLocks/>
          </p:cNvGrpSpPr>
          <p:nvPr/>
        </p:nvGrpSpPr>
        <p:grpSpPr bwMode="auto">
          <a:xfrm>
            <a:off x="4433888" y="2798763"/>
            <a:ext cx="2705100" cy="2547937"/>
            <a:chOff x="2787" y="1757"/>
            <a:chExt cx="1704" cy="1605"/>
          </a:xfrm>
        </p:grpSpPr>
        <p:grpSp>
          <p:nvGrpSpPr>
            <p:cNvPr id="5162" name="Group 12">
              <a:extLst>
                <a:ext uri="{FF2B5EF4-FFF2-40B4-BE49-F238E27FC236}">
                  <a16:creationId xmlns:a16="http://schemas.microsoft.com/office/drawing/2014/main" id="{D462682E-8B55-3DF9-9A8C-E7610B58B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7" y="1757"/>
              <a:ext cx="1058" cy="945"/>
              <a:chOff x="4361" y="1137"/>
              <a:chExt cx="1058" cy="945"/>
            </a:xfrm>
          </p:grpSpPr>
          <p:sp>
            <p:nvSpPr>
              <p:cNvPr id="5206" name="AutoShape 13">
                <a:extLst>
                  <a:ext uri="{FF2B5EF4-FFF2-40B4-BE49-F238E27FC236}">
                    <a16:creationId xmlns:a16="http://schemas.microsoft.com/office/drawing/2014/main" id="{CA026B29-6CF6-5A1E-39EC-A50D362A5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1" y="1137"/>
                <a:ext cx="1058" cy="945"/>
              </a:xfrm>
              <a:prstGeom prst="cube">
                <a:avLst>
                  <a:gd name="adj" fmla="val 25000"/>
                </a:avLst>
              </a:prstGeom>
              <a:solidFill>
                <a:srgbClr val="FFFE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062926" name="Text Box 14">
                <a:extLst>
                  <a:ext uri="{FF2B5EF4-FFF2-40B4-BE49-F238E27FC236}">
                    <a16:creationId xmlns:a16="http://schemas.microsoft.com/office/drawing/2014/main" id="{E74D0202-73F4-E0B2-8BD4-6FF66666D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2" y="1787"/>
                <a:ext cx="52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Facts</a:t>
                </a:r>
              </a:p>
            </p:txBody>
          </p:sp>
        </p:grpSp>
        <p:grpSp>
          <p:nvGrpSpPr>
            <p:cNvPr id="5163" name="Group 15">
              <a:extLst>
                <a:ext uri="{FF2B5EF4-FFF2-40B4-BE49-F238E27FC236}">
                  <a16:creationId xmlns:a16="http://schemas.microsoft.com/office/drawing/2014/main" id="{008C9E7A-94B0-346B-AEE7-64CF0BCA25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9" y="2699"/>
              <a:ext cx="882" cy="663"/>
              <a:chOff x="4157" y="2303"/>
              <a:chExt cx="1625" cy="1219"/>
            </a:xfrm>
          </p:grpSpPr>
          <p:pic>
            <p:nvPicPr>
              <p:cNvPr id="1062928" name="Picture 16">
                <a:extLst>
                  <a:ext uri="{FF2B5EF4-FFF2-40B4-BE49-F238E27FC236}">
                    <a16:creationId xmlns:a16="http://schemas.microsoft.com/office/drawing/2014/main" id="{E199962C-F3A7-46B5-3CBC-2A3CF973E5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50934" t="4158" r="25166" b="60594"/>
              <a:stretch>
                <a:fillRect/>
              </a:stretch>
            </p:blipFill>
            <p:spPr bwMode="auto">
              <a:xfrm>
                <a:off x="4157" y="2303"/>
                <a:ext cx="1596" cy="1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rgbClr val="000000">
                    <a:alpha val="74997"/>
                  </a:srgbClr>
                </a:outerShdw>
              </a:effectLst>
            </p:spPr>
          </p:pic>
          <p:grpSp>
            <p:nvGrpSpPr>
              <p:cNvPr id="5165" name="Group 17">
                <a:extLst>
                  <a:ext uri="{FF2B5EF4-FFF2-40B4-BE49-F238E27FC236}">
                    <a16:creationId xmlns:a16="http://schemas.microsoft.com/office/drawing/2014/main" id="{3341A06D-9121-3EC6-06C8-ADCE1DFC6E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9" y="2680"/>
                <a:ext cx="933" cy="842"/>
                <a:chOff x="5031" y="3563"/>
                <a:chExt cx="875" cy="792"/>
              </a:xfrm>
            </p:grpSpPr>
            <p:sp>
              <p:nvSpPr>
                <p:cNvPr id="5166" name="Freeform 18">
                  <a:extLst>
                    <a:ext uri="{FF2B5EF4-FFF2-40B4-BE49-F238E27FC236}">
                      <a16:creationId xmlns:a16="http://schemas.microsoft.com/office/drawing/2014/main" id="{8AB88189-FDE9-848D-DBD9-854E6BA09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3" y="3880"/>
                  <a:ext cx="254" cy="175"/>
                </a:xfrm>
                <a:custGeom>
                  <a:avLst/>
                  <a:gdLst>
                    <a:gd name="T0" fmla="*/ 0 w 1814"/>
                    <a:gd name="T1" fmla="*/ 0 h 1251"/>
                    <a:gd name="T2" fmla="*/ 0 w 1814"/>
                    <a:gd name="T3" fmla="*/ 0 h 1251"/>
                    <a:gd name="T4" fmla="*/ 0 w 1814"/>
                    <a:gd name="T5" fmla="*/ 0 h 1251"/>
                    <a:gd name="T6" fmla="*/ 0 w 1814"/>
                    <a:gd name="T7" fmla="*/ 0 h 1251"/>
                    <a:gd name="T8" fmla="*/ 0 w 1814"/>
                    <a:gd name="T9" fmla="*/ 0 h 1251"/>
                    <a:gd name="T10" fmla="*/ 0 w 1814"/>
                    <a:gd name="T11" fmla="*/ 0 h 1251"/>
                    <a:gd name="T12" fmla="*/ 0 w 1814"/>
                    <a:gd name="T13" fmla="*/ 0 h 1251"/>
                    <a:gd name="T14" fmla="*/ 0 w 1814"/>
                    <a:gd name="T15" fmla="*/ 0 h 1251"/>
                    <a:gd name="T16" fmla="*/ 0 w 1814"/>
                    <a:gd name="T17" fmla="*/ 0 h 1251"/>
                    <a:gd name="T18" fmla="*/ 0 w 1814"/>
                    <a:gd name="T19" fmla="*/ 0 h 1251"/>
                    <a:gd name="T20" fmla="*/ 0 w 1814"/>
                    <a:gd name="T21" fmla="*/ 0 h 1251"/>
                    <a:gd name="T22" fmla="*/ 0 w 1814"/>
                    <a:gd name="T23" fmla="*/ 0 h 1251"/>
                    <a:gd name="T24" fmla="*/ 0 w 1814"/>
                    <a:gd name="T25" fmla="*/ 0 h 1251"/>
                    <a:gd name="T26" fmla="*/ 0 w 1814"/>
                    <a:gd name="T27" fmla="*/ 0 h 1251"/>
                    <a:gd name="T28" fmla="*/ 0 w 1814"/>
                    <a:gd name="T29" fmla="*/ 0 h 1251"/>
                    <a:gd name="T30" fmla="*/ 0 w 1814"/>
                    <a:gd name="T31" fmla="*/ 0 h 1251"/>
                    <a:gd name="T32" fmla="*/ 0 w 1814"/>
                    <a:gd name="T33" fmla="*/ 0 h 125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14"/>
                    <a:gd name="T52" fmla="*/ 0 h 1251"/>
                    <a:gd name="T53" fmla="*/ 1814 w 1814"/>
                    <a:gd name="T54" fmla="*/ 1251 h 125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14" h="1251">
                      <a:moveTo>
                        <a:pt x="935" y="0"/>
                      </a:moveTo>
                      <a:lnTo>
                        <a:pt x="737" y="261"/>
                      </a:lnTo>
                      <a:lnTo>
                        <a:pt x="531" y="427"/>
                      </a:lnTo>
                      <a:lnTo>
                        <a:pt x="206" y="609"/>
                      </a:lnTo>
                      <a:lnTo>
                        <a:pt x="0" y="657"/>
                      </a:lnTo>
                      <a:lnTo>
                        <a:pt x="95" y="831"/>
                      </a:lnTo>
                      <a:lnTo>
                        <a:pt x="246" y="966"/>
                      </a:lnTo>
                      <a:lnTo>
                        <a:pt x="507" y="1108"/>
                      </a:lnTo>
                      <a:lnTo>
                        <a:pt x="816" y="1211"/>
                      </a:lnTo>
                      <a:lnTo>
                        <a:pt x="1196" y="1251"/>
                      </a:lnTo>
                      <a:lnTo>
                        <a:pt x="1743" y="1196"/>
                      </a:lnTo>
                      <a:lnTo>
                        <a:pt x="1814" y="1180"/>
                      </a:lnTo>
                      <a:lnTo>
                        <a:pt x="1616" y="1021"/>
                      </a:lnTo>
                      <a:lnTo>
                        <a:pt x="1299" y="720"/>
                      </a:lnTo>
                      <a:lnTo>
                        <a:pt x="1133" y="451"/>
                      </a:lnTo>
                      <a:lnTo>
                        <a:pt x="1038" y="237"/>
                      </a:lnTo>
                      <a:lnTo>
                        <a:pt x="935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7" name="Freeform 19">
                  <a:extLst>
                    <a:ext uri="{FF2B5EF4-FFF2-40B4-BE49-F238E27FC236}">
                      <a16:creationId xmlns:a16="http://schemas.microsoft.com/office/drawing/2014/main" id="{8D9DB4C9-485C-7AC3-A955-FE1CE4008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7" y="3699"/>
                  <a:ext cx="648" cy="205"/>
                </a:xfrm>
                <a:custGeom>
                  <a:avLst/>
                  <a:gdLst>
                    <a:gd name="T0" fmla="*/ 0 w 4642"/>
                    <a:gd name="T1" fmla="*/ 0 h 1466"/>
                    <a:gd name="T2" fmla="*/ 0 w 4642"/>
                    <a:gd name="T3" fmla="*/ 0 h 1466"/>
                    <a:gd name="T4" fmla="*/ 0 w 4642"/>
                    <a:gd name="T5" fmla="*/ 0 h 1466"/>
                    <a:gd name="T6" fmla="*/ 0 w 4642"/>
                    <a:gd name="T7" fmla="*/ 0 h 1466"/>
                    <a:gd name="T8" fmla="*/ 0 w 4642"/>
                    <a:gd name="T9" fmla="*/ 0 h 1466"/>
                    <a:gd name="T10" fmla="*/ 0 w 4642"/>
                    <a:gd name="T11" fmla="*/ 0 h 1466"/>
                    <a:gd name="T12" fmla="*/ 0 w 4642"/>
                    <a:gd name="T13" fmla="*/ 0 h 1466"/>
                    <a:gd name="T14" fmla="*/ 0 w 4642"/>
                    <a:gd name="T15" fmla="*/ 0 h 1466"/>
                    <a:gd name="T16" fmla="*/ 0 w 4642"/>
                    <a:gd name="T17" fmla="*/ 0 h 1466"/>
                    <a:gd name="T18" fmla="*/ 0 w 4642"/>
                    <a:gd name="T19" fmla="*/ 0 h 1466"/>
                    <a:gd name="T20" fmla="*/ 0 w 4642"/>
                    <a:gd name="T21" fmla="*/ 0 h 1466"/>
                    <a:gd name="T22" fmla="*/ 0 w 4642"/>
                    <a:gd name="T23" fmla="*/ 0 h 1466"/>
                    <a:gd name="T24" fmla="*/ 0 w 4642"/>
                    <a:gd name="T25" fmla="*/ 0 h 1466"/>
                    <a:gd name="T26" fmla="*/ 0 w 4642"/>
                    <a:gd name="T27" fmla="*/ 0 h 1466"/>
                    <a:gd name="T28" fmla="*/ 0 w 4642"/>
                    <a:gd name="T29" fmla="*/ 0 h 1466"/>
                    <a:gd name="T30" fmla="*/ 0 w 4642"/>
                    <a:gd name="T31" fmla="*/ 0 h 1466"/>
                    <a:gd name="T32" fmla="*/ 0 w 4642"/>
                    <a:gd name="T33" fmla="*/ 0 h 1466"/>
                    <a:gd name="T34" fmla="*/ 0 w 4642"/>
                    <a:gd name="T35" fmla="*/ 0 h 1466"/>
                    <a:gd name="T36" fmla="*/ 0 w 4642"/>
                    <a:gd name="T37" fmla="*/ 0 h 1466"/>
                    <a:gd name="T38" fmla="*/ 0 w 4642"/>
                    <a:gd name="T39" fmla="*/ 0 h 1466"/>
                    <a:gd name="T40" fmla="*/ 0 w 4642"/>
                    <a:gd name="T41" fmla="*/ 0 h 1466"/>
                    <a:gd name="T42" fmla="*/ 0 w 4642"/>
                    <a:gd name="T43" fmla="*/ 0 h 1466"/>
                    <a:gd name="T44" fmla="*/ 0 w 4642"/>
                    <a:gd name="T45" fmla="*/ 0 h 1466"/>
                    <a:gd name="T46" fmla="*/ 0 w 4642"/>
                    <a:gd name="T47" fmla="*/ 0 h 1466"/>
                    <a:gd name="T48" fmla="*/ 0 w 4642"/>
                    <a:gd name="T49" fmla="*/ 0 h 1466"/>
                    <a:gd name="T50" fmla="*/ 0 w 4642"/>
                    <a:gd name="T51" fmla="*/ 0 h 1466"/>
                    <a:gd name="T52" fmla="*/ 0 w 4642"/>
                    <a:gd name="T53" fmla="*/ 0 h 1466"/>
                    <a:gd name="T54" fmla="*/ 0 w 4642"/>
                    <a:gd name="T55" fmla="*/ 0 h 1466"/>
                    <a:gd name="T56" fmla="*/ 0 w 4642"/>
                    <a:gd name="T57" fmla="*/ 0 h 1466"/>
                    <a:gd name="T58" fmla="*/ 0 w 4642"/>
                    <a:gd name="T59" fmla="*/ 0 h 1466"/>
                    <a:gd name="T60" fmla="*/ 0 w 4642"/>
                    <a:gd name="T61" fmla="*/ 0 h 1466"/>
                    <a:gd name="T62" fmla="*/ 0 w 4642"/>
                    <a:gd name="T63" fmla="*/ 0 h 1466"/>
                    <a:gd name="T64" fmla="*/ 0 w 4642"/>
                    <a:gd name="T65" fmla="*/ 0 h 1466"/>
                    <a:gd name="T66" fmla="*/ 0 w 4642"/>
                    <a:gd name="T67" fmla="*/ 0 h 1466"/>
                    <a:gd name="T68" fmla="*/ 0 w 4642"/>
                    <a:gd name="T69" fmla="*/ 0 h 1466"/>
                    <a:gd name="T70" fmla="*/ 0 w 4642"/>
                    <a:gd name="T71" fmla="*/ 0 h 1466"/>
                    <a:gd name="T72" fmla="*/ 0 w 4642"/>
                    <a:gd name="T73" fmla="*/ 0 h 1466"/>
                    <a:gd name="T74" fmla="*/ 0 w 4642"/>
                    <a:gd name="T75" fmla="*/ 0 h 1466"/>
                    <a:gd name="T76" fmla="*/ 0 w 4642"/>
                    <a:gd name="T77" fmla="*/ 0 h 1466"/>
                    <a:gd name="T78" fmla="*/ 0 w 4642"/>
                    <a:gd name="T79" fmla="*/ 0 h 146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642"/>
                    <a:gd name="T121" fmla="*/ 0 h 1466"/>
                    <a:gd name="T122" fmla="*/ 4642 w 4642"/>
                    <a:gd name="T123" fmla="*/ 1466 h 146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642" h="1466">
                      <a:moveTo>
                        <a:pt x="4571" y="1315"/>
                      </a:moveTo>
                      <a:lnTo>
                        <a:pt x="4642" y="1046"/>
                      </a:lnTo>
                      <a:lnTo>
                        <a:pt x="4515" y="642"/>
                      </a:lnTo>
                      <a:lnTo>
                        <a:pt x="4270" y="325"/>
                      </a:lnTo>
                      <a:lnTo>
                        <a:pt x="3842" y="159"/>
                      </a:lnTo>
                      <a:lnTo>
                        <a:pt x="3121" y="48"/>
                      </a:lnTo>
                      <a:lnTo>
                        <a:pt x="2820" y="8"/>
                      </a:lnTo>
                      <a:lnTo>
                        <a:pt x="2598" y="0"/>
                      </a:lnTo>
                      <a:lnTo>
                        <a:pt x="2384" y="80"/>
                      </a:lnTo>
                      <a:lnTo>
                        <a:pt x="2194" y="198"/>
                      </a:lnTo>
                      <a:lnTo>
                        <a:pt x="1869" y="412"/>
                      </a:lnTo>
                      <a:lnTo>
                        <a:pt x="1529" y="555"/>
                      </a:lnTo>
                      <a:lnTo>
                        <a:pt x="1259" y="602"/>
                      </a:lnTo>
                      <a:lnTo>
                        <a:pt x="919" y="563"/>
                      </a:lnTo>
                      <a:lnTo>
                        <a:pt x="657" y="484"/>
                      </a:lnTo>
                      <a:lnTo>
                        <a:pt x="467" y="428"/>
                      </a:lnTo>
                      <a:lnTo>
                        <a:pt x="277" y="412"/>
                      </a:lnTo>
                      <a:lnTo>
                        <a:pt x="87" y="460"/>
                      </a:lnTo>
                      <a:lnTo>
                        <a:pt x="0" y="539"/>
                      </a:lnTo>
                      <a:lnTo>
                        <a:pt x="24" y="650"/>
                      </a:lnTo>
                      <a:lnTo>
                        <a:pt x="135" y="816"/>
                      </a:lnTo>
                      <a:lnTo>
                        <a:pt x="507" y="1094"/>
                      </a:lnTo>
                      <a:lnTo>
                        <a:pt x="824" y="1268"/>
                      </a:lnTo>
                      <a:lnTo>
                        <a:pt x="1022" y="1323"/>
                      </a:lnTo>
                      <a:lnTo>
                        <a:pt x="1109" y="1347"/>
                      </a:lnTo>
                      <a:lnTo>
                        <a:pt x="1521" y="1212"/>
                      </a:lnTo>
                      <a:lnTo>
                        <a:pt x="1917" y="1046"/>
                      </a:lnTo>
                      <a:lnTo>
                        <a:pt x="2329" y="824"/>
                      </a:lnTo>
                      <a:lnTo>
                        <a:pt x="2471" y="721"/>
                      </a:lnTo>
                      <a:lnTo>
                        <a:pt x="2844" y="515"/>
                      </a:lnTo>
                      <a:lnTo>
                        <a:pt x="3200" y="341"/>
                      </a:lnTo>
                      <a:lnTo>
                        <a:pt x="3541" y="198"/>
                      </a:lnTo>
                      <a:lnTo>
                        <a:pt x="3493" y="214"/>
                      </a:lnTo>
                      <a:lnTo>
                        <a:pt x="3636" y="325"/>
                      </a:lnTo>
                      <a:lnTo>
                        <a:pt x="3802" y="499"/>
                      </a:lnTo>
                      <a:lnTo>
                        <a:pt x="4016" y="785"/>
                      </a:lnTo>
                      <a:lnTo>
                        <a:pt x="4079" y="1030"/>
                      </a:lnTo>
                      <a:lnTo>
                        <a:pt x="4016" y="1228"/>
                      </a:lnTo>
                      <a:lnTo>
                        <a:pt x="3913" y="1355"/>
                      </a:lnTo>
                      <a:lnTo>
                        <a:pt x="3739" y="1466"/>
                      </a:lnTo>
                    </a:path>
                  </a:pathLst>
                </a:custGeom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8" name="Freeform 20">
                  <a:extLst>
                    <a:ext uri="{FF2B5EF4-FFF2-40B4-BE49-F238E27FC236}">
                      <a16:creationId xmlns:a16="http://schemas.microsoft.com/office/drawing/2014/main" id="{E1BDD2D9-AA04-E973-2B13-1DAF13D881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4" y="3777"/>
                  <a:ext cx="631" cy="281"/>
                </a:xfrm>
                <a:custGeom>
                  <a:avLst/>
                  <a:gdLst>
                    <a:gd name="T0" fmla="*/ 0 w 4523"/>
                    <a:gd name="T1" fmla="*/ 0 h 2020"/>
                    <a:gd name="T2" fmla="*/ 0 w 4523"/>
                    <a:gd name="T3" fmla="*/ 0 h 2020"/>
                    <a:gd name="T4" fmla="*/ 0 w 4523"/>
                    <a:gd name="T5" fmla="*/ 0 h 2020"/>
                    <a:gd name="T6" fmla="*/ 0 w 4523"/>
                    <a:gd name="T7" fmla="*/ 0 h 2020"/>
                    <a:gd name="T8" fmla="*/ 0 w 4523"/>
                    <a:gd name="T9" fmla="*/ 0 h 2020"/>
                    <a:gd name="T10" fmla="*/ 0 w 4523"/>
                    <a:gd name="T11" fmla="*/ 0 h 2020"/>
                    <a:gd name="T12" fmla="*/ 0 w 4523"/>
                    <a:gd name="T13" fmla="*/ 0 h 2020"/>
                    <a:gd name="T14" fmla="*/ 0 w 4523"/>
                    <a:gd name="T15" fmla="*/ 0 h 2020"/>
                    <a:gd name="T16" fmla="*/ 0 w 4523"/>
                    <a:gd name="T17" fmla="*/ 0 h 2020"/>
                    <a:gd name="T18" fmla="*/ 0 w 4523"/>
                    <a:gd name="T19" fmla="*/ 0 h 2020"/>
                    <a:gd name="T20" fmla="*/ 0 w 4523"/>
                    <a:gd name="T21" fmla="*/ 0 h 2020"/>
                    <a:gd name="T22" fmla="*/ 0 w 4523"/>
                    <a:gd name="T23" fmla="*/ 0 h 2020"/>
                    <a:gd name="T24" fmla="*/ 0 w 4523"/>
                    <a:gd name="T25" fmla="*/ 0 h 2020"/>
                    <a:gd name="T26" fmla="*/ 0 w 4523"/>
                    <a:gd name="T27" fmla="*/ 0 h 2020"/>
                    <a:gd name="T28" fmla="*/ 0 w 4523"/>
                    <a:gd name="T29" fmla="*/ 0 h 2020"/>
                    <a:gd name="T30" fmla="*/ 0 w 4523"/>
                    <a:gd name="T31" fmla="*/ 0 h 2020"/>
                    <a:gd name="T32" fmla="*/ 0 w 4523"/>
                    <a:gd name="T33" fmla="*/ 0 h 2020"/>
                    <a:gd name="T34" fmla="*/ 0 w 4523"/>
                    <a:gd name="T35" fmla="*/ 0 h 2020"/>
                    <a:gd name="T36" fmla="*/ 0 w 4523"/>
                    <a:gd name="T37" fmla="*/ 0 h 2020"/>
                    <a:gd name="T38" fmla="*/ 0 w 4523"/>
                    <a:gd name="T39" fmla="*/ 0 h 2020"/>
                    <a:gd name="T40" fmla="*/ 0 w 4523"/>
                    <a:gd name="T41" fmla="*/ 0 h 202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523"/>
                    <a:gd name="T64" fmla="*/ 0 h 2020"/>
                    <a:gd name="T65" fmla="*/ 4523 w 4523"/>
                    <a:gd name="T66" fmla="*/ 2020 h 202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523" h="2020">
                      <a:moveTo>
                        <a:pt x="150" y="0"/>
                      </a:moveTo>
                      <a:lnTo>
                        <a:pt x="47" y="404"/>
                      </a:lnTo>
                      <a:lnTo>
                        <a:pt x="0" y="895"/>
                      </a:lnTo>
                      <a:lnTo>
                        <a:pt x="47" y="1450"/>
                      </a:lnTo>
                      <a:lnTo>
                        <a:pt x="309" y="1751"/>
                      </a:lnTo>
                      <a:lnTo>
                        <a:pt x="808" y="1964"/>
                      </a:lnTo>
                      <a:lnTo>
                        <a:pt x="1212" y="2020"/>
                      </a:lnTo>
                      <a:lnTo>
                        <a:pt x="1948" y="1956"/>
                      </a:lnTo>
                      <a:lnTo>
                        <a:pt x="2875" y="1782"/>
                      </a:lnTo>
                      <a:lnTo>
                        <a:pt x="3628" y="1378"/>
                      </a:lnTo>
                      <a:lnTo>
                        <a:pt x="4523" y="887"/>
                      </a:lnTo>
                      <a:lnTo>
                        <a:pt x="4008" y="950"/>
                      </a:lnTo>
                      <a:lnTo>
                        <a:pt x="3295" y="998"/>
                      </a:lnTo>
                      <a:lnTo>
                        <a:pt x="2614" y="1014"/>
                      </a:lnTo>
                      <a:lnTo>
                        <a:pt x="1909" y="966"/>
                      </a:lnTo>
                      <a:lnTo>
                        <a:pt x="1275" y="824"/>
                      </a:lnTo>
                      <a:lnTo>
                        <a:pt x="1093" y="768"/>
                      </a:lnTo>
                      <a:lnTo>
                        <a:pt x="736" y="586"/>
                      </a:lnTo>
                      <a:lnTo>
                        <a:pt x="364" y="325"/>
                      </a:lnTo>
                      <a:lnTo>
                        <a:pt x="214" y="174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66"/>
                    </a:gs>
                    <a:gs pos="50000">
                      <a:srgbClr val="FFFFFF"/>
                    </a:gs>
                    <a:gs pos="100000">
                      <a:srgbClr val="FFFF66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169" name="Group 21">
                  <a:extLst>
                    <a:ext uri="{FF2B5EF4-FFF2-40B4-BE49-F238E27FC236}">
                      <a16:creationId xmlns:a16="http://schemas.microsoft.com/office/drawing/2014/main" id="{BFC50E22-1E89-4FAD-E95A-7E0B6A9F69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31" y="3563"/>
                  <a:ext cx="875" cy="792"/>
                  <a:chOff x="121" y="-17"/>
                  <a:chExt cx="6265" cy="5676"/>
                </a:xfrm>
              </p:grpSpPr>
              <p:sp>
                <p:nvSpPr>
                  <p:cNvPr id="5198" name="Text Box 22">
                    <a:extLst>
                      <a:ext uri="{FF2B5EF4-FFF2-40B4-BE49-F238E27FC236}">
                        <a16:creationId xmlns:a16="http://schemas.microsoft.com/office/drawing/2014/main" id="{DAF5D900-B6B9-BCF7-AACE-CE6559F424B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7" y="1459"/>
                    <a:ext cx="1439" cy="30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de-CH" altLang="en-US" sz="2000">
                      <a:latin typeface="Times" charset="0"/>
                    </a:endParaRPr>
                  </a:p>
                </p:txBody>
              </p:sp>
              <p:sp>
                <p:nvSpPr>
                  <p:cNvPr id="5199" name="Text Box 23">
                    <a:extLst>
                      <a:ext uri="{FF2B5EF4-FFF2-40B4-BE49-F238E27FC236}">
                        <a16:creationId xmlns:a16="http://schemas.microsoft.com/office/drawing/2014/main" id="{A976AEA1-3CCF-AE34-23E1-AEAD18AEC1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57" y="800"/>
                    <a:ext cx="1439" cy="30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de-CH" altLang="en-US" sz="2000">
                      <a:latin typeface="Times" charset="0"/>
                    </a:endParaRPr>
                  </a:p>
                </p:txBody>
              </p:sp>
              <p:sp>
                <p:nvSpPr>
                  <p:cNvPr id="5200" name="Text Box 24">
                    <a:extLst>
                      <a:ext uri="{FF2B5EF4-FFF2-40B4-BE49-F238E27FC236}">
                        <a16:creationId xmlns:a16="http://schemas.microsoft.com/office/drawing/2014/main" id="{686731E9-0900-090E-C5C4-AF06B8A50C7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2" y="-17"/>
                    <a:ext cx="1439" cy="31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de-CH" altLang="en-US" sz="2000">
                      <a:latin typeface="Times" charset="0"/>
                    </a:endParaRPr>
                  </a:p>
                </p:txBody>
              </p:sp>
              <p:sp>
                <p:nvSpPr>
                  <p:cNvPr id="5201" name="Text Box 25">
                    <a:extLst>
                      <a:ext uri="{FF2B5EF4-FFF2-40B4-BE49-F238E27FC236}">
                        <a16:creationId xmlns:a16="http://schemas.microsoft.com/office/drawing/2014/main" id="{FE9CC78F-CB6F-BD02-72DE-D4BB62DB49B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95" y="556"/>
                    <a:ext cx="1425" cy="30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de-CH" altLang="en-US" sz="2000">
                      <a:latin typeface="Times" charset="0"/>
                    </a:endParaRPr>
                  </a:p>
                </p:txBody>
              </p:sp>
              <p:grpSp>
                <p:nvGrpSpPr>
                  <p:cNvPr id="5202" name="Group 26">
                    <a:extLst>
                      <a:ext uri="{FF2B5EF4-FFF2-40B4-BE49-F238E27FC236}">
                        <a16:creationId xmlns:a16="http://schemas.microsoft.com/office/drawing/2014/main" id="{485791B0-4A44-CD82-12B9-81EA6521EFD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1" y="728"/>
                    <a:ext cx="3695" cy="4931"/>
                    <a:chOff x="121" y="728"/>
                    <a:chExt cx="3695" cy="4931"/>
                  </a:xfrm>
                </p:grpSpPr>
                <p:sp>
                  <p:nvSpPr>
                    <p:cNvPr id="5203" name="Text Box 27">
                      <a:extLst>
                        <a:ext uri="{FF2B5EF4-FFF2-40B4-BE49-F238E27FC236}">
                          <a16:creationId xmlns:a16="http://schemas.microsoft.com/office/drawing/2014/main" id="{186ACCDE-FD0E-244C-7E2C-A6273AFF830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89" y="728"/>
                      <a:ext cx="1425" cy="30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endParaRPr lang="de-CH" altLang="en-US" sz="2000">
                        <a:latin typeface="Times" charset="0"/>
                      </a:endParaRPr>
                    </a:p>
                  </p:txBody>
                </p:sp>
                <p:sp>
                  <p:nvSpPr>
                    <p:cNvPr id="5204" name="Text Box 28">
                      <a:extLst>
                        <a:ext uri="{FF2B5EF4-FFF2-40B4-BE49-F238E27FC236}">
                          <a16:creationId xmlns:a16="http://schemas.microsoft.com/office/drawing/2014/main" id="{C164A455-8C1C-7A52-03CA-3E532A85608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84" y="2563"/>
                      <a:ext cx="1432" cy="30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endParaRPr lang="de-CH" altLang="en-US" sz="2000">
                        <a:latin typeface="Times" charset="0"/>
                      </a:endParaRPr>
                    </a:p>
                  </p:txBody>
                </p:sp>
                <p:sp>
                  <p:nvSpPr>
                    <p:cNvPr id="5205" name="Text Box 29">
                      <a:extLst>
                        <a:ext uri="{FF2B5EF4-FFF2-40B4-BE49-F238E27FC236}">
                          <a16:creationId xmlns:a16="http://schemas.microsoft.com/office/drawing/2014/main" id="{792121E1-CD24-494C-F97B-CAB3EA7419B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1" y="2126"/>
                      <a:ext cx="1439" cy="30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Math1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endParaRPr lang="de-CH" altLang="en-US" sz="2000">
                        <a:latin typeface="Times" charset="0"/>
                      </a:endParaRPr>
                    </a:p>
                  </p:txBody>
                </p:sp>
              </p:grpSp>
            </p:grpSp>
            <p:grpSp>
              <p:nvGrpSpPr>
                <p:cNvPr id="5170" name="Group 30">
                  <a:extLst>
                    <a:ext uri="{FF2B5EF4-FFF2-40B4-BE49-F238E27FC236}">
                      <a16:creationId xmlns:a16="http://schemas.microsoft.com/office/drawing/2014/main" id="{143BDE56-1C4A-464C-5A94-ED6935690B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70" y="3695"/>
                  <a:ext cx="679" cy="366"/>
                  <a:chOff x="1114" y="929"/>
                  <a:chExt cx="4862" cy="2620"/>
                </a:xfrm>
              </p:grpSpPr>
              <p:sp>
                <p:nvSpPr>
                  <p:cNvPr id="5179" name="Freeform 31">
                    <a:extLst>
                      <a:ext uri="{FF2B5EF4-FFF2-40B4-BE49-F238E27FC236}">
                        <a16:creationId xmlns:a16="http://schemas.microsoft.com/office/drawing/2014/main" id="{8ED23EC3-879B-FFF1-5332-3F4B76FA87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79" y="2234"/>
                    <a:ext cx="984" cy="672"/>
                  </a:xfrm>
                  <a:custGeom>
                    <a:avLst/>
                    <a:gdLst>
                      <a:gd name="T0" fmla="*/ 0 w 1102"/>
                      <a:gd name="T1" fmla="*/ 6149 h 633"/>
                      <a:gd name="T2" fmla="*/ 5 w 1102"/>
                      <a:gd name="T3" fmla="*/ 5084 h 633"/>
                      <a:gd name="T4" fmla="*/ 11 w 1102"/>
                      <a:gd name="T5" fmla="*/ 2828 h 633"/>
                      <a:gd name="T6" fmla="*/ 15 w 1102"/>
                      <a:gd name="T7" fmla="*/ 0 h 63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102"/>
                      <a:gd name="T13" fmla="*/ 0 h 633"/>
                      <a:gd name="T14" fmla="*/ 1102 w 1102"/>
                      <a:gd name="T15" fmla="*/ 633 h 63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102" h="633">
                        <a:moveTo>
                          <a:pt x="0" y="633"/>
                        </a:moveTo>
                        <a:cubicBezTo>
                          <a:pt x="122" y="607"/>
                          <a:pt x="244" y="582"/>
                          <a:pt x="376" y="525"/>
                        </a:cubicBezTo>
                        <a:cubicBezTo>
                          <a:pt x="507" y="467"/>
                          <a:pt x="665" y="378"/>
                          <a:pt x="786" y="291"/>
                        </a:cubicBezTo>
                        <a:cubicBezTo>
                          <a:pt x="906" y="203"/>
                          <a:pt x="1036" y="60"/>
                          <a:pt x="110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0" name="Freeform 32">
                    <a:extLst>
                      <a:ext uri="{FF2B5EF4-FFF2-40B4-BE49-F238E27FC236}">
                        <a16:creationId xmlns:a16="http://schemas.microsoft.com/office/drawing/2014/main" id="{F3B93052-6733-A96A-82F2-5C3AE79B6E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72" y="2899"/>
                    <a:ext cx="1933" cy="650"/>
                  </a:xfrm>
                  <a:custGeom>
                    <a:avLst/>
                    <a:gdLst>
                      <a:gd name="T0" fmla="*/ 0 w 1933"/>
                      <a:gd name="T1" fmla="*/ 0 h 650"/>
                      <a:gd name="T2" fmla="*/ 175 w 1933"/>
                      <a:gd name="T3" fmla="*/ 285 h 650"/>
                      <a:gd name="T4" fmla="*/ 587 w 1933"/>
                      <a:gd name="T5" fmla="*/ 531 h 650"/>
                      <a:gd name="T6" fmla="*/ 880 w 1933"/>
                      <a:gd name="T7" fmla="*/ 618 h 650"/>
                      <a:gd name="T8" fmla="*/ 1117 w 1933"/>
                      <a:gd name="T9" fmla="*/ 650 h 650"/>
                      <a:gd name="T10" fmla="*/ 1664 w 1933"/>
                      <a:gd name="T11" fmla="*/ 618 h 650"/>
                      <a:gd name="T12" fmla="*/ 1933 w 1933"/>
                      <a:gd name="T13" fmla="*/ 578 h 6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33"/>
                      <a:gd name="T22" fmla="*/ 0 h 650"/>
                      <a:gd name="T23" fmla="*/ 1933 w 1933"/>
                      <a:gd name="T24" fmla="*/ 650 h 65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33" h="650">
                        <a:moveTo>
                          <a:pt x="0" y="0"/>
                        </a:moveTo>
                        <a:cubicBezTo>
                          <a:pt x="29" y="47"/>
                          <a:pt x="77" y="196"/>
                          <a:pt x="175" y="285"/>
                        </a:cubicBezTo>
                        <a:cubicBezTo>
                          <a:pt x="272" y="373"/>
                          <a:pt x="469" y="475"/>
                          <a:pt x="587" y="531"/>
                        </a:cubicBezTo>
                        <a:cubicBezTo>
                          <a:pt x="704" y="586"/>
                          <a:pt x="791" y="598"/>
                          <a:pt x="880" y="618"/>
                        </a:cubicBezTo>
                        <a:cubicBezTo>
                          <a:pt x="968" y="637"/>
                          <a:pt x="986" y="650"/>
                          <a:pt x="1117" y="650"/>
                        </a:cubicBezTo>
                        <a:cubicBezTo>
                          <a:pt x="1247" y="650"/>
                          <a:pt x="1528" y="629"/>
                          <a:pt x="1664" y="618"/>
                        </a:cubicBezTo>
                        <a:cubicBezTo>
                          <a:pt x="1799" y="606"/>
                          <a:pt x="1877" y="586"/>
                          <a:pt x="1933" y="57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1" name="Freeform 33">
                    <a:extLst>
                      <a:ext uri="{FF2B5EF4-FFF2-40B4-BE49-F238E27FC236}">
                        <a16:creationId xmlns:a16="http://schemas.microsoft.com/office/drawing/2014/main" id="{21D95636-3EE5-E4D5-2176-174DB2B8FE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5" y="2361"/>
                    <a:ext cx="2606" cy="1108"/>
                  </a:xfrm>
                  <a:custGeom>
                    <a:avLst/>
                    <a:gdLst>
                      <a:gd name="T0" fmla="*/ 0 w 2606"/>
                      <a:gd name="T1" fmla="*/ 1108 h 1108"/>
                      <a:gd name="T2" fmla="*/ 1006 w 2606"/>
                      <a:gd name="T3" fmla="*/ 903 h 1108"/>
                      <a:gd name="T4" fmla="*/ 2606 w 2606"/>
                      <a:gd name="T5" fmla="*/ 0 h 1108"/>
                      <a:gd name="T6" fmla="*/ 0 60000 65536"/>
                      <a:gd name="T7" fmla="*/ 0 60000 65536"/>
                      <a:gd name="T8" fmla="*/ 0 60000 65536"/>
                      <a:gd name="T9" fmla="*/ 0 w 2606"/>
                      <a:gd name="T10" fmla="*/ 0 h 1108"/>
                      <a:gd name="T11" fmla="*/ 2606 w 2606"/>
                      <a:gd name="T12" fmla="*/ 1108 h 11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06" h="1108">
                        <a:moveTo>
                          <a:pt x="0" y="1108"/>
                        </a:moveTo>
                        <a:cubicBezTo>
                          <a:pt x="167" y="1073"/>
                          <a:pt x="571" y="1087"/>
                          <a:pt x="1006" y="903"/>
                        </a:cubicBezTo>
                        <a:cubicBezTo>
                          <a:pt x="1440" y="718"/>
                          <a:pt x="2272" y="188"/>
                          <a:pt x="2606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2" name="Freeform 34">
                    <a:extLst>
                      <a:ext uri="{FF2B5EF4-FFF2-40B4-BE49-F238E27FC236}">
                        <a16:creationId xmlns:a16="http://schemas.microsoft.com/office/drawing/2014/main" id="{1A5AA006-6FD9-1A42-1E7E-DF02AF5228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127"/>
                    <a:ext cx="2182" cy="1234"/>
                  </a:xfrm>
                  <a:custGeom>
                    <a:avLst/>
                    <a:gdLst>
                      <a:gd name="T0" fmla="*/ 2212 w 2175"/>
                      <a:gd name="T1" fmla="*/ 1234 h 1234"/>
                      <a:gd name="T2" fmla="*/ 2397 w 2175"/>
                      <a:gd name="T3" fmla="*/ 1123 h 1234"/>
                      <a:gd name="T4" fmla="*/ 2452 w 2175"/>
                      <a:gd name="T5" fmla="*/ 917 h 1234"/>
                      <a:gd name="T6" fmla="*/ 2424 w 2175"/>
                      <a:gd name="T7" fmla="*/ 790 h 1234"/>
                      <a:gd name="T8" fmla="*/ 2379 w 2175"/>
                      <a:gd name="T9" fmla="*/ 655 h 1234"/>
                      <a:gd name="T10" fmla="*/ 2203 w 2175"/>
                      <a:gd name="T11" fmla="*/ 330 h 1234"/>
                      <a:gd name="T12" fmla="*/ 1844 w 2175"/>
                      <a:gd name="T13" fmla="*/ 61 h 1234"/>
                      <a:gd name="T14" fmla="*/ 1425 w 2175"/>
                      <a:gd name="T15" fmla="*/ 22 h 1234"/>
                      <a:gd name="T16" fmla="*/ 819 w 2175"/>
                      <a:gd name="T17" fmla="*/ 188 h 1234"/>
                      <a:gd name="T18" fmla="*/ 0 w 2175"/>
                      <a:gd name="T19" fmla="*/ 576 h 123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175"/>
                      <a:gd name="T31" fmla="*/ 0 h 1234"/>
                      <a:gd name="T32" fmla="*/ 2175 w 2175"/>
                      <a:gd name="T33" fmla="*/ 1234 h 123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175" h="1234">
                        <a:moveTo>
                          <a:pt x="1957" y="1234"/>
                        </a:moveTo>
                        <a:cubicBezTo>
                          <a:pt x="2022" y="1204"/>
                          <a:pt x="2087" y="1175"/>
                          <a:pt x="2123" y="1123"/>
                        </a:cubicBezTo>
                        <a:cubicBezTo>
                          <a:pt x="2158" y="1070"/>
                          <a:pt x="2167" y="972"/>
                          <a:pt x="2171" y="917"/>
                        </a:cubicBezTo>
                        <a:cubicBezTo>
                          <a:pt x="2175" y="861"/>
                          <a:pt x="2157" y="833"/>
                          <a:pt x="2147" y="790"/>
                        </a:cubicBezTo>
                        <a:cubicBezTo>
                          <a:pt x="2136" y="746"/>
                          <a:pt x="2140" y="731"/>
                          <a:pt x="2107" y="655"/>
                        </a:cubicBezTo>
                        <a:cubicBezTo>
                          <a:pt x="2073" y="578"/>
                          <a:pt x="2028" y="429"/>
                          <a:pt x="1949" y="330"/>
                        </a:cubicBezTo>
                        <a:cubicBezTo>
                          <a:pt x="1869" y="231"/>
                          <a:pt x="1745" y="112"/>
                          <a:pt x="1632" y="61"/>
                        </a:cubicBezTo>
                        <a:cubicBezTo>
                          <a:pt x="1518" y="9"/>
                          <a:pt x="1418" y="0"/>
                          <a:pt x="1268" y="22"/>
                        </a:cubicBezTo>
                        <a:cubicBezTo>
                          <a:pt x="1117" y="43"/>
                          <a:pt x="940" y="95"/>
                          <a:pt x="729" y="188"/>
                        </a:cubicBezTo>
                        <a:cubicBezTo>
                          <a:pt x="517" y="280"/>
                          <a:pt x="121" y="511"/>
                          <a:pt x="0" y="57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3" name="Freeform 35">
                    <a:extLst>
                      <a:ext uri="{FF2B5EF4-FFF2-40B4-BE49-F238E27FC236}">
                        <a16:creationId xmlns:a16="http://schemas.microsoft.com/office/drawing/2014/main" id="{361B209C-7EB3-9D8D-8A6B-15884E6861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1" y="2273"/>
                    <a:ext cx="3422" cy="228"/>
                  </a:xfrm>
                  <a:custGeom>
                    <a:avLst/>
                    <a:gdLst>
                      <a:gd name="T0" fmla="*/ 3422 w 3422"/>
                      <a:gd name="T1" fmla="*/ 80 h 228"/>
                      <a:gd name="T2" fmla="*/ 2377 w 3422"/>
                      <a:gd name="T3" fmla="*/ 190 h 228"/>
                      <a:gd name="T4" fmla="*/ 1387 w 3422"/>
                      <a:gd name="T5" fmla="*/ 222 h 228"/>
                      <a:gd name="T6" fmla="*/ 634 w 3422"/>
                      <a:gd name="T7" fmla="*/ 151 h 228"/>
                      <a:gd name="T8" fmla="*/ 0 w 3422"/>
                      <a:gd name="T9" fmla="*/ 0 h 2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22"/>
                      <a:gd name="T16" fmla="*/ 0 h 228"/>
                      <a:gd name="T17" fmla="*/ 3422 w 3422"/>
                      <a:gd name="T18" fmla="*/ 228 h 2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22" h="228">
                        <a:moveTo>
                          <a:pt x="3422" y="80"/>
                        </a:moveTo>
                        <a:cubicBezTo>
                          <a:pt x="3243" y="98"/>
                          <a:pt x="2716" y="166"/>
                          <a:pt x="2377" y="190"/>
                        </a:cubicBezTo>
                        <a:cubicBezTo>
                          <a:pt x="2037" y="213"/>
                          <a:pt x="1677" y="228"/>
                          <a:pt x="1387" y="222"/>
                        </a:cubicBezTo>
                        <a:cubicBezTo>
                          <a:pt x="1096" y="215"/>
                          <a:pt x="865" y="188"/>
                          <a:pt x="634" y="151"/>
                        </a:cubicBezTo>
                        <a:cubicBezTo>
                          <a:pt x="402" y="114"/>
                          <a:pt x="201" y="57"/>
                          <a:pt x="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4" name="Freeform 36">
                    <a:extLst>
                      <a:ext uri="{FF2B5EF4-FFF2-40B4-BE49-F238E27FC236}">
                        <a16:creationId xmlns:a16="http://schemas.microsoft.com/office/drawing/2014/main" id="{E4B609EE-DD28-57E1-ED41-502500862D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61" y="2210"/>
                    <a:ext cx="967" cy="1258"/>
                  </a:xfrm>
                  <a:custGeom>
                    <a:avLst/>
                    <a:gdLst>
                      <a:gd name="T0" fmla="*/ 517230 w 816"/>
                      <a:gd name="T1" fmla="*/ 15657548 h 975"/>
                      <a:gd name="T2" fmla="*/ 201509 w 816"/>
                      <a:gd name="T3" fmla="*/ 9423221 h 975"/>
                      <a:gd name="T4" fmla="*/ 0 w 816"/>
                      <a:gd name="T5" fmla="*/ 0 h 975"/>
                      <a:gd name="T6" fmla="*/ 0 60000 65536"/>
                      <a:gd name="T7" fmla="*/ 0 60000 65536"/>
                      <a:gd name="T8" fmla="*/ 0 60000 65536"/>
                      <a:gd name="T9" fmla="*/ 0 w 816"/>
                      <a:gd name="T10" fmla="*/ 0 h 975"/>
                      <a:gd name="T11" fmla="*/ 816 w 816"/>
                      <a:gd name="T12" fmla="*/ 975 h 97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16" h="975">
                        <a:moveTo>
                          <a:pt x="816" y="975"/>
                        </a:moveTo>
                        <a:cubicBezTo>
                          <a:pt x="634" y="862"/>
                          <a:pt x="452" y="749"/>
                          <a:pt x="317" y="587"/>
                        </a:cubicBezTo>
                        <a:cubicBezTo>
                          <a:pt x="181" y="424"/>
                          <a:pt x="90" y="212"/>
                          <a:pt x="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5" name="Freeform 37">
                    <a:extLst>
                      <a:ext uri="{FF2B5EF4-FFF2-40B4-BE49-F238E27FC236}">
                        <a16:creationId xmlns:a16="http://schemas.microsoft.com/office/drawing/2014/main" id="{0C68B899-FF86-DC07-C3DB-C61BF0432D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62" y="1545"/>
                    <a:ext cx="290" cy="839"/>
                  </a:xfrm>
                  <a:custGeom>
                    <a:avLst/>
                    <a:gdLst>
                      <a:gd name="T0" fmla="*/ 0 w 290"/>
                      <a:gd name="T1" fmla="*/ 839 h 839"/>
                      <a:gd name="T2" fmla="*/ 214 w 290"/>
                      <a:gd name="T3" fmla="*/ 633 h 839"/>
                      <a:gd name="T4" fmla="*/ 269 w 290"/>
                      <a:gd name="T5" fmla="*/ 332 h 839"/>
                      <a:gd name="T6" fmla="*/ 87 w 290"/>
                      <a:gd name="T7" fmla="*/ 0 h 83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90"/>
                      <a:gd name="T13" fmla="*/ 0 h 839"/>
                      <a:gd name="T14" fmla="*/ 290 w 290"/>
                      <a:gd name="T15" fmla="*/ 839 h 83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90" h="839">
                        <a:moveTo>
                          <a:pt x="0" y="839"/>
                        </a:moveTo>
                        <a:cubicBezTo>
                          <a:pt x="84" y="778"/>
                          <a:pt x="169" y="717"/>
                          <a:pt x="214" y="633"/>
                        </a:cubicBezTo>
                        <a:cubicBezTo>
                          <a:pt x="258" y="548"/>
                          <a:pt x="290" y="437"/>
                          <a:pt x="269" y="332"/>
                        </a:cubicBezTo>
                        <a:cubicBezTo>
                          <a:pt x="247" y="226"/>
                          <a:pt x="167" y="113"/>
                          <a:pt x="87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6" name="Freeform 38">
                    <a:extLst>
                      <a:ext uri="{FF2B5EF4-FFF2-40B4-BE49-F238E27FC236}">
                        <a16:creationId xmlns:a16="http://schemas.microsoft.com/office/drawing/2014/main" id="{D5FF95FC-0FCA-CD9D-09B3-08AB08A9E5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65" y="1489"/>
                    <a:ext cx="582" cy="872"/>
                  </a:xfrm>
                  <a:custGeom>
                    <a:avLst/>
                    <a:gdLst>
                      <a:gd name="T0" fmla="*/ 578 w 582"/>
                      <a:gd name="T1" fmla="*/ 872 h 872"/>
                      <a:gd name="T2" fmla="*/ 554 w 582"/>
                      <a:gd name="T3" fmla="*/ 499 h 872"/>
                      <a:gd name="T4" fmla="*/ 404 w 582"/>
                      <a:gd name="T5" fmla="*/ 214 h 872"/>
                      <a:gd name="T6" fmla="*/ 0 w 582"/>
                      <a:gd name="T7" fmla="*/ 0 h 8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82"/>
                      <a:gd name="T13" fmla="*/ 0 h 872"/>
                      <a:gd name="T14" fmla="*/ 582 w 582"/>
                      <a:gd name="T15" fmla="*/ 872 h 8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82" h="872">
                        <a:moveTo>
                          <a:pt x="578" y="872"/>
                        </a:moveTo>
                        <a:cubicBezTo>
                          <a:pt x="580" y="740"/>
                          <a:pt x="582" y="608"/>
                          <a:pt x="554" y="499"/>
                        </a:cubicBezTo>
                        <a:cubicBezTo>
                          <a:pt x="525" y="389"/>
                          <a:pt x="496" y="297"/>
                          <a:pt x="404" y="214"/>
                        </a:cubicBezTo>
                        <a:cubicBezTo>
                          <a:pt x="311" y="130"/>
                          <a:pt x="155" y="65"/>
                          <a:pt x="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7" name="Freeform 39">
                    <a:extLst>
                      <a:ext uri="{FF2B5EF4-FFF2-40B4-BE49-F238E27FC236}">
                        <a16:creationId xmlns:a16="http://schemas.microsoft.com/office/drawing/2014/main" id="{20FD5590-C526-CBBD-2E15-856E1B63D5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9" y="1711"/>
                    <a:ext cx="1292" cy="578"/>
                  </a:xfrm>
                  <a:custGeom>
                    <a:avLst/>
                    <a:gdLst>
                      <a:gd name="T0" fmla="*/ 1292 w 1292"/>
                      <a:gd name="T1" fmla="*/ 0 h 578"/>
                      <a:gd name="T2" fmla="*/ 777 w 1292"/>
                      <a:gd name="T3" fmla="*/ 293 h 578"/>
                      <a:gd name="T4" fmla="*/ 396 w 1292"/>
                      <a:gd name="T5" fmla="*/ 459 h 578"/>
                      <a:gd name="T6" fmla="*/ 0 w 1292"/>
                      <a:gd name="T7" fmla="*/ 578 h 57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2"/>
                      <a:gd name="T13" fmla="*/ 0 h 578"/>
                      <a:gd name="T14" fmla="*/ 1292 w 1292"/>
                      <a:gd name="T15" fmla="*/ 578 h 57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2" h="578">
                        <a:moveTo>
                          <a:pt x="1292" y="0"/>
                        </a:moveTo>
                        <a:cubicBezTo>
                          <a:pt x="1206" y="48"/>
                          <a:pt x="926" y="216"/>
                          <a:pt x="777" y="293"/>
                        </a:cubicBezTo>
                        <a:cubicBezTo>
                          <a:pt x="627" y="369"/>
                          <a:pt x="525" y="411"/>
                          <a:pt x="396" y="459"/>
                        </a:cubicBezTo>
                        <a:cubicBezTo>
                          <a:pt x="266" y="506"/>
                          <a:pt x="82" y="553"/>
                          <a:pt x="0" y="57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8" name="Freeform 40">
                    <a:extLst>
                      <a:ext uri="{FF2B5EF4-FFF2-40B4-BE49-F238E27FC236}">
                        <a16:creationId xmlns:a16="http://schemas.microsoft.com/office/drawing/2014/main" id="{080FBA3A-F79A-9A68-5EC1-37B3F98DF6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66" y="929"/>
                    <a:ext cx="2686" cy="608"/>
                  </a:xfrm>
                  <a:custGeom>
                    <a:avLst/>
                    <a:gdLst>
                      <a:gd name="T0" fmla="*/ 2686 w 2686"/>
                      <a:gd name="T1" fmla="*/ 188 h 608"/>
                      <a:gd name="T2" fmla="*/ 1498 w 2686"/>
                      <a:gd name="T3" fmla="*/ 14 h 608"/>
                      <a:gd name="T4" fmla="*/ 1070 w 2686"/>
                      <a:gd name="T5" fmla="*/ 109 h 608"/>
                      <a:gd name="T6" fmla="*/ 721 w 2686"/>
                      <a:gd name="T7" fmla="*/ 338 h 608"/>
                      <a:gd name="T8" fmla="*/ 468 w 2686"/>
                      <a:gd name="T9" fmla="*/ 473 h 608"/>
                      <a:gd name="T10" fmla="*/ 238 w 2686"/>
                      <a:gd name="T11" fmla="*/ 560 h 608"/>
                      <a:gd name="T12" fmla="*/ 0 w 2686"/>
                      <a:gd name="T13" fmla="*/ 608 h 6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86"/>
                      <a:gd name="T22" fmla="*/ 0 h 608"/>
                      <a:gd name="T23" fmla="*/ 2686 w 2686"/>
                      <a:gd name="T24" fmla="*/ 608 h 6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86" h="608">
                        <a:moveTo>
                          <a:pt x="2686" y="188"/>
                        </a:moveTo>
                        <a:cubicBezTo>
                          <a:pt x="2226" y="107"/>
                          <a:pt x="1767" y="27"/>
                          <a:pt x="1498" y="14"/>
                        </a:cubicBezTo>
                        <a:cubicBezTo>
                          <a:pt x="1228" y="0"/>
                          <a:pt x="1199" y="55"/>
                          <a:pt x="1070" y="109"/>
                        </a:cubicBezTo>
                        <a:cubicBezTo>
                          <a:pt x="940" y="162"/>
                          <a:pt x="821" y="277"/>
                          <a:pt x="721" y="338"/>
                        </a:cubicBezTo>
                        <a:cubicBezTo>
                          <a:pt x="620" y="398"/>
                          <a:pt x="548" y="436"/>
                          <a:pt x="468" y="473"/>
                        </a:cubicBezTo>
                        <a:cubicBezTo>
                          <a:pt x="387" y="509"/>
                          <a:pt x="315" y="537"/>
                          <a:pt x="238" y="560"/>
                        </a:cubicBezTo>
                        <a:cubicBezTo>
                          <a:pt x="160" y="582"/>
                          <a:pt x="49" y="598"/>
                          <a:pt x="0" y="60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9" name="Freeform 41">
                    <a:extLst>
                      <a:ext uri="{FF2B5EF4-FFF2-40B4-BE49-F238E27FC236}">
                        <a16:creationId xmlns:a16="http://schemas.microsoft.com/office/drawing/2014/main" id="{565644C7-DB37-79F0-47B5-3413FC34A8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08" y="1340"/>
                    <a:ext cx="1235" cy="933"/>
                  </a:xfrm>
                  <a:custGeom>
                    <a:avLst/>
                    <a:gdLst>
                      <a:gd name="T0" fmla="*/ 1235 w 1235"/>
                      <a:gd name="T1" fmla="*/ 197 h 933"/>
                      <a:gd name="T2" fmla="*/ 942 w 1235"/>
                      <a:gd name="T3" fmla="*/ 157 h 933"/>
                      <a:gd name="T4" fmla="*/ 553 w 1235"/>
                      <a:gd name="T5" fmla="*/ 38 h 933"/>
                      <a:gd name="T6" fmla="*/ 229 w 1235"/>
                      <a:gd name="T7" fmla="*/ 7 h 933"/>
                      <a:gd name="T8" fmla="*/ 47 w 1235"/>
                      <a:gd name="T9" fmla="*/ 78 h 933"/>
                      <a:gd name="T10" fmla="*/ 15 w 1235"/>
                      <a:gd name="T11" fmla="*/ 228 h 933"/>
                      <a:gd name="T12" fmla="*/ 134 w 1235"/>
                      <a:gd name="T13" fmla="*/ 411 h 933"/>
                      <a:gd name="T14" fmla="*/ 387 w 1235"/>
                      <a:gd name="T15" fmla="*/ 601 h 933"/>
                      <a:gd name="T16" fmla="*/ 664 w 1235"/>
                      <a:gd name="T17" fmla="*/ 775 h 933"/>
                      <a:gd name="T18" fmla="*/ 989 w 1235"/>
                      <a:gd name="T19" fmla="*/ 933 h 93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35"/>
                      <a:gd name="T31" fmla="*/ 0 h 933"/>
                      <a:gd name="T32" fmla="*/ 1235 w 1235"/>
                      <a:gd name="T33" fmla="*/ 933 h 933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35" h="933">
                        <a:moveTo>
                          <a:pt x="1235" y="197"/>
                        </a:moveTo>
                        <a:cubicBezTo>
                          <a:pt x="1145" y="190"/>
                          <a:pt x="1055" y="183"/>
                          <a:pt x="942" y="157"/>
                        </a:cubicBezTo>
                        <a:cubicBezTo>
                          <a:pt x="828" y="130"/>
                          <a:pt x="671" y="62"/>
                          <a:pt x="553" y="38"/>
                        </a:cubicBezTo>
                        <a:cubicBezTo>
                          <a:pt x="434" y="13"/>
                          <a:pt x="313" y="0"/>
                          <a:pt x="229" y="7"/>
                        </a:cubicBezTo>
                        <a:cubicBezTo>
                          <a:pt x="144" y="13"/>
                          <a:pt x="82" y="41"/>
                          <a:pt x="47" y="78"/>
                        </a:cubicBezTo>
                        <a:cubicBezTo>
                          <a:pt x="11" y="114"/>
                          <a:pt x="0" y="172"/>
                          <a:pt x="15" y="228"/>
                        </a:cubicBezTo>
                        <a:cubicBezTo>
                          <a:pt x="29" y="283"/>
                          <a:pt x="72" y="348"/>
                          <a:pt x="134" y="411"/>
                        </a:cubicBezTo>
                        <a:cubicBezTo>
                          <a:pt x="195" y="473"/>
                          <a:pt x="298" y="540"/>
                          <a:pt x="387" y="601"/>
                        </a:cubicBezTo>
                        <a:cubicBezTo>
                          <a:pt x="475" y="661"/>
                          <a:pt x="563" y="719"/>
                          <a:pt x="664" y="775"/>
                        </a:cubicBezTo>
                        <a:cubicBezTo>
                          <a:pt x="764" y="830"/>
                          <a:pt x="877" y="882"/>
                          <a:pt x="989" y="93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0" name="Freeform 42">
                    <a:extLst>
                      <a:ext uri="{FF2B5EF4-FFF2-40B4-BE49-F238E27FC236}">
                        <a16:creationId xmlns:a16="http://schemas.microsoft.com/office/drawing/2014/main" id="{B9641B9E-9CC2-F075-5BB9-DB2CC8FCD1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4" y="1426"/>
                    <a:ext cx="225" cy="1489"/>
                  </a:xfrm>
                  <a:custGeom>
                    <a:avLst/>
                    <a:gdLst>
                      <a:gd name="T0" fmla="*/ 225 w 225"/>
                      <a:gd name="T1" fmla="*/ 0 h 1489"/>
                      <a:gd name="T2" fmla="*/ 106 w 225"/>
                      <a:gd name="T3" fmla="*/ 269 h 1489"/>
                      <a:gd name="T4" fmla="*/ 11 w 225"/>
                      <a:gd name="T5" fmla="*/ 935 h 1489"/>
                      <a:gd name="T6" fmla="*/ 43 w 225"/>
                      <a:gd name="T7" fmla="*/ 1489 h 148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5"/>
                      <a:gd name="T13" fmla="*/ 0 h 1489"/>
                      <a:gd name="T14" fmla="*/ 225 w 225"/>
                      <a:gd name="T15" fmla="*/ 1489 h 148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5" h="1489">
                        <a:moveTo>
                          <a:pt x="225" y="0"/>
                        </a:moveTo>
                        <a:cubicBezTo>
                          <a:pt x="184" y="57"/>
                          <a:pt x="141" y="113"/>
                          <a:pt x="106" y="269"/>
                        </a:cubicBezTo>
                        <a:cubicBezTo>
                          <a:pt x="70" y="424"/>
                          <a:pt x="21" y="731"/>
                          <a:pt x="11" y="935"/>
                        </a:cubicBezTo>
                        <a:cubicBezTo>
                          <a:pt x="0" y="1138"/>
                          <a:pt x="36" y="1373"/>
                          <a:pt x="43" y="1489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1" name="Freeform 43">
                    <a:extLst>
                      <a:ext uri="{FF2B5EF4-FFF2-40B4-BE49-F238E27FC236}">
                        <a16:creationId xmlns:a16="http://schemas.microsoft.com/office/drawing/2014/main" id="{E0B9470A-8605-E5A9-9376-D9F9BEFBB8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21" y="1537"/>
                    <a:ext cx="998" cy="206"/>
                  </a:xfrm>
                  <a:custGeom>
                    <a:avLst/>
                    <a:gdLst>
                      <a:gd name="T0" fmla="*/ 998 w 998"/>
                      <a:gd name="T1" fmla="*/ 0 h 206"/>
                      <a:gd name="T2" fmla="*/ 412 w 998"/>
                      <a:gd name="T3" fmla="*/ 23 h 206"/>
                      <a:gd name="T4" fmla="*/ 119 w 998"/>
                      <a:gd name="T5" fmla="*/ 95 h 206"/>
                      <a:gd name="T6" fmla="*/ 0 w 998"/>
                      <a:gd name="T7" fmla="*/ 206 h 20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98"/>
                      <a:gd name="T13" fmla="*/ 0 h 206"/>
                      <a:gd name="T14" fmla="*/ 998 w 998"/>
                      <a:gd name="T15" fmla="*/ 206 h 20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98" h="206">
                        <a:moveTo>
                          <a:pt x="998" y="0"/>
                        </a:moveTo>
                        <a:cubicBezTo>
                          <a:pt x="782" y="1"/>
                          <a:pt x="558" y="7"/>
                          <a:pt x="412" y="23"/>
                        </a:cubicBezTo>
                        <a:cubicBezTo>
                          <a:pt x="265" y="38"/>
                          <a:pt x="187" y="64"/>
                          <a:pt x="119" y="95"/>
                        </a:cubicBezTo>
                        <a:cubicBezTo>
                          <a:pt x="50" y="125"/>
                          <a:pt x="24" y="183"/>
                          <a:pt x="0" y="20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2" name="Freeform 44">
                    <a:extLst>
                      <a:ext uri="{FF2B5EF4-FFF2-40B4-BE49-F238E27FC236}">
                        <a16:creationId xmlns:a16="http://schemas.microsoft.com/office/drawing/2014/main" id="{A8A974F3-E9F3-FAEF-A2DB-86DCC500CF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72" y="1838"/>
                    <a:ext cx="270" cy="1037"/>
                  </a:xfrm>
                  <a:custGeom>
                    <a:avLst/>
                    <a:gdLst>
                      <a:gd name="T0" fmla="*/ 270 w 270"/>
                      <a:gd name="T1" fmla="*/ 0 h 1037"/>
                      <a:gd name="T2" fmla="*/ 198 w 270"/>
                      <a:gd name="T3" fmla="*/ 134 h 1037"/>
                      <a:gd name="T4" fmla="*/ 80 w 270"/>
                      <a:gd name="T5" fmla="*/ 578 h 1037"/>
                      <a:gd name="T6" fmla="*/ 0 w 270"/>
                      <a:gd name="T7" fmla="*/ 1037 h 103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70"/>
                      <a:gd name="T13" fmla="*/ 0 h 1037"/>
                      <a:gd name="T14" fmla="*/ 270 w 270"/>
                      <a:gd name="T15" fmla="*/ 1037 h 103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70" h="1037">
                        <a:moveTo>
                          <a:pt x="270" y="0"/>
                        </a:moveTo>
                        <a:cubicBezTo>
                          <a:pt x="247" y="28"/>
                          <a:pt x="229" y="37"/>
                          <a:pt x="198" y="134"/>
                        </a:cubicBezTo>
                        <a:cubicBezTo>
                          <a:pt x="166" y="230"/>
                          <a:pt x="112" y="427"/>
                          <a:pt x="80" y="578"/>
                        </a:cubicBezTo>
                        <a:cubicBezTo>
                          <a:pt x="47" y="728"/>
                          <a:pt x="16" y="941"/>
                          <a:pt x="0" y="1037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3" name="Freeform 45">
                    <a:extLst>
                      <a:ext uri="{FF2B5EF4-FFF2-40B4-BE49-F238E27FC236}">
                        <a16:creationId xmlns:a16="http://schemas.microsoft.com/office/drawing/2014/main" id="{FBB39E3D-82C6-53FF-0606-4DFC83B302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3" y="1545"/>
                    <a:ext cx="1204" cy="166"/>
                  </a:xfrm>
                  <a:custGeom>
                    <a:avLst/>
                    <a:gdLst>
                      <a:gd name="T0" fmla="*/ 1204 w 1204"/>
                      <a:gd name="T1" fmla="*/ 166 h 166"/>
                      <a:gd name="T2" fmla="*/ 800 w 1204"/>
                      <a:gd name="T3" fmla="*/ 158 h 166"/>
                      <a:gd name="T4" fmla="*/ 412 w 1204"/>
                      <a:gd name="T5" fmla="*/ 118 h 166"/>
                      <a:gd name="T6" fmla="*/ 0 w 1204"/>
                      <a:gd name="T7" fmla="*/ 0 h 1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04"/>
                      <a:gd name="T13" fmla="*/ 0 h 166"/>
                      <a:gd name="T14" fmla="*/ 1204 w 1204"/>
                      <a:gd name="T15" fmla="*/ 166 h 1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04" h="166">
                        <a:moveTo>
                          <a:pt x="1204" y="166"/>
                        </a:moveTo>
                        <a:cubicBezTo>
                          <a:pt x="1136" y="164"/>
                          <a:pt x="931" y="165"/>
                          <a:pt x="800" y="158"/>
                        </a:cubicBezTo>
                        <a:cubicBezTo>
                          <a:pt x="668" y="150"/>
                          <a:pt x="545" y="144"/>
                          <a:pt x="412" y="118"/>
                        </a:cubicBezTo>
                        <a:cubicBezTo>
                          <a:pt x="278" y="91"/>
                          <a:pt x="85" y="24"/>
                          <a:pt x="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4" name="Freeform 46">
                    <a:extLst>
                      <a:ext uri="{FF2B5EF4-FFF2-40B4-BE49-F238E27FC236}">
                        <a16:creationId xmlns:a16="http://schemas.microsoft.com/office/drawing/2014/main" id="{A3FD6FD5-2959-BDF3-7530-A469E53546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24" y="1244"/>
                    <a:ext cx="301" cy="269"/>
                  </a:xfrm>
                  <a:custGeom>
                    <a:avLst/>
                    <a:gdLst>
                      <a:gd name="T0" fmla="*/ 301 w 301"/>
                      <a:gd name="T1" fmla="*/ 269 h 269"/>
                      <a:gd name="T2" fmla="*/ 174 w 301"/>
                      <a:gd name="T3" fmla="*/ 134 h 269"/>
                      <a:gd name="T4" fmla="*/ 0 w 301"/>
                      <a:gd name="T5" fmla="*/ 0 h 269"/>
                      <a:gd name="T6" fmla="*/ 0 60000 65536"/>
                      <a:gd name="T7" fmla="*/ 0 60000 65536"/>
                      <a:gd name="T8" fmla="*/ 0 60000 65536"/>
                      <a:gd name="T9" fmla="*/ 0 w 301"/>
                      <a:gd name="T10" fmla="*/ 0 h 269"/>
                      <a:gd name="T11" fmla="*/ 301 w 301"/>
                      <a:gd name="T12" fmla="*/ 269 h 26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1" h="269">
                        <a:moveTo>
                          <a:pt x="301" y="269"/>
                        </a:moveTo>
                        <a:cubicBezTo>
                          <a:pt x="262" y="223"/>
                          <a:pt x="224" y="178"/>
                          <a:pt x="174" y="134"/>
                        </a:cubicBezTo>
                        <a:cubicBezTo>
                          <a:pt x="123" y="89"/>
                          <a:pt x="61" y="44"/>
                          <a:pt x="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5" name="Freeform 47">
                    <a:extLst>
                      <a:ext uri="{FF2B5EF4-FFF2-40B4-BE49-F238E27FC236}">
                        <a16:creationId xmlns:a16="http://schemas.microsoft.com/office/drawing/2014/main" id="{D2AC383A-C450-39AB-4975-D06218A7C1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8" y="995"/>
                    <a:ext cx="761" cy="692"/>
                  </a:xfrm>
                  <a:custGeom>
                    <a:avLst/>
                    <a:gdLst>
                      <a:gd name="T0" fmla="*/ 0 w 761"/>
                      <a:gd name="T1" fmla="*/ 692 h 692"/>
                      <a:gd name="T2" fmla="*/ 111 w 761"/>
                      <a:gd name="T3" fmla="*/ 415 h 692"/>
                      <a:gd name="T4" fmla="*/ 246 w 761"/>
                      <a:gd name="T5" fmla="*/ 241 h 692"/>
                      <a:gd name="T6" fmla="*/ 373 w 761"/>
                      <a:gd name="T7" fmla="*/ 98 h 692"/>
                      <a:gd name="T8" fmla="*/ 515 w 761"/>
                      <a:gd name="T9" fmla="*/ 27 h 692"/>
                      <a:gd name="T10" fmla="*/ 642 w 761"/>
                      <a:gd name="T11" fmla="*/ 3 h 692"/>
                      <a:gd name="T12" fmla="*/ 761 w 761"/>
                      <a:gd name="T13" fmla="*/ 11 h 69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761"/>
                      <a:gd name="T22" fmla="*/ 0 h 692"/>
                      <a:gd name="T23" fmla="*/ 761 w 761"/>
                      <a:gd name="T24" fmla="*/ 692 h 69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761" h="692">
                        <a:moveTo>
                          <a:pt x="0" y="692"/>
                        </a:moveTo>
                        <a:cubicBezTo>
                          <a:pt x="33" y="593"/>
                          <a:pt x="70" y="489"/>
                          <a:pt x="111" y="415"/>
                        </a:cubicBezTo>
                        <a:cubicBezTo>
                          <a:pt x="151" y="340"/>
                          <a:pt x="202" y="293"/>
                          <a:pt x="246" y="241"/>
                        </a:cubicBezTo>
                        <a:cubicBezTo>
                          <a:pt x="289" y="188"/>
                          <a:pt x="328" y="133"/>
                          <a:pt x="373" y="98"/>
                        </a:cubicBezTo>
                        <a:cubicBezTo>
                          <a:pt x="417" y="62"/>
                          <a:pt x="470" y="42"/>
                          <a:pt x="515" y="27"/>
                        </a:cubicBezTo>
                        <a:cubicBezTo>
                          <a:pt x="559" y="11"/>
                          <a:pt x="601" y="5"/>
                          <a:pt x="642" y="3"/>
                        </a:cubicBezTo>
                        <a:cubicBezTo>
                          <a:pt x="683" y="0"/>
                          <a:pt x="717" y="5"/>
                          <a:pt x="761" y="1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6" name="Freeform 48">
                    <a:extLst>
                      <a:ext uri="{FF2B5EF4-FFF2-40B4-BE49-F238E27FC236}">
                        <a16:creationId xmlns:a16="http://schemas.microsoft.com/office/drawing/2014/main" id="{A62C87F5-EF7D-A787-14BC-0BD5869B25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98" y="1180"/>
                    <a:ext cx="167" cy="301"/>
                  </a:xfrm>
                  <a:custGeom>
                    <a:avLst/>
                    <a:gdLst>
                      <a:gd name="T0" fmla="*/ 0 w 167"/>
                      <a:gd name="T1" fmla="*/ 0 h 301"/>
                      <a:gd name="T2" fmla="*/ 87 w 167"/>
                      <a:gd name="T3" fmla="*/ 103 h 301"/>
                      <a:gd name="T4" fmla="*/ 167 w 167"/>
                      <a:gd name="T5" fmla="*/ 301 h 301"/>
                      <a:gd name="T6" fmla="*/ 0 60000 65536"/>
                      <a:gd name="T7" fmla="*/ 0 60000 65536"/>
                      <a:gd name="T8" fmla="*/ 0 60000 65536"/>
                      <a:gd name="T9" fmla="*/ 0 w 167"/>
                      <a:gd name="T10" fmla="*/ 0 h 301"/>
                      <a:gd name="T11" fmla="*/ 167 w 167"/>
                      <a:gd name="T12" fmla="*/ 301 h 30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" h="301">
                        <a:moveTo>
                          <a:pt x="0" y="0"/>
                        </a:moveTo>
                        <a:cubicBezTo>
                          <a:pt x="14" y="17"/>
                          <a:pt x="59" y="52"/>
                          <a:pt x="87" y="103"/>
                        </a:cubicBezTo>
                        <a:cubicBezTo>
                          <a:pt x="114" y="153"/>
                          <a:pt x="150" y="259"/>
                          <a:pt x="167" y="30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7" name="Freeform 49">
                    <a:extLst>
                      <a:ext uri="{FF2B5EF4-FFF2-40B4-BE49-F238E27FC236}">
                        <a16:creationId xmlns:a16="http://schemas.microsoft.com/office/drawing/2014/main" id="{4DB46AD5-1720-AD6C-7F2F-CFAB343C60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7" y="2368"/>
                    <a:ext cx="2622" cy="1109"/>
                  </a:xfrm>
                  <a:custGeom>
                    <a:avLst/>
                    <a:gdLst>
                      <a:gd name="T0" fmla="*/ 0 w 2622"/>
                      <a:gd name="T1" fmla="*/ 1109 h 1109"/>
                      <a:gd name="T2" fmla="*/ 745 w 2622"/>
                      <a:gd name="T3" fmla="*/ 880 h 1109"/>
                      <a:gd name="T4" fmla="*/ 1830 w 2622"/>
                      <a:gd name="T5" fmla="*/ 404 h 1109"/>
                      <a:gd name="T6" fmla="*/ 2622 w 2622"/>
                      <a:gd name="T7" fmla="*/ 0 h 11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622"/>
                      <a:gd name="T13" fmla="*/ 0 h 1109"/>
                      <a:gd name="T14" fmla="*/ 2622 w 2622"/>
                      <a:gd name="T15" fmla="*/ 1109 h 11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622" h="1109">
                        <a:moveTo>
                          <a:pt x="0" y="1109"/>
                        </a:moveTo>
                        <a:cubicBezTo>
                          <a:pt x="220" y="1053"/>
                          <a:pt x="440" y="997"/>
                          <a:pt x="745" y="880"/>
                        </a:cubicBezTo>
                        <a:cubicBezTo>
                          <a:pt x="1049" y="762"/>
                          <a:pt x="1517" y="550"/>
                          <a:pt x="1830" y="404"/>
                        </a:cubicBezTo>
                        <a:cubicBezTo>
                          <a:pt x="2142" y="257"/>
                          <a:pt x="2382" y="128"/>
                          <a:pt x="262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71" name="Group 50">
                  <a:extLst>
                    <a:ext uri="{FF2B5EF4-FFF2-40B4-BE49-F238E27FC236}">
                      <a16:creationId xmlns:a16="http://schemas.microsoft.com/office/drawing/2014/main" id="{0792A78A-1284-07EC-73C7-4B74D9EFF7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63" y="3750"/>
                  <a:ext cx="682" cy="326"/>
                  <a:chOff x="1065" y="1322"/>
                  <a:chExt cx="4880" cy="2335"/>
                </a:xfrm>
              </p:grpSpPr>
              <p:sp>
                <p:nvSpPr>
                  <p:cNvPr id="5172" name="AutoShape 51">
                    <a:extLst>
                      <a:ext uri="{FF2B5EF4-FFF2-40B4-BE49-F238E27FC236}">
                        <a16:creationId xmlns:a16="http://schemas.microsoft.com/office/drawing/2014/main" id="{0EACB951-C3C6-FE07-332E-3800EB33F3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388417">
                    <a:off x="5568" y="2199"/>
                    <a:ext cx="447" cy="306"/>
                  </a:xfrm>
                  <a:prstGeom prst="triangle">
                    <a:avLst>
                      <a:gd name="adj" fmla="val 61625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5173" name="AutoShape 52">
                    <a:extLst>
                      <a:ext uri="{FF2B5EF4-FFF2-40B4-BE49-F238E27FC236}">
                        <a16:creationId xmlns:a16="http://schemas.microsoft.com/office/drawing/2014/main" id="{5C758C14-6681-A0C6-821F-EA18819539F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316978">
                    <a:off x="3506" y="1573"/>
                    <a:ext cx="447" cy="294"/>
                  </a:xfrm>
                  <a:prstGeom prst="triangle">
                    <a:avLst>
                      <a:gd name="adj" fmla="val 61625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5174" name="AutoShape 53">
                    <a:extLst>
                      <a:ext uri="{FF2B5EF4-FFF2-40B4-BE49-F238E27FC236}">
                        <a16:creationId xmlns:a16="http://schemas.microsoft.com/office/drawing/2014/main" id="{739467FD-86DA-3F90-71A5-49341728D0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86815">
                    <a:off x="1911" y="2005"/>
                    <a:ext cx="447" cy="287"/>
                  </a:xfrm>
                  <a:prstGeom prst="triangle">
                    <a:avLst>
                      <a:gd name="adj" fmla="val 61625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5175" name="AutoShape 54">
                    <a:extLst>
                      <a:ext uri="{FF2B5EF4-FFF2-40B4-BE49-F238E27FC236}">
                        <a16:creationId xmlns:a16="http://schemas.microsoft.com/office/drawing/2014/main" id="{5C48E23B-3DDE-A798-0003-FBC59B7435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9861173" flipH="1">
                    <a:off x="2347" y="1392"/>
                    <a:ext cx="447" cy="306"/>
                  </a:xfrm>
                  <a:prstGeom prst="triangle">
                    <a:avLst>
                      <a:gd name="adj" fmla="val 61625"/>
                    </a:avLst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5176" name="AutoShape 55">
                    <a:extLst>
                      <a:ext uri="{FF2B5EF4-FFF2-40B4-BE49-F238E27FC236}">
                        <a16:creationId xmlns:a16="http://schemas.microsoft.com/office/drawing/2014/main" id="{7C57593A-1E86-B45B-9173-2FB681D653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3317295" flipH="1">
                    <a:off x="2829" y="3358"/>
                    <a:ext cx="462" cy="299"/>
                  </a:xfrm>
                  <a:prstGeom prst="triangle">
                    <a:avLst>
                      <a:gd name="adj" fmla="val 57565"/>
                    </a:avLst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5177" name="AutoShape 56">
                    <a:extLst>
                      <a:ext uri="{FF2B5EF4-FFF2-40B4-BE49-F238E27FC236}">
                        <a16:creationId xmlns:a16="http://schemas.microsoft.com/office/drawing/2014/main" id="{98A7524E-4BE8-2BED-5317-B1234D9D4B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848965" flipH="1">
                    <a:off x="4975" y="1322"/>
                    <a:ext cx="447" cy="298"/>
                  </a:xfrm>
                  <a:prstGeom prst="triangle">
                    <a:avLst>
                      <a:gd name="adj" fmla="val 61625"/>
                    </a:avLst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CC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5178" name="AutoShape 57">
                    <a:extLst>
                      <a:ext uri="{FF2B5EF4-FFF2-40B4-BE49-F238E27FC236}">
                        <a16:creationId xmlns:a16="http://schemas.microsoft.com/office/drawing/2014/main" id="{F4322541-EE09-17A9-A4B8-38488D55AF2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584762">
                    <a:off x="954" y="2806"/>
                    <a:ext cx="468" cy="245"/>
                  </a:xfrm>
                  <a:prstGeom prst="triangle">
                    <a:avLst>
                      <a:gd name="adj" fmla="val 48153"/>
                    </a:avLst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CC00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</p:grpSp>
          </p:grpSp>
        </p:grpSp>
      </p:grpSp>
      <p:grpSp>
        <p:nvGrpSpPr>
          <p:cNvPr id="11" name="Group 58">
            <a:extLst>
              <a:ext uri="{FF2B5EF4-FFF2-40B4-BE49-F238E27FC236}">
                <a16:creationId xmlns:a16="http://schemas.microsoft.com/office/drawing/2014/main" id="{23A41F91-1224-2903-A46A-010AA34A7D42}"/>
              </a:ext>
            </a:extLst>
          </p:cNvPr>
          <p:cNvGrpSpPr>
            <a:grpSpLocks/>
          </p:cNvGrpSpPr>
          <p:nvPr/>
        </p:nvGrpSpPr>
        <p:grpSpPr bwMode="auto">
          <a:xfrm>
            <a:off x="4670425" y="2855913"/>
            <a:ext cx="1449388" cy="1485900"/>
            <a:chOff x="4188" y="2672"/>
            <a:chExt cx="913" cy="936"/>
          </a:xfrm>
        </p:grpSpPr>
        <p:sp>
          <p:nvSpPr>
            <p:cNvPr id="1062971" name="Text Box 59">
              <a:extLst>
                <a:ext uri="{FF2B5EF4-FFF2-40B4-BE49-F238E27FC236}">
                  <a16:creationId xmlns:a16="http://schemas.microsoft.com/office/drawing/2014/main" id="{49194C94-94CE-4859-900E-B86CE63D6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649" y="3365"/>
              <a:ext cx="3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2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signs</a:t>
              </a:r>
            </a:p>
          </p:txBody>
        </p:sp>
        <p:sp>
          <p:nvSpPr>
            <p:cNvPr id="1062972" name="Text Box 60">
              <a:extLst>
                <a:ext uri="{FF2B5EF4-FFF2-40B4-BE49-F238E27FC236}">
                  <a16:creationId xmlns:a16="http://schemas.microsoft.com/office/drawing/2014/main" id="{6F992990-E066-FBAE-3E3C-75BDCFF5E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019659">
              <a:off x="4732" y="2672"/>
              <a:ext cx="3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realities</a:t>
              </a:r>
            </a:p>
          </p:txBody>
        </p:sp>
        <p:sp>
          <p:nvSpPr>
            <p:cNvPr id="1062973" name="Text Box 61">
              <a:extLst>
                <a:ext uri="{FF2B5EF4-FFF2-40B4-BE49-F238E27FC236}">
                  <a16:creationId xmlns:a16="http://schemas.microsoft.com/office/drawing/2014/main" id="{D8A691D4-EFCA-8549-3F4C-3700A69B0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8" y="2833"/>
              <a:ext cx="7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2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communication</a:t>
              </a:r>
            </a:p>
          </p:txBody>
        </p:sp>
      </p:grpSp>
      <p:grpSp>
        <p:nvGrpSpPr>
          <p:cNvPr id="12" name="Group 62">
            <a:extLst>
              <a:ext uri="{FF2B5EF4-FFF2-40B4-BE49-F238E27FC236}">
                <a16:creationId xmlns:a16="http://schemas.microsoft.com/office/drawing/2014/main" id="{46BA093B-963C-02D9-1C5C-31BB4BDBA474}"/>
              </a:ext>
            </a:extLst>
          </p:cNvPr>
          <p:cNvGrpSpPr>
            <a:grpSpLocks/>
          </p:cNvGrpSpPr>
          <p:nvPr/>
        </p:nvGrpSpPr>
        <p:grpSpPr bwMode="auto">
          <a:xfrm>
            <a:off x="3589338" y="1970088"/>
            <a:ext cx="4070350" cy="3957637"/>
            <a:chOff x="2249" y="1234"/>
            <a:chExt cx="2564" cy="2493"/>
          </a:xfrm>
        </p:grpSpPr>
        <p:grpSp>
          <p:nvGrpSpPr>
            <p:cNvPr id="5152" name="Group 63">
              <a:extLst>
                <a:ext uri="{FF2B5EF4-FFF2-40B4-BE49-F238E27FC236}">
                  <a16:creationId xmlns:a16="http://schemas.microsoft.com/office/drawing/2014/main" id="{8CBFCCD9-4C00-D6AF-56D2-62EE6DDD8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9" y="1234"/>
              <a:ext cx="2181" cy="1948"/>
              <a:chOff x="2256" y="1251"/>
              <a:chExt cx="2181" cy="1948"/>
            </a:xfrm>
          </p:grpSpPr>
          <p:sp>
            <p:nvSpPr>
              <p:cNvPr id="5157" name="AutoShape 64">
                <a:extLst>
                  <a:ext uri="{FF2B5EF4-FFF2-40B4-BE49-F238E27FC236}">
                    <a16:creationId xmlns:a16="http://schemas.microsoft.com/office/drawing/2014/main" id="{06ABFC38-07F6-C987-0B7B-57080604D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1251"/>
                <a:ext cx="2181" cy="1948"/>
              </a:xfrm>
              <a:prstGeom prst="cube">
                <a:avLst>
                  <a:gd name="adj" fmla="val 25000"/>
                </a:avLst>
              </a:prstGeom>
              <a:solidFill>
                <a:srgbClr val="09FFF5">
                  <a:alpha val="39999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062977" name="Text Box 65">
                <a:extLst>
                  <a:ext uri="{FF2B5EF4-FFF2-40B4-BE49-F238E27FC236}">
                    <a16:creationId xmlns:a16="http://schemas.microsoft.com/office/drawing/2014/main" id="{3E3AFAE5-59FC-BAC4-2F1E-FF9A855EFA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0" y="2903"/>
                <a:ext cx="86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Processes</a:t>
                </a:r>
              </a:p>
            </p:txBody>
          </p:sp>
        </p:grpSp>
        <p:grpSp>
          <p:nvGrpSpPr>
            <p:cNvPr id="5153" name="Group 66">
              <a:extLst>
                <a:ext uri="{FF2B5EF4-FFF2-40B4-BE49-F238E27FC236}">
                  <a16:creationId xmlns:a16="http://schemas.microsoft.com/office/drawing/2014/main" id="{A870DBA0-C207-7AE6-B527-1DC662A67F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9" y="3189"/>
              <a:ext cx="874" cy="538"/>
              <a:chOff x="896" y="1622"/>
              <a:chExt cx="1954" cy="1200"/>
            </a:xfrm>
          </p:grpSpPr>
          <p:sp>
            <p:nvSpPr>
              <p:cNvPr id="1062979" name="Rectangle 67">
                <a:extLst>
                  <a:ext uri="{FF2B5EF4-FFF2-40B4-BE49-F238E27FC236}">
                    <a16:creationId xmlns:a16="http://schemas.microsoft.com/office/drawing/2014/main" id="{16307B11-B5B6-0DA6-00FA-7B877D1C2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" y="1622"/>
                <a:ext cx="1936" cy="1200"/>
              </a:xfrm>
              <a:prstGeom prst="rect">
                <a:avLst/>
              </a:prstGeom>
              <a:solidFill>
                <a:srgbClr val="FFFCF9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pic>
            <p:nvPicPr>
              <p:cNvPr id="5155" name="Picture 68">
                <a:extLst>
                  <a:ext uri="{FF2B5EF4-FFF2-40B4-BE49-F238E27FC236}">
                    <a16:creationId xmlns:a16="http://schemas.microsoft.com/office/drawing/2014/main" id="{0029A77E-4C37-DC7C-BED2-718DC4CEB2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1" r="55966" b="22237"/>
              <a:stretch>
                <a:fillRect/>
              </a:stretch>
            </p:blipFill>
            <p:spPr bwMode="auto">
              <a:xfrm>
                <a:off x="896" y="1684"/>
                <a:ext cx="1849" cy="1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56" name="Rectangle 69">
                <a:extLst>
                  <a:ext uri="{FF2B5EF4-FFF2-40B4-BE49-F238E27FC236}">
                    <a16:creationId xmlns:a16="http://schemas.microsoft.com/office/drawing/2014/main" id="{8FD61F92-71B8-3C3A-8103-925040956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0" y="1924"/>
                <a:ext cx="57" cy="64"/>
              </a:xfrm>
              <a:prstGeom prst="rect">
                <a:avLst/>
              </a:prstGeom>
              <a:solidFill>
                <a:srgbClr val="FFFC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</p:grpSp>
      <p:grpSp>
        <p:nvGrpSpPr>
          <p:cNvPr id="15" name="Group 70">
            <a:extLst>
              <a:ext uri="{FF2B5EF4-FFF2-40B4-BE49-F238E27FC236}">
                <a16:creationId xmlns:a16="http://schemas.microsoft.com/office/drawing/2014/main" id="{69F8CEEA-FE74-6F25-2294-0F9228D82608}"/>
              </a:ext>
            </a:extLst>
          </p:cNvPr>
          <p:cNvGrpSpPr>
            <a:grpSpLocks/>
          </p:cNvGrpSpPr>
          <p:nvPr/>
        </p:nvGrpSpPr>
        <p:grpSpPr bwMode="auto">
          <a:xfrm>
            <a:off x="3016250" y="1398588"/>
            <a:ext cx="5016500" cy="4986337"/>
            <a:chOff x="1899" y="893"/>
            <a:chExt cx="3160" cy="3141"/>
          </a:xfrm>
        </p:grpSpPr>
        <p:grpSp>
          <p:nvGrpSpPr>
            <p:cNvPr id="5148" name="Group 71">
              <a:extLst>
                <a:ext uri="{FF2B5EF4-FFF2-40B4-BE49-F238E27FC236}">
                  <a16:creationId xmlns:a16="http://schemas.microsoft.com/office/drawing/2014/main" id="{05D20D71-3299-C99F-002A-39A5A89B78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9" y="893"/>
              <a:ext cx="2926" cy="2615"/>
              <a:chOff x="1892" y="893"/>
              <a:chExt cx="2926" cy="2615"/>
            </a:xfrm>
          </p:grpSpPr>
          <p:sp>
            <p:nvSpPr>
              <p:cNvPr id="5150" name="AutoShape 72">
                <a:extLst>
                  <a:ext uri="{FF2B5EF4-FFF2-40B4-BE49-F238E27FC236}">
                    <a16:creationId xmlns:a16="http://schemas.microsoft.com/office/drawing/2014/main" id="{3071049B-DC59-DB9B-3DDD-6CD2C4FC8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893"/>
                <a:ext cx="2926" cy="2615"/>
              </a:xfrm>
              <a:prstGeom prst="cube">
                <a:avLst>
                  <a:gd name="adj" fmla="val 25000"/>
                </a:avLst>
              </a:prstGeom>
              <a:solidFill>
                <a:srgbClr val="FF0000">
                  <a:alpha val="25098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062985" name="Text Box 73">
                <a:extLst>
                  <a:ext uri="{FF2B5EF4-FFF2-40B4-BE49-F238E27FC236}">
                    <a16:creationId xmlns:a16="http://schemas.microsoft.com/office/drawing/2014/main" id="{C86733D2-46A8-94C6-8C21-DD7C42BB18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5" y="3215"/>
                <a:ext cx="7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Gestures</a:t>
                </a:r>
              </a:p>
            </p:txBody>
          </p:sp>
        </p:grpSp>
        <p:pic>
          <p:nvPicPr>
            <p:cNvPr id="1062986" name="Picture 74">
              <a:extLst>
                <a:ext uri="{FF2B5EF4-FFF2-40B4-BE49-F238E27FC236}">
                  <a16:creationId xmlns:a16="http://schemas.microsoft.com/office/drawing/2014/main" id="{99334DEC-0D37-305F-20D7-CD99A0987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b="4019"/>
            <a:stretch>
              <a:fillRect/>
            </a:stretch>
          </p:blipFill>
          <p:spPr bwMode="auto">
            <a:xfrm>
              <a:off x="4171" y="3502"/>
              <a:ext cx="888" cy="5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000000">
                  <a:alpha val="74997"/>
                </a:srgbClr>
              </a:outerShdw>
            </a:effectLst>
          </p:spPr>
        </p:pic>
      </p:grpSp>
      <p:pic>
        <p:nvPicPr>
          <p:cNvPr id="1062987" name="Picture 75">
            <a:extLst>
              <a:ext uri="{FF2B5EF4-FFF2-40B4-BE49-F238E27FC236}">
                <a16:creationId xmlns:a16="http://schemas.microsoft.com/office/drawing/2014/main" id="{F166B448-1C34-7710-CEF4-5D95CDEFA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r="1715"/>
          <a:stretch>
            <a:fillRect/>
          </a:stretch>
        </p:blipFill>
        <p:spPr bwMode="auto">
          <a:xfrm>
            <a:off x="0" y="0"/>
            <a:ext cx="990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76">
            <a:extLst>
              <a:ext uri="{FF2B5EF4-FFF2-40B4-BE49-F238E27FC236}">
                <a16:creationId xmlns:a16="http://schemas.microsoft.com/office/drawing/2014/main" id="{CAF3B195-C7B9-B36A-37AF-943019F843E3}"/>
              </a:ext>
            </a:extLst>
          </p:cNvPr>
          <p:cNvGrpSpPr>
            <a:grpSpLocks/>
          </p:cNvGrpSpPr>
          <p:nvPr/>
        </p:nvGrpSpPr>
        <p:grpSpPr bwMode="auto">
          <a:xfrm>
            <a:off x="630238" y="366713"/>
            <a:ext cx="8216900" cy="5430837"/>
            <a:chOff x="397" y="231"/>
            <a:chExt cx="5176" cy="3421"/>
          </a:xfrm>
        </p:grpSpPr>
        <p:sp>
          <p:nvSpPr>
            <p:cNvPr id="5129" name="Freeform 77">
              <a:extLst>
                <a:ext uri="{FF2B5EF4-FFF2-40B4-BE49-F238E27FC236}">
                  <a16:creationId xmlns:a16="http://schemas.microsoft.com/office/drawing/2014/main" id="{1D199307-12FE-FA67-F2AB-EB4DE53C0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" y="1411"/>
              <a:ext cx="5154" cy="2241"/>
            </a:xfrm>
            <a:custGeom>
              <a:avLst/>
              <a:gdLst>
                <a:gd name="T0" fmla="*/ 1704 w 5154"/>
                <a:gd name="T1" fmla="*/ 2241 h 2241"/>
                <a:gd name="T2" fmla="*/ 5154 w 5154"/>
                <a:gd name="T3" fmla="*/ 1087 h 2241"/>
                <a:gd name="T4" fmla="*/ 3444 w 5154"/>
                <a:gd name="T5" fmla="*/ 0 h 2241"/>
                <a:gd name="T6" fmla="*/ 0 w 5154"/>
                <a:gd name="T7" fmla="*/ 861 h 2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54"/>
                <a:gd name="T13" fmla="*/ 0 h 2241"/>
                <a:gd name="T14" fmla="*/ 5154 w 5154"/>
                <a:gd name="T15" fmla="*/ 2241 h 2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54" h="2241">
                  <a:moveTo>
                    <a:pt x="1704" y="2241"/>
                  </a:moveTo>
                  <a:lnTo>
                    <a:pt x="5154" y="1087"/>
                  </a:lnTo>
                  <a:lnTo>
                    <a:pt x="3444" y="0"/>
                  </a:lnTo>
                  <a:lnTo>
                    <a:pt x="0" y="861"/>
                  </a:lnTo>
                </a:path>
              </a:pathLst>
            </a:custGeom>
            <a:solidFill>
              <a:srgbClr val="FFAB11">
                <a:alpha val="50980"/>
              </a:srgbClr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Line 78">
              <a:extLst>
                <a:ext uri="{FF2B5EF4-FFF2-40B4-BE49-F238E27FC236}">
                  <a16:creationId xmlns:a16="http://schemas.microsoft.com/office/drawing/2014/main" id="{BF464702-C7A0-5878-D8E7-FED1E7C79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" y="1081"/>
              <a:ext cx="0" cy="1191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Line 79">
              <a:extLst>
                <a:ext uri="{FF2B5EF4-FFF2-40B4-BE49-F238E27FC236}">
                  <a16:creationId xmlns:a16="http://schemas.microsoft.com/office/drawing/2014/main" id="{67C69CA7-5EAD-56D3-E6D7-EB80B674C6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1" y="2472"/>
              <a:ext cx="0" cy="1179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Line 80">
              <a:extLst>
                <a:ext uri="{FF2B5EF4-FFF2-40B4-BE49-F238E27FC236}">
                  <a16:creationId xmlns:a16="http://schemas.microsoft.com/office/drawing/2014/main" id="{0D66AA37-2118-67D3-B7A4-3B516A5FA0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61" y="1305"/>
              <a:ext cx="0" cy="1185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Freeform 81">
              <a:extLst>
                <a:ext uri="{FF2B5EF4-FFF2-40B4-BE49-F238E27FC236}">
                  <a16:creationId xmlns:a16="http://schemas.microsoft.com/office/drawing/2014/main" id="{35233847-D248-D0B8-5101-C17EC03A7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31"/>
              <a:ext cx="5154" cy="2241"/>
            </a:xfrm>
            <a:custGeom>
              <a:avLst/>
              <a:gdLst>
                <a:gd name="T0" fmla="*/ 1704 w 5154"/>
                <a:gd name="T1" fmla="*/ 2241 h 2241"/>
                <a:gd name="T2" fmla="*/ 5154 w 5154"/>
                <a:gd name="T3" fmla="*/ 1087 h 2241"/>
                <a:gd name="T4" fmla="*/ 3444 w 5154"/>
                <a:gd name="T5" fmla="*/ 0 h 2241"/>
                <a:gd name="T6" fmla="*/ 0 w 5154"/>
                <a:gd name="T7" fmla="*/ 861 h 2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54"/>
                <a:gd name="T13" fmla="*/ 0 h 2241"/>
                <a:gd name="T14" fmla="*/ 5154 w 5154"/>
                <a:gd name="T15" fmla="*/ 2241 h 2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54" h="2241">
                  <a:moveTo>
                    <a:pt x="1704" y="2241"/>
                  </a:moveTo>
                  <a:lnTo>
                    <a:pt x="5154" y="1087"/>
                  </a:lnTo>
                  <a:lnTo>
                    <a:pt x="3444" y="0"/>
                  </a:lnTo>
                  <a:lnTo>
                    <a:pt x="0" y="861"/>
                  </a:lnTo>
                </a:path>
              </a:pathLst>
            </a:custGeom>
            <a:solidFill>
              <a:srgbClr val="FFAB11">
                <a:alpha val="50980"/>
              </a:srgbClr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Freeform 82">
              <a:extLst>
                <a:ext uri="{FF2B5EF4-FFF2-40B4-BE49-F238E27FC236}">
                  <a16:creationId xmlns:a16="http://schemas.microsoft.com/office/drawing/2014/main" id="{D81FED7C-CAE9-A878-8163-3B7F31C7B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" y="1323"/>
              <a:ext cx="4103" cy="1767"/>
            </a:xfrm>
            <a:custGeom>
              <a:avLst/>
              <a:gdLst>
                <a:gd name="T0" fmla="*/ 1294 w 4103"/>
                <a:gd name="T1" fmla="*/ 1767 h 1767"/>
                <a:gd name="T2" fmla="*/ 4103 w 4103"/>
                <a:gd name="T3" fmla="*/ 900 h 1767"/>
                <a:gd name="T4" fmla="*/ 2640 w 4103"/>
                <a:gd name="T5" fmla="*/ 0 h 1767"/>
                <a:gd name="T6" fmla="*/ 0 w 4103"/>
                <a:gd name="T7" fmla="*/ 664 h 17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03"/>
                <a:gd name="T13" fmla="*/ 0 h 1767"/>
                <a:gd name="T14" fmla="*/ 4103 w 4103"/>
                <a:gd name="T15" fmla="*/ 1767 h 1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03" h="1767">
                  <a:moveTo>
                    <a:pt x="1294" y="1767"/>
                  </a:moveTo>
                  <a:lnTo>
                    <a:pt x="4103" y="900"/>
                  </a:lnTo>
                  <a:lnTo>
                    <a:pt x="2640" y="0"/>
                  </a:lnTo>
                  <a:lnTo>
                    <a:pt x="0" y="664"/>
                  </a:lnTo>
                </a:path>
              </a:pathLst>
            </a:custGeom>
            <a:solidFill>
              <a:schemeClr val="accent1">
                <a:alpha val="50980"/>
              </a:schemeClr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Freeform 83">
              <a:extLst>
                <a:ext uri="{FF2B5EF4-FFF2-40B4-BE49-F238E27FC236}">
                  <a16:creationId xmlns:a16="http://schemas.microsoft.com/office/drawing/2014/main" id="{F6E267D0-B2BF-0BB0-6A0C-C212320E5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" y="660"/>
              <a:ext cx="4111" cy="1824"/>
            </a:xfrm>
            <a:custGeom>
              <a:avLst/>
              <a:gdLst>
                <a:gd name="T0" fmla="*/ 1385 w 4111"/>
                <a:gd name="T1" fmla="*/ 1824 h 1824"/>
                <a:gd name="T2" fmla="*/ 4111 w 4111"/>
                <a:gd name="T3" fmla="*/ 897 h 1824"/>
                <a:gd name="T4" fmla="*/ 2694 w 4111"/>
                <a:gd name="T5" fmla="*/ 0 h 1824"/>
                <a:gd name="T6" fmla="*/ 0 w 4111"/>
                <a:gd name="T7" fmla="*/ 702 h 1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1"/>
                <a:gd name="T13" fmla="*/ 0 h 1824"/>
                <a:gd name="T14" fmla="*/ 4111 w 4111"/>
                <a:gd name="T15" fmla="*/ 1824 h 1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1" h="1824">
                  <a:moveTo>
                    <a:pt x="1385" y="1824"/>
                  </a:moveTo>
                  <a:lnTo>
                    <a:pt x="4111" y="897"/>
                  </a:lnTo>
                  <a:lnTo>
                    <a:pt x="2694" y="0"/>
                  </a:lnTo>
                  <a:lnTo>
                    <a:pt x="0" y="702"/>
                  </a:lnTo>
                </a:path>
              </a:pathLst>
            </a:custGeom>
            <a:solidFill>
              <a:schemeClr val="accent1">
                <a:alpha val="50980"/>
              </a:schemeClr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Freeform 84">
              <a:extLst>
                <a:ext uri="{FF2B5EF4-FFF2-40B4-BE49-F238E27FC236}">
                  <a16:creationId xmlns:a16="http://schemas.microsoft.com/office/drawing/2014/main" id="{3D05CEB9-994F-D7B9-95B8-5ADA4114A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" y="1260"/>
              <a:ext cx="2944" cy="1280"/>
            </a:xfrm>
            <a:custGeom>
              <a:avLst/>
              <a:gdLst>
                <a:gd name="T0" fmla="*/ 1 w 5154"/>
                <a:gd name="T1" fmla="*/ 1 h 2241"/>
                <a:gd name="T2" fmla="*/ 1 w 5154"/>
                <a:gd name="T3" fmla="*/ 1 h 2241"/>
                <a:gd name="T4" fmla="*/ 1 w 5154"/>
                <a:gd name="T5" fmla="*/ 0 h 2241"/>
                <a:gd name="T6" fmla="*/ 0 w 5154"/>
                <a:gd name="T7" fmla="*/ 1 h 2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54"/>
                <a:gd name="T13" fmla="*/ 0 h 2241"/>
                <a:gd name="T14" fmla="*/ 5154 w 5154"/>
                <a:gd name="T15" fmla="*/ 2241 h 2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54" h="2241">
                  <a:moveTo>
                    <a:pt x="1704" y="2241"/>
                  </a:moveTo>
                  <a:lnTo>
                    <a:pt x="5154" y="1087"/>
                  </a:lnTo>
                  <a:lnTo>
                    <a:pt x="3444" y="0"/>
                  </a:lnTo>
                  <a:lnTo>
                    <a:pt x="0" y="861"/>
                  </a:lnTo>
                </a:path>
              </a:pathLst>
            </a:custGeom>
            <a:solidFill>
              <a:srgbClr val="9800E8">
                <a:alpha val="50980"/>
              </a:srgbClr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Freeform 85">
              <a:extLst>
                <a:ext uri="{FF2B5EF4-FFF2-40B4-BE49-F238E27FC236}">
                  <a16:creationId xmlns:a16="http://schemas.microsoft.com/office/drawing/2014/main" id="{C880C8B9-D760-616D-6ABD-0C3D821E8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1070"/>
              <a:ext cx="2944" cy="1280"/>
            </a:xfrm>
            <a:custGeom>
              <a:avLst/>
              <a:gdLst>
                <a:gd name="T0" fmla="*/ 1 w 5154"/>
                <a:gd name="T1" fmla="*/ 1 h 2241"/>
                <a:gd name="T2" fmla="*/ 1 w 5154"/>
                <a:gd name="T3" fmla="*/ 1 h 2241"/>
                <a:gd name="T4" fmla="*/ 1 w 5154"/>
                <a:gd name="T5" fmla="*/ 0 h 2241"/>
                <a:gd name="T6" fmla="*/ 0 w 5154"/>
                <a:gd name="T7" fmla="*/ 1 h 2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54"/>
                <a:gd name="T13" fmla="*/ 0 h 2241"/>
                <a:gd name="T14" fmla="*/ 5154 w 5154"/>
                <a:gd name="T15" fmla="*/ 2241 h 2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54" h="2241">
                  <a:moveTo>
                    <a:pt x="1704" y="2241"/>
                  </a:moveTo>
                  <a:lnTo>
                    <a:pt x="5154" y="1087"/>
                  </a:lnTo>
                  <a:lnTo>
                    <a:pt x="3444" y="0"/>
                  </a:lnTo>
                  <a:lnTo>
                    <a:pt x="0" y="861"/>
                  </a:lnTo>
                </a:path>
              </a:pathLst>
            </a:custGeom>
            <a:solidFill>
              <a:srgbClr val="9800E8">
                <a:alpha val="50980"/>
              </a:srgbClr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Line 86">
              <a:extLst>
                <a:ext uri="{FF2B5EF4-FFF2-40B4-BE49-F238E27FC236}">
                  <a16:creationId xmlns:a16="http://schemas.microsoft.com/office/drawing/2014/main" id="{6BAA7794-B552-A435-739C-1CB5FB8108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4" y="1379"/>
              <a:ext cx="0" cy="605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Freeform 87">
              <a:extLst>
                <a:ext uri="{FF2B5EF4-FFF2-40B4-BE49-F238E27FC236}">
                  <a16:creationId xmlns:a16="http://schemas.microsoft.com/office/drawing/2014/main" id="{98735F6F-8B94-61C4-2A67-5BECD0846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" y="1566"/>
              <a:ext cx="3" cy="651"/>
            </a:xfrm>
            <a:custGeom>
              <a:avLst/>
              <a:gdLst>
                <a:gd name="T0" fmla="*/ 3 w 3"/>
                <a:gd name="T1" fmla="*/ 651 h 651"/>
                <a:gd name="T2" fmla="*/ 0 w 3"/>
                <a:gd name="T3" fmla="*/ 0 h 651"/>
                <a:gd name="T4" fmla="*/ 0 60000 65536"/>
                <a:gd name="T5" fmla="*/ 0 60000 65536"/>
                <a:gd name="T6" fmla="*/ 0 w 3"/>
                <a:gd name="T7" fmla="*/ 0 h 651"/>
                <a:gd name="T8" fmla="*/ 3 w 3"/>
                <a:gd name="T9" fmla="*/ 651 h 6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51">
                  <a:moveTo>
                    <a:pt x="3" y="651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Line 88">
              <a:extLst>
                <a:ext uri="{FF2B5EF4-FFF2-40B4-BE49-F238E27FC236}">
                  <a16:creationId xmlns:a16="http://schemas.microsoft.com/office/drawing/2014/main" id="{C12667D8-6124-2536-6AA9-F2B16A0F8A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1" y="1687"/>
              <a:ext cx="0" cy="20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Line 89">
              <a:extLst>
                <a:ext uri="{FF2B5EF4-FFF2-40B4-BE49-F238E27FC236}">
                  <a16:creationId xmlns:a16="http://schemas.microsoft.com/office/drawing/2014/main" id="{AA915F31-7470-A8B8-581D-AA33A83A78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9" y="2333"/>
              <a:ext cx="0" cy="20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Line 90">
              <a:extLst>
                <a:ext uri="{FF2B5EF4-FFF2-40B4-BE49-F238E27FC236}">
                  <a16:creationId xmlns:a16="http://schemas.microsoft.com/office/drawing/2014/main" id="{711FE724-5079-7DED-02CB-B0037FEBE6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8" y="1563"/>
              <a:ext cx="0" cy="20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Line 91">
              <a:extLst>
                <a:ext uri="{FF2B5EF4-FFF2-40B4-BE49-F238E27FC236}">
                  <a16:creationId xmlns:a16="http://schemas.microsoft.com/office/drawing/2014/main" id="{25276A7E-F8AF-8A5B-5164-31232C7114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" y="1753"/>
              <a:ext cx="971" cy="519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Line 92">
              <a:extLst>
                <a:ext uri="{FF2B5EF4-FFF2-40B4-BE49-F238E27FC236}">
                  <a16:creationId xmlns:a16="http://schemas.microsoft.com/office/drawing/2014/main" id="{1420B8EB-A13A-0AEC-0FE4-CA0C460D29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1" y="2540"/>
              <a:ext cx="226" cy="109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Line 93">
              <a:extLst>
                <a:ext uri="{FF2B5EF4-FFF2-40B4-BE49-F238E27FC236}">
                  <a16:creationId xmlns:a16="http://schemas.microsoft.com/office/drawing/2014/main" id="{BFE48CA7-355A-5477-4B73-F49CA3C4F5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15" y="1873"/>
              <a:ext cx="1240" cy="61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Line 94">
              <a:extLst>
                <a:ext uri="{FF2B5EF4-FFF2-40B4-BE49-F238E27FC236}">
                  <a16:creationId xmlns:a16="http://schemas.microsoft.com/office/drawing/2014/main" id="{4F7EDE84-4F19-41A5-DB9E-CFA82D1E8C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41"/>
              <a:ext cx="514" cy="831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Line 95">
              <a:extLst>
                <a:ext uri="{FF2B5EF4-FFF2-40B4-BE49-F238E27FC236}">
                  <a16:creationId xmlns:a16="http://schemas.microsoft.com/office/drawing/2014/main" id="{8C044BF1-0F10-4669-4A84-6B03A7A05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" y="1093"/>
              <a:ext cx="965" cy="47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2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92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7">
            <a:extLst>
              <a:ext uri="{FF2B5EF4-FFF2-40B4-BE49-F238E27FC236}">
                <a16:creationId xmlns:a16="http://schemas.microsoft.com/office/drawing/2014/main" id="{D63D0F5A-44D0-E482-CBCC-3D83CB1FF029}"/>
              </a:ext>
            </a:extLst>
          </p:cNvPr>
          <p:cNvGrpSpPr>
            <a:grpSpLocks/>
          </p:cNvGrpSpPr>
          <p:nvPr/>
        </p:nvGrpSpPr>
        <p:grpSpPr bwMode="auto">
          <a:xfrm>
            <a:off x="1708150" y="512763"/>
            <a:ext cx="3783013" cy="2922587"/>
            <a:chOff x="1076" y="323"/>
            <a:chExt cx="2383" cy="1841"/>
          </a:xfrm>
        </p:grpSpPr>
        <p:grpSp>
          <p:nvGrpSpPr>
            <p:cNvPr id="29705" name="Group 85">
              <a:extLst>
                <a:ext uri="{FF2B5EF4-FFF2-40B4-BE49-F238E27FC236}">
                  <a16:creationId xmlns:a16="http://schemas.microsoft.com/office/drawing/2014/main" id="{A8B4A34A-50BC-88FC-BDE3-5FC4E0792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" y="632"/>
              <a:ext cx="2256" cy="1532"/>
              <a:chOff x="1339" y="1005"/>
              <a:chExt cx="2256" cy="1532"/>
            </a:xfrm>
          </p:grpSpPr>
          <p:sp>
            <p:nvSpPr>
              <p:cNvPr id="29711" name="Rectangle 3">
                <a:extLst>
                  <a:ext uri="{FF2B5EF4-FFF2-40B4-BE49-F238E27FC236}">
                    <a16:creationId xmlns:a16="http://schemas.microsoft.com/office/drawing/2014/main" id="{6B83C9DC-180E-4508-8733-E4654193D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" y="1043"/>
                <a:ext cx="2224" cy="149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grpSp>
            <p:nvGrpSpPr>
              <p:cNvPr id="29712" name="Group 84">
                <a:extLst>
                  <a:ext uri="{FF2B5EF4-FFF2-40B4-BE49-F238E27FC236}">
                    <a16:creationId xmlns:a16="http://schemas.microsoft.com/office/drawing/2014/main" id="{12546ADE-15E0-DB5A-B8A2-729AEF740D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9" y="1005"/>
                <a:ext cx="2224" cy="1512"/>
                <a:chOff x="1339" y="1005"/>
                <a:chExt cx="2224" cy="1512"/>
              </a:xfrm>
            </p:grpSpPr>
            <p:pic>
              <p:nvPicPr>
                <p:cNvPr id="29713" name="Picture 5">
                  <a:extLst>
                    <a:ext uri="{FF2B5EF4-FFF2-40B4-BE49-F238E27FC236}">
                      <a16:creationId xmlns:a16="http://schemas.microsoft.com/office/drawing/2014/main" id="{DF4885D8-F05E-52BA-D8BC-12CE22BDE9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21"/>
                <a:stretch>
                  <a:fillRect/>
                </a:stretch>
              </p:blipFill>
              <p:spPr bwMode="auto">
                <a:xfrm>
                  <a:off x="1339" y="1005"/>
                  <a:ext cx="2224" cy="15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73158" name="Text Box 6">
                  <a:extLst>
                    <a:ext uri="{FF2B5EF4-FFF2-40B4-BE49-F238E27FC236}">
                      <a16:creationId xmlns:a16="http://schemas.microsoft.com/office/drawing/2014/main" id="{FA522C79-2A97-E42C-1147-7BBCE741BD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3" y="2259"/>
                  <a:ext cx="149" cy="2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de-DE" sz="1800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imes New Roman" charset="0"/>
                      <a:ea typeface="+mn-ea"/>
                    </a:rPr>
                    <a:t>x</a:t>
                  </a:r>
                </a:p>
              </p:txBody>
            </p:sp>
            <p:sp>
              <p:nvSpPr>
                <p:cNvPr id="1073159" name="Text Box 7">
                  <a:extLst>
                    <a:ext uri="{FF2B5EF4-FFF2-40B4-BE49-F238E27FC236}">
                      <a16:creationId xmlns:a16="http://schemas.microsoft.com/office/drawing/2014/main" id="{7B806712-2863-0A37-35B8-4AF4BF3F07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71" y="1069"/>
                  <a:ext cx="149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de-DE" sz="18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charset="0"/>
                      <a:ea typeface="+mn-ea"/>
                    </a:rPr>
                    <a:t>z</a:t>
                  </a:r>
                </a:p>
              </p:txBody>
            </p:sp>
            <p:sp>
              <p:nvSpPr>
                <p:cNvPr id="29716" name="Rectangle 8">
                  <a:extLst>
                    <a:ext uri="{FF2B5EF4-FFF2-40B4-BE49-F238E27FC236}">
                      <a16:creationId xmlns:a16="http://schemas.microsoft.com/office/drawing/2014/main" id="{78D58367-9DFC-67BF-01A6-B843152EC1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6" y="1042"/>
                  <a:ext cx="95" cy="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sp>
              <p:nvSpPr>
                <p:cNvPr id="1073161" name="Text Box 9">
                  <a:extLst>
                    <a:ext uri="{FF2B5EF4-FFF2-40B4-BE49-F238E27FC236}">
                      <a16:creationId xmlns:a16="http://schemas.microsoft.com/office/drawing/2014/main" id="{5AE07847-1FE8-5F58-612E-5F5BDE69F6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49" y="1016"/>
                  <a:ext cx="188" cy="2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DE" sz="1800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imes New Roman" charset="0"/>
                      <a:ea typeface="+mn-ea"/>
                    </a:rPr>
                    <a:t>y</a:t>
                  </a:r>
                </a:p>
              </p:txBody>
            </p:sp>
          </p:grpSp>
        </p:grpSp>
        <p:grpSp>
          <p:nvGrpSpPr>
            <p:cNvPr id="29706" name="Group 66">
              <a:extLst>
                <a:ext uri="{FF2B5EF4-FFF2-40B4-BE49-F238E27FC236}">
                  <a16:creationId xmlns:a16="http://schemas.microsoft.com/office/drawing/2014/main" id="{1D33D50D-80F2-86C0-838E-6E49E77D2E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" y="323"/>
              <a:ext cx="936" cy="795"/>
              <a:chOff x="2931" y="1250"/>
              <a:chExt cx="1330" cy="1129"/>
            </a:xfrm>
          </p:grpSpPr>
          <p:sp>
            <p:nvSpPr>
              <p:cNvPr id="1073219" name="Text Box 67">
                <a:extLst>
                  <a:ext uri="{FF2B5EF4-FFF2-40B4-BE49-F238E27FC236}">
                    <a16:creationId xmlns:a16="http://schemas.microsoft.com/office/drawing/2014/main" id="{0EED514C-E7C9-AB69-C4E8-A1CD31A3F0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1" y="1250"/>
                <a:ext cx="1330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180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e</a:t>
                </a:r>
              </a:p>
            </p:txBody>
          </p:sp>
          <p:sp>
            <p:nvSpPr>
              <p:cNvPr id="29708" name="Line 68">
                <a:extLst>
                  <a:ext uri="{FF2B5EF4-FFF2-40B4-BE49-F238E27FC236}">
                    <a16:creationId xmlns:a16="http://schemas.microsoft.com/office/drawing/2014/main" id="{9869C358-6D42-6A5F-68D9-6DBA5A9AA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85" y="2176"/>
                <a:ext cx="149" cy="115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09" name="Line 69">
                <a:extLst>
                  <a:ext uri="{FF2B5EF4-FFF2-40B4-BE49-F238E27FC236}">
                    <a16:creationId xmlns:a16="http://schemas.microsoft.com/office/drawing/2014/main" id="{82AB5796-1851-783E-662D-743276DAE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36" y="2292"/>
                <a:ext cx="116" cy="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0" name="Line 70">
                <a:extLst>
                  <a:ext uri="{FF2B5EF4-FFF2-40B4-BE49-F238E27FC236}">
                    <a16:creationId xmlns:a16="http://schemas.microsoft.com/office/drawing/2014/main" id="{6C53FE97-22A4-7A94-EBF4-0FD8D50FB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86" y="1481"/>
                <a:ext cx="896" cy="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71">
            <a:extLst>
              <a:ext uri="{FF2B5EF4-FFF2-40B4-BE49-F238E27FC236}">
                <a16:creationId xmlns:a16="http://schemas.microsoft.com/office/drawing/2014/main" id="{017F7AD2-DFAE-6598-09FE-AD08C144600B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2281238"/>
            <a:ext cx="1208088" cy="1404937"/>
            <a:chOff x="2873" y="2081"/>
            <a:chExt cx="1081" cy="1258"/>
          </a:xfrm>
        </p:grpSpPr>
        <p:sp>
          <p:nvSpPr>
            <p:cNvPr id="29703" name="Oval 72">
              <a:extLst>
                <a:ext uri="{FF2B5EF4-FFF2-40B4-BE49-F238E27FC236}">
                  <a16:creationId xmlns:a16="http://schemas.microsoft.com/office/drawing/2014/main" id="{1EBF8D99-88AF-4E5F-DE0C-4C086181A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3" y="2081"/>
              <a:ext cx="1081" cy="1258"/>
            </a:xfrm>
            <a:prstGeom prst="ellipse">
              <a:avLst/>
            </a:prstGeom>
            <a:solidFill>
              <a:srgbClr val="FFE700">
                <a:alpha val="6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29704" name="Oval 73">
              <a:extLst>
                <a:ext uri="{FF2B5EF4-FFF2-40B4-BE49-F238E27FC236}">
                  <a16:creationId xmlns:a16="http://schemas.microsoft.com/office/drawing/2014/main" id="{0E90263B-B824-4AB3-26ED-3BD58EC9F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0" y="2597"/>
              <a:ext cx="508" cy="409"/>
            </a:xfrm>
            <a:prstGeom prst="ellipse">
              <a:avLst/>
            </a:prstGeom>
            <a:solidFill>
              <a:srgbClr val="F5FFF6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</p:grpSp>
      <p:grpSp>
        <p:nvGrpSpPr>
          <p:cNvPr id="7" name="Group 82">
            <a:extLst>
              <a:ext uri="{FF2B5EF4-FFF2-40B4-BE49-F238E27FC236}">
                <a16:creationId xmlns:a16="http://schemas.microsoft.com/office/drawing/2014/main" id="{7A0BC8E4-8DAF-0284-419B-8B8199AC5E39}"/>
              </a:ext>
            </a:extLst>
          </p:cNvPr>
          <p:cNvGrpSpPr>
            <a:grpSpLocks/>
          </p:cNvGrpSpPr>
          <p:nvPr/>
        </p:nvGrpSpPr>
        <p:grpSpPr bwMode="auto">
          <a:xfrm>
            <a:off x="6513513" y="2735263"/>
            <a:ext cx="2763837" cy="3540125"/>
            <a:chOff x="4360" y="1924"/>
            <a:chExt cx="1741" cy="2230"/>
          </a:xfrm>
        </p:grpSpPr>
        <p:pic>
          <p:nvPicPr>
            <p:cNvPr id="1073231" name="Picture 79">
              <a:extLst>
                <a:ext uri="{FF2B5EF4-FFF2-40B4-BE49-F238E27FC236}">
                  <a16:creationId xmlns:a16="http://schemas.microsoft.com/office/drawing/2014/main" id="{9B4D3A72-800E-3A79-4797-0C0827149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r="2454"/>
            <a:stretch>
              <a:fillRect/>
            </a:stretch>
          </p:blipFill>
          <p:spPr bwMode="auto">
            <a:xfrm>
              <a:off x="4392" y="2242"/>
              <a:ext cx="1709" cy="1912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FFFFFF">
                  <a:alpha val="74998"/>
                </a:srgbClr>
              </a:outerShdw>
            </a:effectLst>
          </p:spPr>
        </p:pic>
        <p:sp>
          <p:nvSpPr>
            <p:cNvPr id="29701" name="AutoShape 80">
              <a:extLst>
                <a:ext uri="{FF2B5EF4-FFF2-40B4-BE49-F238E27FC236}">
                  <a16:creationId xmlns:a16="http://schemas.microsoft.com/office/drawing/2014/main" id="{6E0D4063-5614-D0FC-968A-BFC530B50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" y="2010"/>
              <a:ext cx="434" cy="2095"/>
            </a:xfrm>
            <a:prstGeom prst="can">
              <a:avLst>
                <a:gd name="adj" fmla="val 46372"/>
              </a:avLst>
            </a:prstGeom>
            <a:gradFill rotWithShape="0">
              <a:gsLst>
                <a:gs pos="0">
                  <a:srgbClr val="9800E8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29702" name="Rectangle 81">
              <a:extLst>
                <a:ext uri="{FF2B5EF4-FFF2-40B4-BE49-F238E27FC236}">
                  <a16:creationId xmlns:a16="http://schemas.microsoft.com/office/drawing/2014/main" id="{301A516C-EBF7-CF15-A191-6461012F1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924"/>
              <a:ext cx="611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F42D3436-F741-95A0-69CD-9AE7235B5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211138"/>
            <a:ext cx="864235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Definition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Existence</a:t>
            </a:r>
            <a:endParaRPr lang="de-DE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𝚫@X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all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skeleton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𝚫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X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endowed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natural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topological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Intuitively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two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near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each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other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their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curves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near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each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other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X.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implies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consider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 marL="0" algn="ctr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 𝚫@X,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which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defines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topological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space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  <a:sym typeface="Symbol" pitchFamily="2" charset="2"/>
            </a:endParaRPr>
          </a:p>
          <a:p>
            <a:pPr marL="0" algn="ctr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@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𝚫@X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).</a:t>
            </a:r>
            <a:endParaRPr lang="de-DE" altLang="en-US" sz="2400" dirty="0">
              <a:latin typeface="Times-Roman" pitchFamily="2" charset="0"/>
            </a:endParaRPr>
          </a:p>
        </p:txBody>
      </p:sp>
      <p:sp>
        <p:nvSpPr>
          <p:cNvPr id="3" name="Text Box 52">
            <a:extLst>
              <a:ext uri="{FF2B5EF4-FFF2-40B4-BE49-F238E27FC236}">
                <a16:creationId xmlns:a16="http://schemas.microsoft.com/office/drawing/2014/main" id="{1B23A5DF-AA32-5946-1949-B27D42452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575" y="3771900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uiExpand="1" build="p" autoUpdateAnimBg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1D4A832C-486C-395C-A835-36D1FA1C0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165100"/>
            <a:ext cx="864235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states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there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bijection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</a:p>
          <a:p>
            <a:pPr algn="ctr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@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𝚫@X ⥲ 𝚫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@Γ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@X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which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conserves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topologies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More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generally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if</a:t>
            </a:r>
            <a:endParaRPr lang="de-DE" altLang="en-US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, Γ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, Γ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3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,...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n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is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any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sequence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of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digraphs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,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and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if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p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is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a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permutation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of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index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set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1,2,3,...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,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then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there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is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a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bijection</a:t>
            </a:r>
            <a:endParaRPr lang="de-DE" altLang="en-US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  <a:sym typeface="Symbol" pitchFamily="2" charset="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@ Γ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2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@...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n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@X ⥲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p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(1)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@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p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(2)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@...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Γ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p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(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n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)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@X 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  <a:sym typeface="Symbol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that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conserves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the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two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topologies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.</a:t>
            </a:r>
            <a:endParaRPr lang="de-DE" altLang="en-US" sz="2400" i="1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2B5199B0-9204-4D95-D4AA-7E07F37B6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038225"/>
            <a:ext cx="86423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II.3.1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Examples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Music: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Counterpoint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Beethoven‘s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motif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construction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Collaboration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performance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F6AAAD5D-75DE-9423-64C7-CAF5D3A7F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038225"/>
            <a:ext cx="864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1. Counterpoint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98" name="AutoShape 54">
            <a:extLst>
              <a:ext uri="{FF2B5EF4-FFF2-40B4-BE49-F238E27FC236}">
                <a16:creationId xmlns:a16="http://schemas.microsoft.com/office/drawing/2014/main" id="{B9ABA55B-DB78-0016-6497-A9A79D4BDEC9}"/>
              </a:ext>
            </a:extLst>
          </p:cNvPr>
          <p:cNvSpPr>
            <a:spLocks noChangeArrowheads="1"/>
          </p:cNvSpPr>
          <p:nvPr/>
        </p:nvSpPr>
        <p:spPr bwMode="auto">
          <a:xfrm rot="3115954">
            <a:off x="4233069" y="2893219"/>
            <a:ext cx="1360487" cy="3206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07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2" name="Rectangle 48">
            <a:extLst>
              <a:ext uri="{FF2B5EF4-FFF2-40B4-BE49-F238E27FC236}">
                <a16:creationId xmlns:a16="http://schemas.microsoft.com/office/drawing/2014/main" id="{C47E9D15-6896-4DD8-91B9-2258F3A5B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279400"/>
            <a:ext cx="2316162" cy="2295525"/>
          </a:xfrm>
          <a:prstGeom prst="rect">
            <a:avLst/>
          </a:prstGeom>
          <a:solidFill>
            <a:srgbClr val="616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1081391" name="Rectangle 47">
            <a:extLst>
              <a:ext uri="{FF2B5EF4-FFF2-40B4-BE49-F238E27FC236}">
                <a16:creationId xmlns:a16="http://schemas.microsoft.com/office/drawing/2014/main" id="{82F27ECA-C57B-CFD5-94F2-D2D6B9507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287338"/>
            <a:ext cx="2316162" cy="2295525"/>
          </a:xfrm>
          <a:prstGeom prst="rect">
            <a:avLst/>
          </a:prstGeom>
          <a:solidFill>
            <a:srgbClr val="616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pic>
        <p:nvPicPr>
          <p:cNvPr id="50181" name="escher1 (Converted).mov" descr="/Users/mazzola/MaMuTh/Artikel/cincinnati/escher1.mov">
            <a:hlinkClick r:id="" action="ppaction://media"/>
            <a:extLst>
              <a:ext uri="{FF2B5EF4-FFF2-40B4-BE49-F238E27FC236}">
                <a16:creationId xmlns:a16="http://schemas.microsoft.com/office/drawing/2014/main" id="{03F8DF7C-31CE-D1BB-8FDA-046C08586C4D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17488"/>
            <a:ext cx="22971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escher2 (Converted).mov" descr="/Users/mazzola/MaMuTh/Artikel/cincinnati/escher2.mov">
            <a:hlinkClick r:id="" action="ppaction://media"/>
            <a:extLst>
              <a:ext uri="{FF2B5EF4-FFF2-40B4-BE49-F238E27FC236}">
                <a16:creationId xmlns:a16="http://schemas.microsoft.com/office/drawing/2014/main" id="{1E1E3B8D-9D68-D48B-BE7B-7A1800C30F9D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11138"/>
            <a:ext cx="23034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388" name="Picture 44">
            <a:extLst>
              <a:ext uri="{FF2B5EF4-FFF2-40B4-BE49-F238E27FC236}">
                <a16:creationId xmlns:a16="http://schemas.microsoft.com/office/drawing/2014/main" id="{70C73450-ADBF-728A-59ED-EB8FF775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05288" y="3652838"/>
            <a:ext cx="2312987" cy="2303462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081390" name="AutoShape 46">
            <a:extLst>
              <a:ext uri="{FF2B5EF4-FFF2-40B4-BE49-F238E27FC236}">
                <a16:creationId xmlns:a16="http://schemas.microsoft.com/office/drawing/2014/main" id="{35DCB1D3-70F6-BC08-8E5A-870C563B51E6}"/>
              </a:ext>
            </a:extLst>
          </p:cNvPr>
          <p:cNvSpPr>
            <a:spLocks noChangeArrowheads="1"/>
          </p:cNvSpPr>
          <p:nvPr/>
        </p:nvSpPr>
        <p:spPr bwMode="auto">
          <a:xfrm rot="18484046" flipH="1">
            <a:off x="5099844" y="2888456"/>
            <a:ext cx="1360488" cy="3206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07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81395" name="Picture 51">
            <a:extLst>
              <a:ext uri="{FF2B5EF4-FFF2-40B4-BE49-F238E27FC236}">
                <a16:creationId xmlns:a16="http://schemas.microsoft.com/office/drawing/2014/main" id="{0E084673-D116-526F-F285-253EFFA7F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74000"/>
          </a:blip>
          <a:srcRect l="5989" t="38255" r="3015"/>
          <a:stretch>
            <a:fillRect/>
          </a:stretch>
        </p:blipFill>
        <p:spPr bwMode="auto">
          <a:xfrm>
            <a:off x="3600450" y="6203950"/>
            <a:ext cx="3594100" cy="4381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081396" name="Picture 52">
            <a:extLst>
              <a:ext uri="{FF2B5EF4-FFF2-40B4-BE49-F238E27FC236}">
                <a16:creationId xmlns:a16="http://schemas.microsoft.com/office/drawing/2014/main" id="{01536CDD-2A66-4A28-0DDC-AB417171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74000"/>
          </a:blip>
          <a:srcRect l="5989" t="38255" r="3015"/>
          <a:stretch>
            <a:fillRect/>
          </a:stretch>
        </p:blipFill>
        <p:spPr bwMode="auto">
          <a:xfrm>
            <a:off x="901700" y="2728913"/>
            <a:ext cx="3594100" cy="4381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081397" name="Picture 53">
            <a:extLst>
              <a:ext uri="{FF2B5EF4-FFF2-40B4-BE49-F238E27FC236}">
                <a16:creationId xmlns:a16="http://schemas.microsoft.com/office/drawing/2014/main" id="{99CD99CC-36D5-4B91-1A5D-59AA7E9A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74000"/>
          </a:blip>
          <a:srcRect l="5989" t="38255" r="3015"/>
          <a:stretch>
            <a:fillRect/>
          </a:stretch>
        </p:blipFill>
        <p:spPr bwMode="auto">
          <a:xfrm>
            <a:off x="6218238" y="2728913"/>
            <a:ext cx="3594100" cy="4381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081403" name="Freeform 59">
            <a:extLst>
              <a:ext uri="{FF2B5EF4-FFF2-40B4-BE49-F238E27FC236}">
                <a16:creationId xmlns:a16="http://schemas.microsoft.com/office/drawing/2014/main" id="{ADED4726-0F86-2311-BEFB-13E17597F8AE}"/>
              </a:ext>
            </a:extLst>
          </p:cNvPr>
          <p:cNvSpPr>
            <a:spLocks/>
          </p:cNvSpPr>
          <p:nvPr/>
        </p:nvSpPr>
        <p:spPr bwMode="auto">
          <a:xfrm>
            <a:off x="1322388" y="2886075"/>
            <a:ext cx="2873375" cy="176213"/>
          </a:xfrm>
          <a:custGeom>
            <a:avLst/>
            <a:gdLst>
              <a:gd name="T0" fmla="*/ 0 w 3729"/>
              <a:gd name="T1" fmla="*/ 2147483646 h 227"/>
              <a:gd name="T2" fmla="*/ 2147483646 w 3729"/>
              <a:gd name="T3" fmla="*/ 2147483646 h 227"/>
              <a:gd name="T4" fmla="*/ 2147483646 w 3729"/>
              <a:gd name="T5" fmla="*/ 2147483646 h 227"/>
              <a:gd name="T6" fmla="*/ 2147483646 w 3729"/>
              <a:gd name="T7" fmla="*/ 2147483646 h 227"/>
              <a:gd name="T8" fmla="*/ 2147483646 w 3729"/>
              <a:gd name="T9" fmla="*/ 2147483646 h 227"/>
              <a:gd name="T10" fmla="*/ 2147483646 w 3729"/>
              <a:gd name="T11" fmla="*/ 0 h 227"/>
              <a:gd name="T12" fmla="*/ 2147483646 w 3729"/>
              <a:gd name="T13" fmla="*/ 2147483646 h 227"/>
              <a:gd name="T14" fmla="*/ 2147483646 w 3729"/>
              <a:gd name="T15" fmla="*/ 2147483646 h 227"/>
              <a:gd name="T16" fmla="*/ 2147483646 w 3729"/>
              <a:gd name="T17" fmla="*/ 2147483646 h 227"/>
              <a:gd name="T18" fmla="*/ 2147483646 w 3729"/>
              <a:gd name="T19" fmla="*/ 2147483646 h 2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29"/>
              <a:gd name="T31" fmla="*/ 0 h 227"/>
              <a:gd name="T32" fmla="*/ 3729 w 3729"/>
              <a:gd name="T33" fmla="*/ 227 h 2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29" h="227">
                <a:moveTo>
                  <a:pt x="0" y="101"/>
                </a:moveTo>
                <a:lnTo>
                  <a:pt x="346" y="164"/>
                </a:lnTo>
                <a:lnTo>
                  <a:pt x="718" y="132"/>
                </a:lnTo>
                <a:lnTo>
                  <a:pt x="1140" y="170"/>
                </a:lnTo>
                <a:lnTo>
                  <a:pt x="1593" y="227"/>
                </a:lnTo>
                <a:lnTo>
                  <a:pt x="2022" y="0"/>
                </a:lnTo>
                <a:lnTo>
                  <a:pt x="2463" y="25"/>
                </a:lnTo>
                <a:lnTo>
                  <a:pt x="2910" y="82"/>
                </a:lnTo>
                <a:lnTo>
                  <a:pt x="3351" y="57"/>
                </a:lnTo>
                <a:lnTo>
                  <a:pt x="3729" y="8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4" name="Freeform 60">
            <a:extLst>
              <a:ext uri="{FF2B5EF4-FFF2-40B4-BE49-F238E27FC236}">
                <a16:creationId xmlns:a16="http://schemas.microsoft.com/office/drawing/2014/main" id="{7BC723BB-2CC2-0CBD-0B07-33148BA0E057}"/>
              </a:ext>
            </a:extLst>
          </p:cNvPr>
          <p:cNvSpPr>
            <a:spLocks/>
          </p:cNvSpPr>
          <p:nvPr/>
        </p:nvSpPr>
        <p:spPr bwMode="auto">
          <a:xfrm>
            <a:off x="1312863" y="2762250"/>
            <a:ext cx="2887662" cy="303213"/>
          </a:xfrm>
          <a:custGeom>
            <a:avLst/>
            <a:gdLst>
              <a:gd name="T0" fmla="*/ 0 w 3742"/>
              <a:gd name="T1" fmla="*/ 2147483646 h 392"/>
              <a:gd name="T2" fmla="*/ 2147483646 w 3742"/>
              <a:gd name="T3" fmla="*/ 2147483646 h 392"/>
              <a:gd name="T4" fmla="*/ 2147483646 w 3742"/>
              <a:gd name="T5" fmla="*/ 2147483646 h 392"/>
              <a:gd name="T6" fmla="*/ 2147483646 w 3742"/>
              <a:gd name="T7" fmla="*/ 2147483646 h 392"/>
              <a:gd name="T8" fmla="*/ 2147483646 w 3742"/>
              <a:gd name="T9" fmla="*/ 2147483646 h 392"/>
              <a:gd name="T10" fmla="*/ 2147483646 w 3742"/>
              <a:gd name="T11" fmla="*/ 2147483646 h 392"/>
              <a:gd name="T12" fmla="*/ 2147483646 w 3742"/>
              <a:gd name="T13" fmla="*/ 2147483646 h 392"/>
              <a:gd name="T14" fmla="*/ 2147483646 w 3742"/>
              <a:gd name="T15" fmla="*/ 2147483646 h 392"/>
              <a:gd name="T16" fmla="*/ 2147483646 w 3742"/>
              <a:gd name="T17" fmla="*/ 2147483646 h 392"/>
              <a:gd name="T18" fmla="*/ 2147483646 w 3742"/>
              <a:gd name="T19" fmla="*/ 2147483646 h 392"/>
              <a:gd name="T20" fmla="*/ 2147483646 w 3742"/>
              <a:gd name="T21" fmla="*/ 0 h 392"/>
              <a:gd name="T22" fmla="*/ 2147483646 w 3742"/>
              <a:gd name="T23" fmla="*/ 2147483646 h 392"/>
              <a:gd name="T24" fmla="*/ 2147483646 w 3742"/>
              <a:gd name="T25" fmla="*/ 2147483646 h 392"/>
              <a:gd name="T26" fmla="*/ 2147483646 w 3742"/>
              <a:gd name="T27" fmla="*/ 2147483646 h 392"/>
              <a:gd name="T28" fmla="*/ 2147483646 w 3742"/>
              <a:gd name="T29" fmla="*/ 2147483646 h 392"/>
              <a:gd name="T30" fmla="*/ 2147483646 w 3742"/>
              <a:gd name="T31" fmla="*/ 2147483646 h 392"/>
              <a:gd name="T32" fmla="*/ 2147483646 w 3742"/>
              <a:gd name="T33" fmla="*/ 2147483646 h 392"/>
              <a:gd name="T34" fmla="*/ 2147483646 w 3742"/>
              <a:gd name="T35" fmla="*/ 2147483646 h 392"/>
              <a:gd name="T36" fmla="*/ 2147483646 w 3742"/>
              <a:gd name="T37" fmla="*/ 2147483646 h 392"/>
              <a:gd name="T38" fmla="*/ 2147483646 w 3742"/>
              <a:gd name="T39" fmla="*/ 2147483646 h 39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42"/>
              <a:gd name="T61" fmla="*/ 0 h 392"/>
              <a:gd name="T62" fmla="*/ 3742 w 3742"/>
              <a:gd name="T63" fmla="*/ 392 h 39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42" h="392">
                <a:moveTo>
                  <a:pt x="0" y="252"/>
                </a:moveTo>
                <a:lnTo>
                  <a:pt x="359" y="316"/>
                </a:lnTo>
                <a:lnTo>
                  <a:pt x="731" y="282"/>
                </a:lnTo>
                <a:lnTo>
                  <a:pt x="1131" y="333"/>
                </a:lnTo>
                <a:lnTo>
                  <a:pt x="1600" y="392"/>
                </a:lnTo>
                <a:lnTo>
                  <a:pt x="2043" y="156"/>
                </a:lnTo>
                <a:lnTo>
                  <a:pt x="2469" y="172"/>
                </a:lnTo>
                <a:lnTo>
                  <a:pt x="2917" y="236"/>
                </a:lnTo>
                <a:lnTo>
                  <a:pt x="3365" y="215"/>
                </a:lnTo>
                <a:lnTo>
                  <a:pt x="3742" y="226"/>
                </a:lnTo>
                <a:lnTo>
                  <a:pt x="3742" y="0"/>
                </a:lnTo>
                <a:lnTo>
                  <a:pt x="3351" y="41"/>
                </a:lnTo>
                <a:lnTo>
                  <a:pt x="2910" y="8"/>
                </a:lnTo>
                <a:lnTo>
                  <a:pt x="2469" y="103"/>
                </a:lnTo>
                <a:lnTo>
                  <a:pt x="2041" y="76"/>
                </a:lnTo>
                <a:lnTo>
                  <a:pt x="1587" y="151"/>
                </a:lnTo>
                <a:lnTo>
                  <a:pt x="1134" y="186"/>
                </a:lnTo>
                <a:lnTo>
                  <a:pt x="731" y="220"/>
                </a:lnTo>
                <a:lnTo>
                  <a:pt x="353" y="83"/>
                </a:lnTo>
                <a:lnTo>
                  <a:pt x="13" y="124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rgbClr val="FF0000">
                  <a:alpha val="3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6" name="Freeform 62">
            <a:extLst>
              <a:ext uri="{FF2B5EF4-FFF2-40B4-BE49-F238E27FC236}">
                <a16:creationId xmlns:a16="http://schemas.microsoft.com/office/drawing/2014/main" id="{F73A8302-AAB4-E0C4-EDB7-0B24D8F49A4D}"/>
              </a:ext>
            </a:extLst>
          </p:cNvPr>
          <p:cNvSpPr>
            <a:spLocks/>
          </p:cNvSpPr>
          <p:nvPr/>
        </p:nvSpPr>
        <p:spPr bwMode="auto">
          <a:xfrm>
            <a:off x="6656388" y="2847975"/>
            <a:ext cx="1587" cy="152400"/>
          </a:xfrm>
          <a:custGeom>
            <a:avLst/>
            <a:gdLst>
              <a:gd name="T0" fmla="*/ 0 w 1"/>
              <a:gd name="T1" fmla="*/ 2147483646 h 96"/>
              <a:gd name="T2" fmla="*/ 0 w 1"/>
              <a:gd name="T3" fmla="*/ 0 h 96"/>
              <a:gd name="T4" fmla="*/ 0 60000 65536"/>
              <a:gd name="T5" fmla="*/ 0 60000 65536"/>
              <a:gd name="T6" fmla="*/ 0 w 1"/>
              <a:gd name="T7" fmla="*/ 0 h 96"/>
              <a:gd name="T8" fmla="*/ 1 w 1"/>
              <a:gd name="T9" fmla="*/ 96 h 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96">
                <a:moveTo>
                  <a:pt x="0" y="96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7" name="Freeform 63">
            <a:extLst>
              <a:ext uri="{FF2B5EF4-FFF2-40B4-BE49-F238E27FC236}">
                <a16:creationId xmlns:a16="http://schemas.microsoft.com/office/drawing/2014/main" id="{7DED27FD-2652-23A8-1E91-9B0E2328DC00}"/>
              </a:ext>
            </a:extLst>
          </p:cNvPr>
          <p:cNvSpPr>
            <a:spLocks/>
          </p:cNvSpPr>
          <p:nvPr/>
        </p:nvSpPr>
        <p:spPr bwMode="auto">
          <a:xfrm>
            <a:off x="6635750" y="2763838"/>
            <a:ext cx="2887663" cy="303212"/>
          </a:xfrm>
          <a:custGeom>
            <a:avLst/>
            <a:gdLst>
              <a:gd name="T0" fmla="*/ 0 w 3742"/>
              <a:gd name="T1" fmla="*/ 2147483646 h 392"/>
              <a:gd name="T2" fmla="*/ 2147483646 w 3742"/>
              <a:gd name="T3" fmla="*/ 2147483646 h 392"/>
              <a:gd name="T4" fmla="*/ 2147483646 w 3742"/>
              <a:gd name="T5" fmla="*/ 2147483646 h 392"/>
              <a:gd name="T6" fmla="*/ 2147483646 w 3742"/>
              <a:gd name="T7" fmla="*/ 2147483646 h 392"/>
              <a:gd name="T8" fmla="*/ 2147483646 w 3742"/>
              <a:gd name="T9" fmla="*/ 2147483646 h 392"/>
              <a:gd name="T10" fmla="*/ 2147483646 w 3742"/>
              <a:gd name="T11" fmla="*/ 2147483646 h 392"/>
              <a:gd name="T12" fmla="*/ 2147483646 w 3742"/>
              <a:gd name="T13" fmla="*/ 2147483646 h 392"/>
              <a:gd name="T14" fmla="*/ 2147483646 w 3742"/>
              <a:gd name="T15" fmla="*/ 2147483646 h 392"/>
              <a:gd name="T16" fmla="*/ 2147483646 w 3742"/>
              <a:gd name="T17" fmla="*/ 2147483646 h 392"/>
              <a:gd name="T18" fmla="*/ 2147483646 w 3742"/>
              <a:gd name="T19" fmla="*/ 2147483646 h 392"/>
              <a:gd name="T20" fmla="*/ 2147483646 w 3742"/>
              <a:gd name="T21" fmla="*/ 0 h 392"/>
              <a:gd name="T22" fmla="*/ 2147483646 w 3742"/>
              <a:gd name="T23" fmla="*/ 2147483646 h 392"/>
              <a:gd name="T24" fmla="*/ 2147483646 w 3742"/>
              <a:gd name="T25" fmla="*/ 2147483646 h 392"/>
              <a:gd name="T26" fmla="*/ 2147483646 w 3742"/>
              <a:gd name="T27" fmla="*/ 2147483646 h 392"/>
              <a:gd name="T28" fmla="*/ 2147483646 w 3742"/>
              <a:gd name="T29" fmla="*/ 2147483646 h 392"/>
              <a:gd name="T30" fmla="*/ 2147483646 w 3742"/>
              <a:gd name="T31" fmla="*/ 2147483646 h 392"/>
              <a:gd name="T32" fmla="*/ 2147483646 w 3742"/>
              <a:gd name="T33" fmla="*/ 2147483646 h 392"/>
              <a:gd name="T34" fmla="*/ 2147483646 w 3742"/>
              <a:gd name="T35" fmla="*/ 2147483646 h 392"/>
              <a:gd name="T36" fmla="*/ 2147483646 w 3742"/>
              <a:gd name="T37" fmla="*/ 2147483646 h 392"/>
              <a:gd name="T38" fmla="*/ 2147483646 w 3742"/>
              <a:gd name="T39" fmla="*/ 2147483646 h 39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42"/>
              <a:gd name="T61" fmla="*/ 0 h 392"/>
              <a:gd name="T62" fmla="*/ 3742 w 3742"/>
              <a:gd name="T63" fmla="*/ 392 h 39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42" h="392">
                <a:moveTo>
                  <a:pt x="0" y="252"/>
                </a:moveTo>
                <a:lnTo>
                  <a:pt x="359" y="316"/>
                </a:lnTo>
                <a:lnTo>
                  <a:pt x="731" y="282"/>
                </a:lnTo>
                <a:lnTo>
                  <a:pt x="1131" y="333"/>
                </a:lnTo>
                <a:lnTo>
                  <a:pt x="1600" y="392"/>
                </a:lnTo>
                <a:lnTo>
                  <a:pt x="2043" y="156"/>
                </a:lnTo>
                <a:lnTo>
                  <a:pt x="2469" y="172"/>
                </a:lnTo>
                <a:lnTo>
                  <a:pt x="2917" y="236"/>
                </a:lnTo>
                <a:lnTo>
                  <a:pt x="3365" y="215"/>
                </a:lnTo>
                <a:lnTo>
                  <a:pt x="3742" y="226"/>
                </a:lnTo>
                <a:lnTo>
                  <a:pt x="3742" y="0"/>
                </a:lnTo>
                <a:lnTo>
                  <a:pt x="3351" y="41"/>
                </a:lnTo>
                <a:lnTo>
                  <a:pt x="2910" y="8"/>
                </a:lnTo>
                <a:lnTo>
                  <a:pt x="2469" y="103"/>
                </a:lnTo>
                <a:lnTo>
                  <a:pt x="2041" y="76"/>
                </a:lnTo>
                <a:lnTo>
                  <a:pt x="1587" y="151"/>
                </a:lnTo>
                <a:lnTo>
                  <a:pt x="1134" y="186"/>
                </a:lnTo>
                <a:lnTo>
                  <a:pt x="731" y="220"/>
                </a:lnTo>
                <a:lnTo>
                  <a:pt x="353" y="83"/>
                </a:lnTo>
                <a:lnTo>
                  <a:pt x="13" y="124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rgbClr val="FF0000">
                  <a:alpha val="3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00" fill="hold"/>
                                        <p:tgtEl>
                                          <p:spTgt spid="50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00" fill="hold"/>
                                        <p:tgtEl>
                                          <p:spTgt spid="50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1"/>
                </p:tgtEl>
              </p:cMediaNode>
            </p:video>
            <p:vide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2"/>
                </p:tgtEl>
              </p:cMediaNode>
            </p:video>
          </p:childTnLst>
        </p:cTn>
      </p:par>
    </p:tnLst>
    <p:bldLst>
      <p:bldP spid="1081392" grpId="0" animBg="1"/>
      <p:bldP spid="108139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A20A5FA2-5FB2-7389-FF15-9E9BA2682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038225"/>
            <a:ext cx="864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Beethoven‘s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motif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construction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uiExpand="1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Text Box 2">
            <a:extLst>
              <a:ext uri="{FF2B5EF4-FFF2-40B4-BE49-F238E27FC236}">
                <a16:creationId xmlns:a16="http://schemas.microsoft.com/office/drawing/2014/main" id="{BE0989D1-B39C-D145-2BCE-82BD88360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141288"/>
            <a:ext cx="7989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defTabSz="47307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 defTabSz="47307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Look at fanfare of Beethoven‘s op. 106 to understand rhythm!</a:t>
            </a:r>
          </a:p>
        </p:txBody>
      </p:sp>
      <p:pic>
        <p:nvPicPr>
          <p:cNvPr id="4" name="Picture 3" descr="fanfaregest.pdf">
            <a:extLst>
              <a:ext uri="{FF2B5EF4-FFF2-40B4-BE49-F238E27FC236}">
                <a16:creationId xmlns:a16="http://schemas.microsoft.com/office/drawing/2014/main" id="{02A74DE4-02DF-1424-5F3C-C9F1EF7973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12000" contrast="46000"/>
          </a:blip>
          <a:srcRect l="1224" t="15979" r="66270" b="10884"/>
          <a:stretch>
            <a:fillRect/>
          </a:stretch>
        </p:blipFill>
        <p:spPr bwMode="auto">
          <a:xfrm>
            <a:off x="2954338" y="838200"/>
            <a:ext cx="4914900" cy="3021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A6DFC0A8-8B80-32B9-AA48-1D472FBB20A0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4006850"/>
            <a:ext cx="5918200" cy="2613025"/>
            <a:chOff x="2452688" y="4006850"/>
            <a:chExt cx="5918200" cy="2613025"/>
          </a:xfrm>
        </p:grpSpPr>
        <p:pic>
          <p:nvPicPr>
            <p:cNvPr id="5" name="Picture 4" descr="fanfaregest.pdf">
              <a:extLst>
                <a:ext uri="{FF2B5EF4-FFF2-40B4-BE49-F238E27FC236}">
                  <a16:creationId xmlns:a16="http://schemas.microsoft.com/office/drawing/2014/main" id="{76ADC83E-4603-2992-0EA1-FC498F78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107"/>
            <a:stretch>
              <a:fillRect/>
            </a:stretch>
          </p:blipFill>
          <p:spPr bwMode="auto">
            <a:xfrm>
              <a:off x="2452688" y="4006850"/>
              <a:ext cx="5918200" cy="26130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</p:spPr>
        </p:pic>
        <p:sp>
          <p:nvSpPr>
            <p:cNvPr id="39955" name="TextBox 5">
              <a:extLst>
                <a:ext uri="{FF2B5EF4-FFF2-40B4-BE49-F238E27FC236}">
                  <a16:creationId xmlns:a16="http://schemas.microsoft.com/office/drawing/2014/main" id="{8FA009C3-7989-42F4-8873-DB02849D8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089" y="5894974"/>
              <a:ext cx="414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/>
                <a:t>1/8</a:t>
              </a:r>
            </a:p>
          </p:txBody>
        </p:sp>
        <p:sp>
          <p:nvSpPr>
            <p:cNvPr id="39956" name="TextBox 6">
              <a:extLst>
                <a:ext uri="{FF2B5EF4-FFF2-40B4-BE49-F238E27FC236}">
                  <a16:creationId xmlns:a16="http://schemas.microsoft.com/office/drawing/2014/main" id="{E554CF9C-43F5-487F-DA7B-B911705B9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9975" y="6263044"/>
              <a:ext cx="414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/>
                <a:t>1/8</a:t>
              </a:r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id="{504A7EAC-854D-8A5F-6EEA-62EE4EB57165}"/>
              </a:ext>
            </a:extLst>
          </p:cNvPr>
          <p:cNvGrpSpPr>
            <a:grpSpLocks/>
          </p:cNvGrpSpPr>
          <p:nvPr/>
        </p:nvGrpSpPr>
        <p:grpSpPr bwMode="auto">
          <a:xfrm>
            <a:off x="3030538" y="3379788"/>
            <a:ext cx="4057650" cy="2386012"/>
            <a:chOff x="3030649" y="3379719"/>
            <a:chExt cx="4057900" cy="238594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262E12C-0E3B-E934-EF21-31473B9B4CA5}"/>
                </a:ext>
              </a:extLst>
            </p:cNvPr>
            <p:cNvSpPr/>
            <p:nvPr/>
          </p:nvSpPr>
          <p:spPr bwMode="auto">
            <a:xfrm>
              <a:off x="3030649" y="3781236"/>
              <a:ext cx="945273" cy="1984427"/>
            </a:xfrm>
            <a:custGeom>
              <a:avLst/>
              <a:gdLst>
                <a:gd name="connsiteX0" fmla="*/ 324712 w 945273"/>
                <a:gd name="connsiteY0" fmla="*/ 14432 h 1984427"/>
                <a:gd name="connsiteX1" fmla="*/ 945273 w 945273"/>
                <a:gd name="connsiteY1" fmla="*/ 0 h 1984427"/>
                <a:gd name="connsiteX2" fmla="*/ 461813 w 945273"/>
                <a:gd name="connsiteY2" fmla="*/ 1212304 h 1984427"/>
                <a:gd name="connsiteX3" fmla="*/ 0 w 945273"/>
                <a:gd name="connsiteY3" fmla="*/ 1984427 h 1984427"/>
                <a:gd name="connsiteX4" fmla="*/ 324712 w 945273"/>
                <a:gd name="connsiteY4" fmla="*/ 14432 h 198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273" h="1984427">
                  <a:moveTo>
                    <a:pt x="324712" y="14432"/>
                  </a:moveTo>
                  <a:lnTo>
                    <a:pt x="945273" y="0"/>
                  </a:lnTo>
                  <a:lnTo>
                    <a:pt x="461813" y="1212304"/>
                  </a:lnTo>
                  <a:lnTo>
                    <a:pt x="0" y="1984427"/>
                  </a:lnTo>
                  <a:lnTo>
                    <a:pt x="324712" y="1443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0"/>
                  </a:srgbClr>
                </a:gs>
                <a:gs pos="50000">
                  <a:schemeClr val="bg2">
                    <a:lumMod val="40000"/>
                    <a:lumOff val="60000"/>
                  </a:schemeClr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100" charset="-128"/>
                <a:cs typeface="ＭＳ Ｐゴシック" pitchFamily="-100" charset="-128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7EDD24F-DDC6-11C0-C491-DED20CA3ADDE}"/>
                </a:ext>
              </a:extLst>
            </p:cNvPr>
            <p:cNvSpPr/>
            <p:nvPr/>
          </p:nvSpPr>
          <p:spPr bwMode="auto">
            <a:xfrm>
              <a:off x="4525195" y="3457373"/>
              <a:ext cx="570050" cy="2265855"/>
            </a:xfrm>
            <a:custGeom>
              <a:avLst/>
              <a:gdLst>
                <a:gd name="connsiteX0" fmla="*/ 324712 w 945273"/>
                <a:gd name="connsiteY0" fmla="*/ 14432 h 1984427"/>
                <a:gd name="connsiteX1" fmla="*/ 945273 w 945273"/>
                <a:gd name="connsiteY1" fmla="*/ 0 h 1984427"/>
                <a:gd name="connsiteX2" fmla="*/ 461813 w 945273"/>
                <a:gd name="connsiteY2" fmla="*/ 1212304 h 1984427"/>
                <a:gd name="connsiteX3" fmla="*/ 0 w 945273"/>
                <a:gd name="connsiteY3" fmla="*/ 1984427 h 1984427"/>
                <a:gd name="connsiteX4" fmla="*/ 324712 w 945273"/>
                <a:gd name="connsiteY4" fmla="*/ 14432 h 1984427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238122 w 721582"/>
                <a:gd name="connsiteY2" fmla="*/ 1212304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360791 w 721582"/>
                <a:gd name="connsiteY2" fmla="*/ 1883401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570050"/>
                <a:gd name="connsiteY0" fmla="*/ 14432 h 2265855"/>
                <a:gd name="connsiteX1" fmla="*/ 570050 w 570050"/>
                <a:gd name="connsiteY1" fmla="*/ 0 h 2265855"/>
                <a:gd name="connsiteX2" fmla="*/ 360791 w 570050"/>
                <a:gd name="connsiteY2" fmla="*/ 1883401 h 2265855"/>
                <a:gd name="connsiteX3" fmla="*/ 0 w 570050"/>
                <a:gd name="connsiteY3" fmla="*/ 2265855 h 2265855"/>
                <a:gd name="connsiteX4" fmla="*/ 101021 w 570050"/>
                <a:gd name="connsiteY4" fmla="*/ 14432 h 226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050" h="2265855">
                  <a:moveTo>
                    <a:pt x="101021" y="14432"/>
                  </a:moveTo>
                  <a:lnTo>
                    <a:pt x="570050" y="0"/>
                  </a:lnTo>
                  <a:lnTo>
                    <a:pt x="360791" y="1883401"/>
                  </a:lnTo>
                  <a:lnTo>
                    <a:pt x="0" y="2265855"/>
                  </a:lnTo>
                  <a:lnTo>
                    <a:pt x="101021" y="1443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0"/>
                  </a:srgbClr>
                </a:gs>
                <a:gs pos="50000">
                  <a:schemeClr val="bg2">
                    <a:lumMod val="40000"/>
                    <a:lumOff val="60000"/>
                  </a:schemeClr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100" charset="-128"/>
                <a:cs typeface="ＭＳ Ｐゴシック" pitchFamily="-100" charset="-128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DFBE44B-5B18-5AE3-4D66-FF23EA0F1EB7}"/>
                </a:ext>
              </a:extLst>
            </p:cNvPr>
            <p:cNvSpPr/>
            <p:nvPr/>
          </p:nvSpPr>
          <p:spPr bwMode="auto">
            <a:xfrm>
              <a:off x="5500200" y="3407722"/>
              <a:ext cx="490676" cy="2280287"/>
            </a:xfrm>
            <a:custGeom>
              <a:avLst/>
              <a:gdLst>
                <a:gd name="connsiteX0" fmla="*/ 324712 w 945273"/>
                <a:gd name="connsiteY0" fmla="*/ 14432 h 1984427"/>
                <a:gd name="connsiteX1" fmla="*/ 945273 w 945273"/>
                <a:gd name="connsiteY1" fmla="*/ 0 h 1984427"/>
                <a:gd name="connsiteX2" fmla="*/ 461813 w 945273"/>
                <a:gd name="connsiteY2" fmla="*/ 1212304 h 1984427"/>
                <a:gd name="connsiteX3" fmla="*/ 0 w 945273"/>
                <a:gd name="connsiteY3" fmla="*/ 1984427 h 1984427"/>
                <a:gd name="connsiteX4" fmla="*/ 324712 w 945273"/>
                <a:gd name="connsiteY4" fmla="*/ 14432 h 1984427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238122 w 721582"/>
                <a:gd name="connsiteY2" fmla="*/ 1212304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360791 w 721582"/>
                <a:gd name="connsiteY2" fmla="*/ 1883401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570050"/>
                <a:gd name="connsiteY0" fmla="*/ 14432 h 2265855"/>
                <a:gd name="connsiteX1" fmla="*/ 570050 w 570050"/>
                <a:gd name="connsiteY1" fmla="*/ 0 h 2265855"/>
                <a:gd name="connsiteX2" fmla="*/ 360791 w 570050"/>
                <a:gd name="connsiteY2" fmla="*/ 1883401 h 2265855"/>
                <a:gd name="connsiteX3" fmla="*/ 0 w 570050"/>
                <a:gd name="connsiteY3" fmla="*/ 2265855 h 2265855"/>
                <a:gd name="connsiteX4" fmla="*/ 101021 w 570050"/>
                <a:gd name="connsiteY4" fmla="*/ 14432 h 2265855"/>
                <a:gd name="connsiteX0" fmla="*/ 0 w 469029"/>
                <a:gd name="connsiteY0" fmla="*/ 14432 h 2265855"/>
                <a:gd name="connsiteX1" fmla="*/ 469029 w 469029"/>
                <a:gd name="connsiteY1" fmla="*/ 0 h 2265855"/>
                <a:gd name="connsiteX2" fmla="*/ 259770 w 469029"/>
                <a:gd name="connsiteY2" fmla="*/ 1883401 h 2265855"/>
                <a:gd name="connsiteX3" fmla="*/ 122669 w 469029"/>
                <a:gd name="connsiteY3" fmla="*/ 2265855 h 2265855"/>
                <a:gd name="connsiteX4" fmla="*/ 0 w 469029"/>
                <a:gd name="connsiteY4" fmla="*/ 14432 h 2265855"/>
                <a:gd name="connsiteX0" fmla="*/ 0 w 490676"/>
                <a:gd name="connsiteY0" fmla="*/ 14432 h 2280287"/>
                <a:gd name="connsiteX1" fmla="*/ 46902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490676"/>
                <a:gd name="connsiteY0" fmla="*/ 14432 h 2280287"/>
                <a:gd name="connsiteX1" fmla="*/ 46902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490676"/>
                <a:gd name="connsiteY0" fmla="*/ 14432 h 2280287"/>
                <a:gd name="connsiteX1" fmla="*/ 38243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76" h="2280287">
                  <a:moveTo>
                    <a:pt x="0" y="14432"/>
                  </a:moveTo>
                  <a:lnTo>
                    <a:pt x="382439" y="0"/>
                  </a:lnTo>
                  <a:lnTo>
                    <a:pt x="490676" y="2280287"/>
                  </a:lnTo>
                  <a:lnTo>
                    <a:pt x="122669" y="2265855"/>
                  </a:lnTo>
                  <a:lnTo>
                    <a:pt x="0" y="1443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0"/>
                  </a:srgbClr>
                </a:gs>
                <a:gs pos="50000">
                  <a:schemeClr val="bg2">
                    <a:lumMod val="40000"/>
                    <a:lumOff val="60000"/>
                  </a:schemeClr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100" charset="-128"/>
                <a:cs typeface="ＭＳ Ｐゴシック" pitchFamily="-100" charset="-128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1D02A2A-5EF1-B6B2-45CD-06FF8D7DCC6A}"/>
                </a:ext>
              </a:extLst>
            </p:cNvPr>
            <p:cNvSpPr/>
            <p:nvPr/>
          </p:nvSpPr>
          <p:spPr bwMode="auto">
            <a:xfrm>
              <a:off x="6374182" y="3379719"/>
              <a:ext cx="714367" cy="1998860"/>
            </a:xfrm>
            <a:custGeom>
              <a:avLst/>
              <a:gdLst>
                <a:gd name="connsiteX0" fmla="*/ 324712 w 945273"/>
                <a:gd name="connsiteY0" fmla="*/ 14432 h 1984427"/>
                <a:gd name="connsiteX1" fmla="*/ 945273 w 945273"/>
                <a:gd name="connsiteY1" fmla="*/ 0 h 1984427"/>
                <a:gd name="connsiteX2" fmla="*/ 461813 w 945273"/>
                <a:gd name="connsiteY2" fmla="*/ 1212304 h 1984427"/>
                <a:gd name="connsiteX3" fmla="*/ 0 w 945273"/>
                <a:gd name="connsiteY3" fmla="*/ 1984427 h 1984427"/>
                <a:gd name="connsiteX4" fmla="*/ 324712 w 945273"/>
                <a:gd name="connsiteY4" fmla="*/ 14432 h 1984427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238122 w 721582"/>
                <a:gd name="connsiteY2" fmla="*/ 1212304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360791 w 721582"/>
                <a:gd name="connsiteY2" fmla="*/ 1883401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570050"/>
                <a:gd name="connsiteY0" fmla="*/ 14432 h 2265855"/>
                <a:gd name="connsiteX1" fmla="*/ 570050 w 570050"/>
                <a:gd name="connsiteY1" fmla="*/ 0 h 2265855"/>
                <a:gd name="connsiteX2" fmla="*/ 360791 w 570050"/>
                <a:gd name="connsiteY2" fmla="*/ 1883401 h 2265855"/>
                <a:gd name="connsiteX3" fmla="*/ 0 w 570050"/>
                <a:gd name="connsiteY3" fmla="*/ 2265855 h 2265855"/>
                <a:gd name="connsiteX4" fmla="*/ 101021 w 570050"/>
                <a:gd name="connsiteY4" fmla="*/ 14432 h 2265855"/>
                <a:gd name="connsiteX0" fmla="*/ 0 w 469029"/>
                <a:gd name="connsiteY0" fmla="*/ 14432 h 2265855"/>
                <a:gd name="connsiteX1" fmla="*/ 469029 w 469029"/>
                <a:gd name="connsiteY1" fmla="*/ 0 h 2265855"/>
                <a:gd name="connsiteX2" fmla="*/ 259770 w 469029"/>
                <a:gd name="connsiteY2" fmla="*/ 1883401 h 2265855"/>
                <a:gd name="connsiteX3" fmla="*/ 122669 w 469029"/>
                <a:gd name="connsiteY3" fmla="*/ 2265855 h 2265855"/>
                <a:gd name="connsiteX4" fmla="*/ 0 w 469029"/>
                <a:gd name="connsiteY4" fmla="*/ 14432 h 2265855"/>
                <a:gd name="connsiteX0" fmla="*/ 0 w 490676"/>
                <a:gd name="connsiteY0" fmla="*/ 14432 h 2280287"/>
                <a:gd name="connsiteX1" fmla="*/ 46902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490676"/>
                <a:gd name="connsiteY0" fmla="*/ 14432 h 2280287"/>
                <a:gd name="connsiteX1" fmla="*/ 46902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490676"/>
                <a:gd name="connsiteY0" fmla="*/ 14432 h 2280287"/>
                <a:gd name="connsiteX1" fmla="*/ 38243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570050"/>
                <a:gd name="connsiteY0" fmla="*/ 0 h 2265855"/>
                <a:gd name="connsiteX1" fmla="*/ 570050 w 570050"/>
                <a:gd name="connsiteY1" fmla="*/ 79377 h 2265855"/>
                <a:gd name="connsiteX2" fmla="*/ 490676 w 570050"/>
                <a:gd name="connsiteY2" fmla="*/ 2265855 h 2265855"/>
                <a:gd name="connsiteX3" fmla="*/ 122669 w 570050"/>
                <a:gd name="connsiteY3" fmla="*/ 2251423 h 2265855"/>
                <a:gd name="connsiteX4" fmla="*/ 0 w 570050"/>
                <a:gd name="connsiteY4" fmla="*/ 0 h 2265855"/>
                <a:gd name="connsiteX0" fmla="*/ 28864 w 598914"/>
                <a:gd name="connsiteY0" fmla="*/ 0 h 2265855"/>
                <a:gd name="connsiteX1" fmla="*/ 598914 w 598914"/>
                <a:gd name="connsiteY1" fmla="*/ 79377 h 2265855"/>
                <a:gd name="connsiteX2" fmla="*/ 519540 w 598914"/>
                <a:gd name="connsiteY2" fmla="*/ 2265855 h 2265855"/>
                <a:gd name="connsiteX3" fmla="*/ 0 w 598914"/>
                <a:gd name="connsiteY3" fmla="*/ 1998860 h 2265855"/>
                <a:gd name="connsiteX4" fmla="*/ 28864 w 598914"/>
                <a:gd name="connsiteY4" fmla="*/ 0 h 2265855"/>
                <a:gd name="connsiteX0" fmla="*/ 28864 w 714367"/>
                <a:gd name="connsiteY0" fmla="*/ 0 h 1998860"/>
                <a:gd name="connsiteX1" fmla="*/ 598914 w 714367"/>
                <a:gd name="connsiteY1" fmla="*/ 79377 h 1998860"/>
                <a:gd name="connsiteX2" fmla="*/ 714367 w 714367"/>
                <a:gd name="connsiteY2" fmla="*/ 1991644 h 1998860"/>
                <a:gd name="connsiteX3" fmla="*/ 0 w 714367"/>
                <a:gd name="connsiteY3" fmla="*/ 1998860 h 1998860"/>
                <a:gd name="connsiteX4" fmla="*/ 28864 w 714367"/>
                <a:gd name="connsiteY4" fmla="*/ 0 h 199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367" h="1998860">
                  <a:moveTo>
                    <a:pt x="28864" y="0"/>
                  </a:moveTo>
                  <a:lnTo>
                    <a:pt x="598914" y="79377"/>
                  </a:lnTo>
                  <a:lnTo>
                    <a:pt x="714367" y="1991644"/>
                  </a:lnTo>
                  <a:lnTo>
                    <a:pt x="0" y="1998860"/>
                  </a:lnTo>
                  <a:lnTo>
                    <a:pt x="2886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0"/>
                  </a:srgbClr>
                </a:gs>
                <a:gs pos="50000">
                  <a:schemeClr val="bg2">
                    <a:lumMod val="40000"/>
                    <a:lumOff val="60000"/>
                  </a:schemeClr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100" charset="-128"/>
                <a:cs typeface="ＭＳ Ｐゴシック" pitchFamily="-100" charset="-128"/>
              </a:endParaRPr>
            </a:p>
          </p:txBody>
        </p:sp>
      </p:grpSp>
      <p:pic>
        <p:nvPicPr>
          <p:cNvPr id="13" name="op106_1Allegro.aiff">
            <a:hlinkClick r:id="" action="ppaction://media"/>
            <a:extLst>
              <a:ext uri="{FF2B5EF4-FFF2-40B4-BE49-F238E27FC236}">
                <a16:creationId xmlns:a16="http://schemas.microsoft.com/office/drawing/2014/main" id="{54F968C9-4542-A056-ED03-4FDA4BC579A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180138"/>
            <a:ext cx="24923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5141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45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445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291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nfaregest.pdf">
            <a:extLst>
              <a:ext uri="{FF2B5EF4-FFF2-40B4-BE49-F238E27FC236}">
                <a16:creationId xmlns:a16="http://schemas.microsoft.com/office/drawing/2014/main" id="{61D8DEB6-76D9-299D-C677-276178FE3A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07"/>
          <a:stretch>
            <a:fillRect/>
          </a:stretch>
        </p:blipFill>
        <p:spPr bwMode="auto">
          <a:xfrm>
            <a:off x="2300288" y="2293938"/>
            <a:ext cx="5918200" cy="26114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grpSp>
        <p:nvGrpSpPr>
          <p:cNvPr id="2" name="Group 18">
            <a:extLst>
              <a:ext uri="{FF2B5EF4-FFF2-40B4-BE49-F238E27FC236}">
                <a16:creationId xmlns:a16="http://schemas.microsoft.com/office/drawing/2014/main" id="{5E3C082E-8F54-6F8F-7F7B-A8828C89F131}"/>
              </a:ext>
            </a:extLst>
          </p:cNvPr>
          <p:cNvGrpSpPr>
            <a:grpSpLocks/>
          </p:cNvGrpSpPr>
          <p:nvPr/>
        </p:nvGrpSpPr>
        <p:grpSpPr bwMode="auto">
          <a:xfrm>
            <a:off x="1892300" y="3894138"/>
            <a:ext cx="2005013" cy="2114550"/>
            <a:chOff x="1929044" y="4397268"/>
            <a:chExt cx="2005070" cy="2114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1D12D0-DC8A-E1C3-237E-F5F005D5028E}"/>
                </a:ext>
              </a:extLst>
            </p:cNvPr>
            <p:cNvSpPr txBox="1"/>
            <p:nvPr/>
          </p:nvSpPr>
          <p:spPr>
            <a:xfrm>
              <a:off x="1929044" y="6050078"/>
              <a:ext cx="2005070" cy="462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halting gesture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40976" name="Freeform 9">
              <a:extLst>
                <a:ext uri="{FF2B5EF4-FFF2-40B4-BE49-F238E27FC236}">
                  <a16:creationId xmlns:a16="http://schemas.microsoft.com/office/drawing/2014/main" id="{500DBC6E-16DD-F86E-5F5C-8F85C8663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245" y="4397268"/>
              <a:ext cx="509219" cy="1701395"/>
            </a:xfrm>
            <a:custGeom>
              <a:avLst/>
              <a:gdLst>
                <a:gd name="T0" fmla="*/ 0 w 509219"/>
                <a:gd name="T1" fmla="*/ 1701395 h 1701395"/>
                <a:gd name="T2" fmla="*/ 491247 w 509219"/>
                <a:gd name="T3" fmla="*/ 826734 h 1701395"/>
                <a:gd name="T4" fmla="*/ 107834 w 509219"/>
                <a:gd name="T5" fmla="*/ 0 h 1701395"/>
                <a:gd name="T6" fmla="*/ 0 60000 65536"/>
                <a:gd name="T7" fmla="*/ 0 60000 65536"/>
                <a:gd name="T8" fmla="*/ 0 60000 65536"/>
                <a:gd name="T9" fmla="*/ 0 w 509219"/>
                <a:gd name="T10" fmla="*/ 0 h 1701395"/>
                <a:gd name="T11" fmla="*/ 509219 w 509219"/>
                <a:gd name="T12" fmla="*/ 1701395 h 170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9219" h="1701395">
                  <a:moveTo>
                    <a:pt x="0" y="1701395"/>
                  </a:moveTo>
                  <a:cubicBezTo>
                    <a:pt x="236637" y="1405847"/>
                    <a:pt x="473275" y="1110300"/>
                    <a:pt x="491247" y="826734"/>
                  </a:cubicBezTo>
                  <a:cubicBezTo>
                    <a:pt x="509219" y="543168"/>
                    <a:pt x="107834" y="0"/>
                    <a:pt x="107834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763DBC98-4413-F404-6040-CDFB618C2431}"/>
              </a:ext>
            </a:extLst>
          </p:cNvPr>
          <p:cNvGrpSpPr>
            <a:grpSpLocks/>
          </p:cNvGrpSpPr>
          <p:nvPr/>
        </p:nvGrpSpPr>
        <p:grpSpPr bwMode="auto">
          <a:xfrm>
            <a:off x="5643563" y="4238625"/>
            <a:ext cx="2952750" cy="1770063"/>
            <a:chOff x="5679928" y="4741376"/>
            <a:chExt cx="2952393" cy="17707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A6FE4D-0278-238B-07DB-E3DD3557B533}"/>
                </a:ext>
              </a:extLst>
            </p:cNvPr>
            <p:cNvSpPr txBox="1"/>
            <p:nvPr/>
          </p:nvSpPr>
          <p:spPr>
            <a:xfrm>
              <a:off x="6302153" y="6049967"/>
              <a:ext cx="2330168" cy="4621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repetition gesture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40974" name="Freeform 10">
              <a:extLst>
                <a:ext uri="{FF2B5EF4-FFF2-40B4-BE49-F238E27FC236}">
                  <a16:creationId xmlns:a16="http://schemas.microsoft.com/office/drawing/2014/main" id="{661D2913-0EC3-6BE0-78EA-F684607F78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79928" y="4741376"/>
              <a:ext cx="670340" cy="1465121"/>
            </a:xfrm>
            <a:custGeom>
              <a:avLst/>
              <a:gdLst>
                <a:gd name="T0" fmla="*/ 0 w 1105071"/>
                <a:gd name="T1" fmla="*/ 6735 h 1701395"/>
                <a:gd name="T2" fmla="*/ 1 w 1105071"/>
                <a:gd name="T3" fmla="*/ 4374 h 1701395"/>
                <a:gd name="T4" fmla="*/ 1 w 1105071"/>
                <a:gd name="T5" fmla="*/ 0 h 1701395"/>
                <a:gd name="T6" fmla="*/ 0 60000 65536"/>
                <a:gd name="T7" fmla="*/ 0 60000 65536"/>
                <a:gd name="T8" fmla="*/ 0 60000 65536"/>
                <a:gd name="T9" fmla="*/ 0 w 1105071"/>
                <a:gd name="T10" fmla="*/ 0 h 1701395"/>
                <a:gd name="T11" fmla="*/ 1105071 w 1105071"/>
                <a:gd name="T12" fmla="*/ 1701395 h 170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5071" h="1701395">
                  <a:moveTo>
                    <a:pt x="0" y="1701395"/>
                  </a:moveTo>
                  <a:cubicBezTo>
                    <a:pt x="236637" y="1405847"/>
                    <a:pt x="746510" y="1388578"/>
                    <a:pt x="925791" y="1105012"/>
                  </a:cubicBezTo>
                  <a:cubicBezTo>
                    <a:pt x="1105072" y="821446"/>
                    <a:pt x="1075683" y="0"/>
                    <a:pt x="1075683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610EFAE5-E8C7-236F-4C1D-63415343821C}"/>
              </a:ext>
            </a:extLst>
          </p:cNvPr>
          <p:cNvGrpSpPr>
            <a:grpSpLocks/>
          </p:cNvGrpSpPr>
          <p:nvPr/>
        </p:nvGrpSpPr>
        <p:grpSpPr bwMode="auto">
          <a:xfrm>
            <a:off x="1892300" y="727075"/>
            <a:ext cx="3076575" cy="2840038"/>
            <a:chOff x="2071078" y="1230749"/>
            <a:chExt cx="3077665" cy="28396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AA7565-C0DF-4796-D498-4054BB6D1B5D}"/>
                </a:ext>
              </a:extLst>
            </p:cNvPr>
            <p:cNvSpPr txBox="1"/>
            <p:nvPr/>
          </p:nvSpPr>
          <p:spPr>
            <a:xfrm>
              <a:off x="2071078" y="1230749"/>
              <a:ext cx="2005723" cy="830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2D2D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itchFamily="4" charset="-128"/>
                </a:rPr>
                <a:t>repetition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of </a:t>
              </a:r>
              <a:b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</a:br>
              <a:r>
                <a:rPr lang="de-CH" altLang="en-US">
                  <a:solidFill>
                    <a:srgbClr val="2D2D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itchFamily="4" charset="-128"/>
                </a:rPr>
                <a:t>halting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gesture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40971" name="Left Brace 12">
              <a:extLst>
                <a:ext uri="{FF2B5EF4-FFF2-40B4-BE49-F238E27FC236}">
                  <a16:creationId xmlns:a16="http://schemas.microsoft.com/office/drawing/2014/main" id="{9B19DEDA-53AC-ED07-D939-89F4043DAA1C}"/>
                </a:ext>
              </a:extLst>
            </p:cNvPr>
            <p:cNvSpPr>
              <a:spLocks/>
            </p:cNvSpPr>
            <p:nvPr/>
          </p:nvSpPr>
          <p:spPr bwMode="auto">
            <a:xfrm rot="6151361">
              <a:off x="4004496" y="2926153"/>
              <a:ext cx="431338" cy="1857157"/>
            </a:xfrm>
            <a:prstGeom prst="leftBrace">
              <a:avLst>
                <a:gd name="adj1" fmla="val 41660"/>
                <a:gd name="adj2" fmla="val 5516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40972" name="Freeform 14">
              <a:extLst>
                <a:ext uri="{FF2B5EF4-FFF2-40B4-BE49-F238E27FC236}">
                  <a16:creationId xmlns:a16="http://schemas.microsoft.com/office/drawing/2014/main" id="{D638F698-B4EA-2822-04BC-FFE5D80E0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3060" y="2072826"/>
              <a:ext cx="1425815" cy="1473744"/>
            </a:xfrm>
            <a:custGeom>
              <a:avLst/>
              <a:gdLst>
                <a:gd name="T0" fmla="*/ 0 w 1393864"/>
                <a:gd name="T1" fmla="*/ 0 h 1473744"/>
                <a:gd name="T2" fmla="*/ 2854537 w 1393864"/>
                <a:gd name="T3" fmla="*/ 563138 h 1473744"/>
                <a:gd name="T4" fmla="*/ 2217121 w 1393864"/>
                <a:gd name="T5" fmla="*/ 1473744 h 1473744"/>
                <a:gd name="T6" fmla="*/ 0 60000 65536"/>
                <a:gd name="T7" fmla="*/ 0 60000 65536"/>
                <a:gd name="T8" fmla="*/ 0 60000 65536"/>
                <a:gd name="T9" fmla="*/ 0 w 1393864"/>
                <a:gd name="T10" fmla="*/ 0 h 1473744"/>
                <a:gd name="T11" fmla="*/ 1393864 w 1393864"/>
                <a:gd name="T12" fmla="*/ 1473744 h 14737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3864" h="1473744">
                  <a:moveTo>
                    <a:pt x="0" y="0"/>
                  </a:moveTo>
                  <a:cubicBezTo>
                    <a:pt x="537177" y="158757"/>
                    <a:pt x="1074354" y="317514"/>
                    <a:pt x="1234109" y="563138"/>
                  </a:cubicBezTo>
                  <a:cubicBezTo>
                    <a:pt x="1393864" y="808762"/>
                    <a:pt x="958531" y="1473744"/>
                    <a:pt x="958531" y="14737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10D85537-A03B-2E89-3CAA-D78AFF5C06F9}"/>
              </a:ext>
            </a:extLst>
          </p:cNvPr>
          <p:cNvGrpSpPr>
            <a:grpSpLocks/>
          </p:cNvGrpSpPr>
          <p:nvPr/>
        </p:nvGrpSpPr>
        <p:grpSpPr bwMode="auto">
          <a:xfrm>
            <a:off x="5211763" y="727075"/>
            <a:ext cx="3349625" cy="3071813"/>
            <a:chOff x="5247954" y="1230749"/>
            <a:chExt cx="3349930" cy="3070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FAD9D5-4092-040F-706C-BFDEA06888CA}"/>
                </a:ext>
              </a:extLst>
            </p:cNvPr>
            <p:cNvSpPr txBox="1"/>
            <p:nvPr/>
          </p:nvSpPr>
          <p:spPr>
            <a:xfrm>
              <a:off x="6267222" y="1230749"/>
              <a:ext cx="2330662" cy="829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2D2D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itchFamily="4" charset="-128"/>
                </a:rPr>
                <a:t>halting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of</a:t>
              </a:r>
              <a:b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</a:br>
              <a:r>
                <a:rPr lang="de-CH" altLang="en-US">
                  <a:solidFill>
                    <a:srgbClr val="2D2D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itchFamily="4" charset="-128"/>
                </a:rPr>
                <a:t>repetition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gesture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40968" name="Left Brace 11">
              <a:extLst>
                <a:ext uri="{FF2B5EF4-FFF2-40B4-BE49-F238E27FC236}">
                  <a16:creationId xmlns:a16="http://schemas.microsoft.com/office/drawing/2014/main" id="{469CFDDD-ABDC-F06F-2E22-ECA719035A79}"/>
                </a:ext>
              </a:extLst>
            </p:cNvPr>
            <p:cNvSpPr>
              <a:spLocks/>
            </p:cNvSpPr>
            <p:nvPr/>
          </p:nvSpPr>
          <p:spPr bwMode="auto">
            <a:xfrm rot="4390321">
              <a:off x="5960864" y="3157166"/>
              <a:ext cx="431338" cy="1857157"/>
            </a:xfrm>
            <a:prstGeom prst="leftBrace">
              <a:avLst>
                <a:gd name="adj1" fmla="val 41660"/>
                <a:gd name="adj2" fmla="val 3568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40969" name="Freeform 15">
              <a:extLst>
                <a:ext uri="{FF2B5EF4-FFF2-40B4-BE49-F238E27FC236}">
                  <a16:creationId xmlns:a16="http://schemas.microsoft.com/office/drawing/2014/main" id="{4E09C145-B579-A4A2-8881-75F8263FD03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82985" y="2036881"/>
              <a:ext cx="1437797" cy="1698033"/>
            </a:xfrm>
            <a:custGeom>
              <a:avLst/>
              <a:gdLst>
                <a:gd name="T0" fmla="*/ 0 w 1393864"/>
                <a:gd name="T1" fmla="*/ 0 h 1473744"/>
                <a:gd name="T2" fmla="*/ 3890532 w 1393864"/>
                <a:gd name="T3" fmla="*/ 106415787 h 1473744"/>
                <a:gd name="T4" fmla="*/ 3021772 w 1393864"/>
                <a:gd name="T5" fmla="*/ 278492155 h 1473744"/>
                <a:gd name="T6" fmla="*/ 0 60000 65536"/>
                <a:gd name="T7" fmla="*/ 0 60000 65536"/>
                <a:gd name="T8" fmla="*/ 0 60000 65536"/>
                <a:gd name="T9" fmla="*/ 0 w 1393864"/>
                <a:gd name="T10" fmla="*/ 0 h 1473744"/>
                <a:gd name="T11" fmla="*/ 1393864 w 1393864"/>
                <a:gd name="T12" fmla="*/ 1473744 h 14737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3864" h="1473744">
                  <a:moveTo>
                    <a:pt x="0" y="0"/>
                  </a:moveTo>
                  <a:cubicBezTo>
                    <a:pt x="537177" y="158757"/>
                    <a:pt x="1074354" y="317514"/>
                    <a:pt x="1234109" y="563138"/>
                  </a:cubicBezTo>
                  <a:cubicBezTo>
                    <a:pt x="1393864" y="808762"/>
                    <a:pt x="958531" y="1473744"/>
                    <a:pt x="958531" y="14737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Quad Arrow 20">
            <a:extLst>
              <a:ext uri="{FF2B5EF4-FFF2-40B4-BE49-F238E27FC236}">
                <a16:creationId xmlns:a16="http://schemas.microsoft.com/office/drawing/2014/main" id="{663F27A6-DF80-BB2F-B957-4E191164F5B5}"/>
              </a:ext>
            </a:extLst>
          </p:cNvPr>
          <p:cNvSpPr/>
          <p:nvPr/>
        </p:nvSpPr>
        <p:spPr bwMode="auto">
          <a:xfrm rot="19143807">
            <a:off x="4911725" y="814388"/>
            <a:ext cx="863600" cy="766762"/>
          </a:xfrm>
          <a:prstGeom prst="quadArrow">
            <a:avLst>
              <a:gd name="adj1" fmla="val 11881"/>
              <a:gd name="adj2" fmla="val 16305"/>
              <a:gd name="adj3" fmla="val 225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65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2">
            <a:extLst>
              <a:ext uri="{FF2B5EF4-FFF2-40B4-BE49-F238E27FC236}">
                <a16:creationId xmlns:a16="http://schemas.microsoft.com/office/drawing/2014/main" id="{0F8D1531-C21A-C303-1D29-43B3B456154F}"/>
              </a:ext>
            </a:extLst>
          </p:cNvPr>
          <p:cNvGrpSpPr>
            <a:grpSpLocks/>
          </p:cNvGrpSpPr>
          <p:nvPr/>
        </p:nvGrpSpPr>
        <p:grpSpPr bwMode="auto">
          <a:xfrm>
            <a:off x="2911475" y="1019175"/>
            <a:ext cx="5848350" cy="4864100"/>
            <a:chOff x="2910757" y="1018457"/>
            <a:chExt cx="5848350" cy="486410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391783F-6B5F-79B6-410D-E1E2800C6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757" y="1018457"/>
              <a:ext cx="5848350" cy="4864100"/>
            </a:xfrm>
            <a:prstGeom prst="rect">
              <a:avLst/>
            </a:prstGeom>
            <a:gradFill rotWithShape="1">
              <a:gsLst>
                <a:gs pos="0">
                  <a:srgbClr val="F4F4FF"/>
                </a:gs>
                <a:gs pos="64999">
                  <a:srgbClr val="E5E7FF"/>
                </a:gs>
                <a:gs pos="100000">
                  <a:srgbClr val="DCDFFF"/>
                </a:gs>
              </a:gsLst>
              <a:lin ang="5400000" scaled="1"/>
            </a:gradFill>
            <a:ln w="9525">
              <a:solidFill>
                <a:srgbClr val="D4D6FA"/>
              </a:solidFill>
              <a:miter lim="800000"/>
              <a:headEnd/>
              <a:tailEnd/>
            </a:ln>
            <a:effectLst>
              <a:outerShdw blurRad="546100" dist="20000" dir="2999980" rotWithShape="0">
                <a:srgbClr val="808080">
                  <a:alpha val="42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2052" name="Freeform 4">
              <a:extLst>
                <a:ext uri="{FF2B5EF4-FFF2-40B4-BE49-F238E27FC236}">
                  <a16:creationId xmlns:a16="http://schemas.microsoft.com/office/drawing/2014/main" id="{49F36380-7B3A-3E49-9F18-7049995CA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291" y="1095375"/>
              <a:ext cx="4757429" cy="4590776"/>
            </a:xfrm>
            <a:custGeom>
              <a:avLst/>
              <a:gdLst>
                <a:gd name="T0" fmla="*/ 0 w 1376"/>
                <a:gd name="T1" fmla="*/ 0 h 1214"/>
                <a:gd name="T2" fmla="*/ 0 w 1376"/>
                <a:gd name="T3" fmla="*/ 2147483646 h 1214"/>
                <a:gd name="T4" fmla="*/ 2147483646 w 1376"/>
                <a:gd name="T5" fmla="*/ 2147483646 h 1214"/>
                <a:gd name="T6" fmla="*/ 0 60000 65536"/>
                <a:gd name="T7" fmla="*/ 0 60000 65536"/>
                <a:gd name="T8" fmla="*/ 0 60000 65536"/>
                <a:gd name="T9" fmla="*/ 0 w 1376"/>
                <a:gd name="T10" fmla="*/ 0 h 1214"/>
                <a:gd name="T11" fmla="*/ 1376 w 1376"/>
                <a:gd name="T12" fmla="*/ 1214 h 12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6" h="1214">
                  <a:moveTo>
                    <a:pt x="0" y="0"/>
                  </a:moveTo>
                  <a:lnTo>
                    <a:pt x="0" y="1214"/>
                  </a:lnTo>
                  <a:lnTo>
                    <a:pt x="1376" y="121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2053" name="Group 7">
              <a:extLst>
                <a:ext uri="{FF2B5EF4-FFF2-40B4-BE49-F238E27FC236}">
                  <a16:creationId xmlns:a16="http://schemas.microsoft.com/office/drawing/2014/main" id="{42821D8D-97ED-A3E7-5AA9-A683D4B4C2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7882" y="1509692"/>
              <a:ext cx="4044800" cy="4168059"/>
              <a:chOff x="1373" y="1283"/>
              <a:chExt cx="2259" cy="2327"/>
            </a:xfrm>
          </p:grpSpPr>
          <p:sp>
            <p:nvSpPr>
              <p:cNvPr id="42067" name="Line 8">
                <a:extLst>
                  <a:ext uri="{FF2B5EF4-FFF2-40B4-BE49-F238E27FC236}">
                    <a16:creationId xmlns:a16="http://schemas.microsoft.com/office/drawing/2014/main" id="{10E2B6FC-139E-825B-0E60-90117DEC7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825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8" name="Line 9">
                <a:extLst>
                  <a:ext uri="{FF2B5EF4-FFF2-40B4-BE49-F238E27FC236}">
                    <a16:creationId xmlns:a16="http://schemas.microsoft.com/office/drawing/2014/main" id="{3DB54BA9-D275-1DAF-2489-A190C8037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619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9" name="Line 10">
                <a:extLst>
                  <a:ext uri="{FF2B5EF4-FFF2-40B4-BE49-F238E27FC236}">
                    <a16:creationId xmlns:a16="http://schemas.microsoft.com/office/drawing/2014/main" id="{B584C636-D236-79A5-631E-9DB62C8FA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14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0" name="Line 11">
                <a:extLst>
                  <a:ext uri="{FF2B5EF4-FFF2-40B4-BE49-F238E27FC236}">
                    <a16:creationId xmlns:a16="http://schemas.microsoft.com/office/drawing/2014/main" id="{D9B3093F-97B8-72EA-A974-E83151B1B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209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1" name="Line 12">
                <a:extLst>
                  <a:ext uri="{FF2B5EF4-FFF2-40B4-BE49-F238E27FC236}">
                    <a16:creationId xmlns:a16="http://schemas.microsoft.com/office/drawing/2014/main" id="{62156E29-DF9E-B590-DAE6-FC85A4EA6B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647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2" name="Line 13">
                <a:extLst>
                  <a:ext uri="{FF2B5EF4-FFF2-40B4-BE49-F238E27FC236}">
                    <a16:creationId xmlns:a16="http://schemas.microsoft.com/office/drawing/2014/main" id="{C2E9D81D-DF74-C331-D5E7-D298006844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441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3" name="Line 14">
                <a:extLst>
                  <a:ext uri="{FF2B5EF4-FFF2-40B4-BE49-F238E27FC236}">
                    <a16:creationId xmlns:a16="http://schemas.microsoft.com/office/drawing/2014/main" id="{95C80E56-A062-0078-5216-8260D057C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236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4" name="Line 15">
                <a:extLst>
                  <a:ext uri="{FF2B5EF4-FFF2-40B4-BE49-F238E27FC236}">
                    <a16:creationId xmlns:a16="http://schemas.microsoft.com/office/drawing/2014/main" id="{B8499F53-3972-4E41-9FE0-52CE08BFDA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30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5" name="Line 16">
                <a:extLst>
                  <a:ext uri="{FF2B5EF4-FFF2-40B4-BE49-F238E27FC236}">
                    <a16:creationId xmlns:a16="http://schemas.microsoft.com/office/drawing/2014/main" id="{BC70556E-58B5-EA82-D9D7-C27CE220FB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2468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6" name="Line 17">
                <a:extLst>
                  <a:ext uri="{FF2B5EF4-FFF2-40B4-BE49-F238E27FC236}">
                    <a16:creationId xmlns:a16="http://schemas.microsoft.com/office/drawing/2014/main" id="{20A2B0A9-225A-DF9A-E36C-2B01858C5A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2263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7" name="Line 18">
                <a:extLst>
                  <a:ext uri="{FF2B5EF4-FFF2-40B4-BE49-F238E27FC236}">
                    <a16:creationId xmlns:a16="http://schemas.microsoft.com/office/drawing/2014/main" id="{1B79E261-1EFE-A723-A09B-6475A6B0C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2057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8" name="Line 19">
                <a:extLst>
                  <a:ext uri="{FF2B5EF4-FFF2-40B4-BE49-F238E27FC236}">
                    <a16:creationId xmlns:a16="http://schemas.microsoft.com/office/drawing/2014/main" id="{AA08E3A3-4C20-309D-B4A2-1C89705F1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852" y="2447"/>
                <a:ext cx="2327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054" name="Group 27">
              <a:extLst>
                <a:ext uri="{FF2B5EF4-FFF2-40B4-BE49-F238E27FC236}">
                  <a16:creationId xmlns:a16="http://schemas.microsoft.com/office/drawing/2014/main" id="{C1995A37-0F92-230F-3E47-5310A4BC5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8291" y="1632727"/>
              <a:ext cx="4741315" cy="3670113"/>
              <a:chOff x="1161" y="1345"/>
              <a:chExt cx="3919" cy="2049"/>
            </a:xfrm>
          </p:grpSpPr>
          <p:grpSp>
            <p:nvGrpSpPr>
              <p:cNvPr id="42055" name="Group 28">
                <a:extLst>
                  <a:ext uri="{FF2B5EF4-FFF2-40B4-BE49-F238E27FC236}">
                    <a16:creationId xmlns:a16="http://schemas.microsoft.com/office/drawing/2014/main" id="{E4A7FA03-9441-853E-29AE-B56695576A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1" y="1960"/>
                <a:ext cx="3919" cy="1434"/>
                <a:chOff x="1161" y="1033"/>
                <a:chExt cx="3919" cy="1434"/>
              </a:xfrm>
            </p:grpSpPr>
            <p:sp>
              <p:nvSpPr>
                <p:cNvPr id="42059" name="Line 29">
                  <a:extLst>
                    <a:ext uri="{FF2B5EF4-FFF2-40B4-BE49-F238E27FC236}">
                      <a16:creationId xmlns:a16="http://schemas.microsoft.com/office/drawing/2014/main" id="{ED983C6A-DAF6-DDEF-FA76-C15E8804F1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1" y="2467"/>
                  <a:ext cx="3915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60" name="Line 30">
                  <a:extLst>
                    <a:ext uri="{FF2B5EF4-FFF2-40B4-BE49-F238E27FC236}">
                      <a16:creationId xmlns:a16="http://schemas.microsoft.com/office/drawing/2014/main" id="{F00895A8-CB15-2571-CEC2-F88B9A4357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1" y="2262"/>
                  <a:ext cx="3915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61" name="Line 31">
                  <a:extLst>
                    <a:ext uri="{FF2B5EF4-FFF2-40B4-BE49-F238E27FC236}">
                      <a16:creationId xmlns:a16="http://schemas.microsoft.com/office/drawing/2014/main" id="{FA6F2B7C-3F0F-9A7C-0D7A-0EE59FF5D0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1" y="2057"/>
                  <a:ext cx="3915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62" name="Line 32">
                  <a:extLst>
                    <a:ext uri="{FF2B5EF4-FFF2-40B4-BE49-F238E27FC236}">
                      <a16:creationId xmlns:a16="http://schemas.microsoft.com/office/drawing/2014/main" id="{0A11E03E-2930-AD30-628D-14FD368DA8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1" y="1852"/>
                  <a:ext cx="3915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63" name="Line 33">
                  <a:extLst>
                    <a:ext uri="{FF2B5EF4-FFF2-40B4-BE49-F238E27FC236}">
                      <a16:creationId xmlns:a16="http://schemas.microsoft.com/office/drawing/2014/main" id="{38B517BF-AA4F-2976-B527-418FCFC4E2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5" y="1647"/>
                  <a:ext cx="3915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64" name="Line 34">
                  <a:extLst>
                    <a:ext uri="{FF2B5EF4-FFF2-40B4-BE49-F238E27FC236}">
                      <a16:creationId xmlns:a16="http://schemas.microsoft.com/office/drawing/2014/main" id="{C35C91B3-23E0-8395-9B5A-2C0A0A0665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5" y="1442"/>
                  <a:ext cx="3915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65" name="Line 35">
                  <a:extLst>
                    <a:ext uri="{FF2B5EF4-FFF2-40B4-BE49-F238E27FC236}">
                      <a16:creationId xmlns:a16="http://schemas.microsoft.com/office/drawing/2014/main" id="{BEAE8354-D8F9-59B8-90AF-8761F44F60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5" y="1237"/>
                  <a:ext cx="3915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66" name="Line 36">
                  <a:extLst>
                    <a:ext uri="{FF2B5EF4-FFF2-40B4-BE49-F238E27FC236}">
                      <a16:creationId xmlns:a16="http://schemas.microsoft.com/office/drawing/2014/main" id="{B396AC3A-98B1-F346-A570-FB963C86F3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5" y="1033"/>
                  <a:ext cx="3915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056" name="Line 37">
                <a:extLst>
                  <a:ext uri="{FF2B5EF4-FFF2-40B4-BE49-F238E27FC236}">
                    <a16:creationId xmlns:a16="http://schemas.microsoft.com/office/drawing/2014/main" id="{48F5D261-C9EC-F9CD-8CAA-6E71C40A2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5" y="1755"/>
                <a:ext cx="3915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7" name="Line 38">
                <a:extLst>
                  <a:ext uri="{FF2B5EF4-FFF2-40B4-BE49-F238E27FC236}">
                    <a16:creationId xmlns:a16="http://schemas.microsoft.com/office/drawing/2014/main" id="{FA402F5E-A35A-CFCF-8215-040F332EB6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5" y="1550"/>
                <a:ext cx="3915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8" name="Line 39">
                <a:extLst>
                  <a:ext uri="{FF2B5EF4-FFF2-40B4-BE49-F238E27FC236}">
                    <a16:creationId xmlns:a16="http://schemas.microsoft.com/office/drawing/2014/main" id="{FEFAA7CD-FF13-F533-4111-D2B477F183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5" y="1345"/>
                <a:ext cx="3915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1986" name="Text Box 5">
            <a:extLst>
              <a:ext uri="{FF2B5EF4-FFF2-40B4-BE49-F238E27FC236}">
                <a16:creationId xmlns:a16="http://schemas.microsoft.com/office/drawing/2014/main" id="{AFC62D02-DA6B-DB34-40FE-EB62A2D6D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5591175"/>
            <a:ext cx="277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400">
              <a:sym typeface="Symbol" pitchFamily="2" charset="2"/>
            </a:endParaRPr>
          </a:p>
        </p:txBody>
      </p:sp>
      <p:sp>
        <p:nvSpPr>
          <p:cNvPr id="38937" name="AutoShape 86">
            <a:extLst>
              <a:ext uri="{FF2B5EF4-FFF2-40B4-BE49-F238E27FC236}">
                <a16:creationId xmlns:a16="http://schemas.microsoft.com/office/drawing/2014/main" id="{5BE5CA6A-CA75-1E82-2927-D7BAE2FFAD71}"/>
              </a:ext>
            </a:extLst>
          </p:cNvPr>
          <p:cNvSpPr>
            <a:spLocks noChangeArrowheads="1"/>
          </p:cNvSpPr>
          <p:nvPr/>
        </p:nvSpPr>
        <p:spPr bwMode="auto">
          <a:xfrm rot="-2161078">
            <a:off x="4129088" y="3986213"/>
            <a:ext cx="1517650" cy="1397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88 w 21600"/>
              <a:gd name="T13" fmla="*/ 7477 h 21600"/>
              <a:gd name="T14" fmla="*/ 19919 w 21600"/>
              <a:gd name="T15" fmla="*/ 1412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7432"/>
                </a:lnTo>
                <a:lnTo>
                  <a:pt x="3375" y="7432"/>
                </a:lnTo>
                <a:lnTo>
                  <a:pt x="3375" y="14168"/>
                </a:lnTo>
                <a:lnTo>
                  <a:pt x="16200" y="14168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7432"/>
                </a:moveTo>
                <a:lnTo>
                  <a:pt x="1350" y="14168"/>
                </a:lnTo>
                <a:lnTo>
                  <a:pt x="2700" y="14168"/>
                </a:lnTo>
                <a:lnTo>
                  <a:pt x="2700" y="7432"/>
                </a:lnTo>
                <a:lnTo>
                  <a:pt x="1350" y="7432"/>
                </a:lnTo>
                <a:close/>
              </a:path>
              <a:path w="21600" h="21600">
                <a:moveTo>
                  <a:pt x="0" y="7432"/>
                </a:moveTo>
                <a:lnTo>
                  <a:pt x="0" y="14168"/>
                </a:lnTo>
                <a:lnTo>
                  <a:pt x="675" y="14168"/>
                </a:lnTo>
                <a:lnTo>
                  <a:pt x="675" y="7432"/>
                </a:lnTo>
                <a:lnTo>
                  <a:pt x="0" y="7432"/>
                </a:lnTo>
                <a:close/>
              </a:path>
            </a:pathLst>
          </a:custGeom>
          <a:solidFill>
            <a:srgbClr val="9D9D9D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AutoShape 89">
            <a:extLst>
              <a:ext uri="{FF2B5EF4-FFF2-40B4-BE49-F238E27FC236}">
                <a16:creationId xmlns:a16="http://schemas.microsoft.com/office/drawing/2014/main" id="{5E5F4666-C43C-DF4F-D96B-D6D5B6E84080}"/>
              </a:ext>
            </a:extLst>
          </p:cNvPr>
          <p:cNvSpPr>
            <a:spLocks noChangeArrowheads="1"/>
          </p:cNvSpPr>
          <p:nvPr/>
        </p:nvSpPr>
        <p:spPr bwMode="auto">
          <a:xfrm rot="3233058">
            <a:off x="6119812" y="4057651"/>
            <a:ext cx="1236663" cy="15081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6 w 21600"/>
              <a:gd name="T13" fmla="*/ 7457 h 21600"/>
              <a:gd name="T14" fmla="*/ 19912 w 21600"/>
              <a:gd name="T15" fmla="*/ 1414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7432"/>
                </a:lnTo>
                <a:lnTo>
                  <a:pt x="3375" y="7432"/>
                </a:lnTo>
                <a:lnTo>
                  <a:pt x="3375" y="14168"/>
                </a:lnTo>
                <a:lnTo>
                  <a:pt x="16200" y="14168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7432"/>
                </a:moveTo>
                <a:lnTo>
                  <a:pt x="1350" y="14168"/>
                </a:lnTo>
                <a:lnTo>
                  <a:pt x="2700" y="14168"/>
                </a:lnTo>
                <a:lnTo>
                  <a:pt x="2700" y="7432"/>
                </a:lnTo>
                <a:lnTo>
                  <a:pt x="1350" y="7432"/>
                </a:lnTo>
                <a:close/>
              </a:path>
              <a:path w="21600" h="21600">
                <a:moveTo>
                  <a:pt x="0" y="7432"/>
                </a:moveTo>
                <a:lnTo>
                  <a:pt x="0" y="14168"/>
                </a:lnTo>
                <a:lnTo>
                  <a:pt x="675" y="14168"/>
                </a:lnTo>
                <a:lnTo>
                  <a:pt x="675" y="7432"/>
                </a:lnTo>
                <a:lnTo>
                  <a:pt x="0" y="7432"/>
                </a:lnTo>
                <a:close/>
              </a:path>
            </a:pathLst>
          </a:custGeom>
          <a:solidFill>
            <a:srgbClr val="9D9D9D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83">
            <a:extLst>
              <a:ext uri="{FF2B5EF4-FFF2-40B4-BE49-F238E27FC236}">
                <a16:creationId xmlns:a16="http://schemas.microsoft.com/office/drawing/2014/main" id="{61F00126-5972-71DC-0C0E-74727F2D63A3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4516438"/>
            <a:ext cx="1947863" cy="1090612"/>
            <a:chOff x="3523528" y="4516515"/>
            <a:chExt cx="1948093" cy="1090825"/>
          </a:xfrm>
        </p:grpSpPr>
        <p:grpSp>
          <p:nvGrpSpPr>
            <p:cNvPr id="42039" name="Group 41">
              <a:extLst>
                <a:ext uri="{FF2B5EF4-FFF2-40B4-BE49-F238E27FC236}">
                  <a16:creationId xmlns:a16="http://schemas.microsoft.com/office/drawing/2014/main" id="{133C00B0-E7DC-10F2-F3F4-701BADB530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3528" y="4516515"/>
              <a:ext cx="1948093" cy="840060"/>
              <a:chOff x="1136" y="2955"/>
              <a:chExt cx="1088" cy="469"/>
            </a:xfrm>
          </p:grpSpPr>
          <p:sp>
            <p:nvSpPr>
              <p:cNvPr id="42041" name="Line 42">
                <a:extLst>
                  <a:ext uri="{FF2B5EF4-FFF2-40B4-BE49-F238E27FC236}">
                    <a16:creationId xmlns:a16="http://schemas.microsoft.com/office/drawing/2014/main" id="{2845E92E-B6A3-83C2-489E-36BD0E4215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67" y="3007"/>
                <a:ext cx="189" cy="38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2" name="Line 43">
                <a:extLst>
                  <a:ext uri="{FF2B5EF4-FFF2-40B4-BE49-F238E27FC236}">
                    <a16:creationId xmlns:a16="http://schemas.microsoft.com/office/drawing/2014/main" id="{C95B947B-A718-8505-B73D-4BF7712E7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1" y="3204"/>
                <a:ext cx="180" cy="18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3" name="Oval 44">
                <a:extLst>
                  <a:ext uri="{FF2B5EF4-FFF2-40B4-BE49-F238E27FC236}">
                    <a16:creationId xmlns:a16="http://schemas.microsoft.com/office/drawing/2014/main" id="{62063398-CCBA-49EA-8BBE-466672C20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" y="2955"/>
                <a:ext cx="5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44" name="Oval 45">
                <a:extLst>
                  <a:ext uri="{FF2B5EF4-FFF2-40B4-BE49-F238E27FC236}">
                    <a16:creationId xmlns:a16="http://schemas.microsoft.com/office/drawing/2014/main" id="{39FCC380-2F63-7183-F182-D21DD5EA8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1" y="3365"/>
                <a:ext cx="56" cy="5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45" name="Oval 46">
                <a:extLst>
                  <a:ext uri="{FF2B5EF4-FFF2-40B4-BE49-F238E27FC236}">
                    <a16:creationId xmlns:a16="http://schemas.microsoft.com/office/drawing/2014/main" id="{FD601723-1A1F-F441-B548-F04FA6708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3159"/>
                <a:ext cx="56" cy="5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46" name="Oval 47">
                <a:extLst>
                  <a:ext uri="{FF2B5EF4-FFF2-40B4-BE49-F238E27FC236}">
                    <a16:creationId xmlns:a16="http://schemas.microsoft.com/office/drawing/2014/main" id="{F784EF11-31C8-AC66-5225-7B14DD4D2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" y="3369"/>
                <a:ext cx="55" cy="5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EE121487-D0D9-E0A1-70F0-8A7D26027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980"/>
                <a:ext cx="1033" cy="418"/>
              </a:xfrm>
              <a:custGeom>
                <a:avLst/>
                <a:gdLst/>
                <a:ahLst/>
                <a:cxnLst>
                  <a:cxn ang="0">
                    <a:pos x="0" y="418"/>
                  </a:cxn>
                  <a:cxn ang="0">
                    <a:pos x="827" y="418"/>
                  </a:cxn>
                  <a:cxn ang="0">
                    <a:pos x="1033" y="207"/>
                  </a:cxn>
                  <a:cxn ang="0">
                    <a:pos x="207" y="0"/>
                  </a:cxn>
                  <a:cxn ang="0">
                    <a:pos x="0" y="418"/>
                  </a:cxn>
                </a:cxnLst>
                <a:rect l="0" t="0" r="r" b="b"/>
                <a:pathLst>
                  <a:path w="1033" h="418">
                    <a:moveTo>
                      <a:pt x="0" y="418"/>
                    </a:moveTo>
                    <a:lnTo>
                      <a:pt x="827" y="418"/>
                    </a:lnTo>
                    <a:lnTo>
                      <a:pt x="1033" y="207"/>
                    </a:lnTo>
                    <a:lnTo>
                      <a:pt x="207" y="0"/>
                    </a:lnTo>
                    <a:lnTo>
                      <a:pt x="0" y="4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47000"/>
                    </a:schemeClr>
                  </a:gs>
                  <a:gs pos="50000">
                    <a:schemeClr val="accent1"/>
                  </a:gs>
                  <a:gs pos="100000">
                    <a:schemeClr val="bg1">
                      <a:alpha val="47000"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" pitchFamily="-65" charset="0"/>
                  <a:ea typeface="+mn-ea"/>
                </a:endParaRPr>
              </a:p>
            </p:txBody>
          </p:sp>
          <p:sp>
            <p:nvSpPr>
              <p:cNvPr id="42048" name="Line 49">
                <a:extLst>
                  <a:ext uri="{FF2B5EF4-FFF2-40B4-BE49-F238E27FC236}">
                    <a16:creationId xmlns:a16="http://schemas.microsoft.com/office/drawing/2014/main" id="{3D8E1721-37AD-71FF-255E-B5449E225A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09" y="3098"/>
                <a:ext cx="176" cy="304"/>
              </a:xfrm>
              <a:prstGeom prst="line">
                <a:avLst/>
              </a:prstGeom>
              <a:noFill/>
              <a:ln w="28575">
                <a:solidFill>
                  <a:srgbClr val="59CCE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9" name="Oval 50">
                <a:extLst>
                  <a:ext uri="{FF2B5EF4-FFF2-40B4-BE49-F238E27FC236}">
                    <a16:creationId xmlns:a16="http://schemas.microsoft.com/office/drawing/2014/main" id="{110EEC95-1C64-C280-CB31-1EF6140D8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3" y="3369"/>
                <a:ext cx="55" cy="55"/>
              </a:xfrm>
              <a:prstGeom prst="ellipse">
                <a:avLst/>
              </a:prstGeom>
              <a:solidFill>
                <a:srgbClr val="FF0000">
                  <a:alpha val="3411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50" name="Oval 51">
                <a:extLst>
                  <a:ext uri="{FF2B5EF4-FFF2-40B4-BE49-F238E27FC236}">
                    <a16:creationId xmlns:a16="http://schemas.microsoft.com/office/drawing/2014/main" id="{6963188C-6BC9-507A-C696-F7262FB3A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4" y="3043"/>
                <a:ext cx="55" cy="55"/>
              </a:xfrm>
              <a:prstGeom prst="ellipse">
                <a:avLst/>
              </a:prstGeom>
              <a:solidFill>
                <a:srgbClr val="FF0000">
                  <a:alpha val="3411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06" name="Text Box 90">
              <a:extLst>
                <a:ext uri="{FF2B5EF4-FFF2-40B4-BE49-F238E27FC236}">
                  <a16:creationId xmlns:a16="http://schemas.microsoft.com/office/drawing/2014/main" id="{99F41A08-C763-900D-2D1F-A46CBCD13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8579" y="5269137"/>
              <a:ext cx="44614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</a:t>
              </a:r>
              <a:endPara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8" name="Group 85">
            <a:extLst>
              <a:ext uri="{FF2B5EF4-FFF2-40B4-BE49-F238E27FC236}">
                <a16:creationId xmlns:a16="http://schemas.microsoft.com/office/drawing/2014/main" id="{1FC405B6-5689-E1C1-21E0-6B60496E6630}"/>
              </a:ext>
            </a:extLst>
          </p:cNvPr>
          <p:cNvGrpSpPr>
            <a:grpSpLocks/>
          </p:cNvGrpSpPr>
          <p:nvPr/>
        </p:nvGrpSpPr>
        <p:grpSpPr bwMode="auto">
          <a:xfrm>
            <a:off x="6121400" y="4879975"/>
            <a:ext cx="1571625" cy="727075"/>
            <a:chOff x="6121582" y="4880123"/>
            <a:chExt cx="1572082" cy="727217"/>
          </a:xfrm>
        </p:grpSpPr>
        <p:grpSp>
          <p:nvGrpSpPr>
            <p:cNvPr id="42027" name="Group 20">
              <a:extLst>
                <a:ext uri="{FF2B5EF4-FFF2-40B4-BE49-F238E27FC236}">
                  <a16:creationId xmlns:a16="http://schemas.microsoft.com/office/drawing/2014/main" id="{26550994-E7E6-9977-6EE3-7ACF193CCD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1582" y="4880123"/>
              <a:ext cx="1572082" cy="469287"/>
              <a:chOff x="3598" y="2231"/>
              <a:chExt cx="878" cy="262"/>
            </a:xfrm>
          </p:grpSpPr>
          <p:sp>
            <p:nvSpPr>
              <p:cNvPr id="42033" name="Oval 21">
                <a:extLst>
                  <a:ext uri="{FF2B5EF4-FFF2-40B4-BE49-F238E27FC236}">
                    <a16:creationId xmlns:a16="http://schemas.microsoft.com/office/drawing/2014/main" id="{2FDB293D-314C-7B21-EA3D-AA4AF3557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438"/>
                <a:ext cx="55" cy="5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34" name="Oval 22">
                <a:extLst>
                  <a:ext uri="{FF2B5EF4-FFF2-40B4-BE49-F238E27FC236}">
                    <a16:creationId xmlns:a16="http://schemas.microsoft.com/office/drawing/2014/main" id="{3CE5EE3E-3C65-7AFC-FAEF-3D497FB61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1" y="2231"/>
                <a:ext cx="55" cy="5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35" name="Line 23">
                <a:extLst>
                  <a:ext uri="{FF2B5EF4-FFF2-40B4-BE49-F238E27FC236}">
                    <a16:creationId xmlns:a16="http://schemas.microsoft.com/office/drawing/2014/main" id="{23E37115-0051-239E-C225-03DAF429C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9" y="2466"/>
                <a:ext cx="168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6" name="Line 24">
                <a:extLst>
                  <a:ext uri="{FF2B5EF4-FFF2-40B4-BE49-F238E27FC236}">
                    <a16:creationId xmlns:a16="http://schemas.microsoft.com/office/drawing/2014/main" id="{A191351C-B1EE-3E86-CA4B-40689ABE8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8" y="2259"/>
                <a:ext cx="375" cy="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7" name="Oval 25">
                <a:extLst>
                  <a:ext uri="{FF2B5EF4-FFF2-40B4-BE49-F238E27FC236}">
                    <a16:creationId xmlns:a16="http://schemas.microsoft.com/office/drawing/2014/main" id="{087CE396-41AC-4223-2EEE-4FF68C0A2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2438"/>
                <a:ext cx="55" cy="5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38" name="Oval 26">
                <a:extLst>
                  <a:ext uri="{FF2B5EF4-FFF2-40B4-BE49-F238E27FC236}">
                    <a16:creationId xmlns:a16="http://schemas.microsoft.com/office/drawing/2014/main" id="{F737157C-7EDA-5FCB-0A7B-A5032DF27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0" y="2234"/>
                <a:ext cx="55" cy="5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98" name="Freeform 69">
              <a:extLst>
                <a:ext uri="{FF2B5EF4-FFF2-40B4-BE49-F238E27FC236}">
                  <a16:creationId xmlns:a16="http://schemas.microsoft.com/office/drawing/2014/main" id="{2B262B91-8432-5E03-E512-A60D306ED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578" y="4927757"/>
              <a:ext cx="1441869" cy="373136"/>
            </a:xfrm>
            <a:custGeom>
              <a:avLst/>
              <a:gdLst/>
              <a:ahLst/>
              <a:cxnLst>
                <a:cxn ang="0">
                  <a:pos x="805" y="0"/>
                </a:cxn>
                <a:cxn ang="0">
                  <a:pos x="407" y="0"/>
                </a:cxn>
                <a:cxn ang="0">
                  <a:pos x="0" y="204"/>
                </a:cxn>
                <a:cxn ang="0">
                  <a:pos x="202" y="209"/>
                </a:cxn>
                <a:cxn ang="0">
                  <a:pos x="805" y="0"/>
                </a:cxn>
              </a:cxnLst>
              <a:rect l="0" t="0" r="r" b="b"/>
              <a:pathLst>
                <a:path w="805" h="209">
                  <a:moveTo>
                    <a:pt x="805" y="0"/>
                  </a:moveTo>
                  <a:lnTo>
                    <a:pt x="407" y="0"/>
                  </a:lnTo>
                  <a:lnTo>
                    <a:pt x="0" y="204"/>
                  </a:lnTo>
                  <a:lnTo>
                    <a:pt x="202" y="209"/>
                  </a:lnTo>
                  <a:lnTo>
                    <a:pt x="80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47000"/>
                  </a:schemeClr>
                </a:gs>
                <a:gs pos="50000">
                  <a:schemeClr val="accent1"/>
                </a:gs>
                <a:gs pos="100000">
                  <a:schemeClr val="bg1">
                    <a:alpha val="47000"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65" charset="0"/>
                <a:ea typeface="+mn-ea"/>
              </a:endParaRPr>
            </a:p>
          </p:txBody>
        </p:sp>
        <p:sp>
          <p:nvSpPr>
            <p:cNvPr id="42029" name="Line 70">
              <a:extLst>
                <a:ext uri="{FF2B5EF4-FFF2-40B4-BE49-F238E27FC236}">
                  <a16:creationId xmlns:a16="http://schemas.microsoft.com/office/drawing/2014/main" id="{3996A9F1-2810-574D-BCEE-CA13D13ACC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28031" y="5109393"/>
              <a:ext cx="408240" cy="1791"/>
            </a:xfrm>
            <a:prstGeom prst="line">
              <a:avLst/>
            </a:prstGeom>
            <a:noFill/>
            <a:ln w="28575">
              <a:solidFill>
                <a:srgbClr val="59CCE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0" name="Oval 71">
              <a:extLst>
                <a:ext uri="{FF2B5EF4-FFF2-40B4-BE49-F238E27FC236}">
                  <a16:creationId xmlns:a16="http://schemas.microsoft.com/office/drawing/2014/main" id="{ECBC5D6D-0414-1C05-D4A3-35164CA59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5363" y="5062823"/>
              <a:ext cx="98479" cy="98515"/>
            </a:xfrm>
            <a:prstGeom prst="ellipse">
              <a:avLst/>
            </a:prstGeom>
            <a:solidFill>
              <a:schemeClr val="hlink">
                <a:alpha val="3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42031" name="Oval 72">
              <a:extLst>
                <a:ext uri="{FF2B5EF4-FFF2-40B4-BE49-F238E27FC236}">
                  <a16:creationId xmlns:a16="http://schemas.microsoft.com/office/drawing/2014/main" id="{F1FB2837-E490-53E3-130B-833E227C2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481" y="5062823"/>
              <a:ext cx="98479" cy="98515"/>
            </a:xfrm>
            <a:prstGeom prst="ellipse">
              <a:avLst/>
            </a:prstGeom>
            <a:solidFill>
              <a:schemeClr val="hlink">
                <a:alpha val="3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07" name="Text Box 91">
              <a:extLst>
                <a:ext uri="{FF2B5EF4-FFF2-40B4-BE49-F238E27FC236}">
                  <a16:creationId xmlns:a16="http://schemas.microsoft.com/office/drawing/2014/main" id="{06757594-F981-72DC-A075-B656BF6D1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4924" y="5269137"/>
              <a:ext cx="463685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</a:t>
              </a:r>
            </a:p>
          </p:txBody>
        </p:sp>
      </p:grpSp>
      <p:grpSp>
        <p:nvGrpSpPr>
          <p:cNvPr id="10" name="Group 84">
            <a:extLst>
              <a:ext uri="{FF2B5EF4-FFF2-40B4-BE49-F238E27FC236}">
                <a16:creationId xmlns:a16="http://schemas.microsoft.com/office/drawing/2014/main" id="{C9732BC6-B39F-4892-6BD9-EBFFB78D0BCB}"/>
              </a:ext>
            </a:extLst>
          </p:cNvPr>
          <p:cNvGrpSpPr>
            <a:grpSpLocks/>
          </p:cNvGrpSpPr>
          <p:nvPr/>
        </p:nvGrpSpPr>
        <p:grpSpPr bwMode="auto">
          <a:xfrm>
            <a:off x="5353050" y="1874838"/>
            <a:ext cx="1235075" cy="1849437"/>
            <a:chOff x="5353446" y="1874535"/>
            <a:chExt cx="1235463" cy="1850281"/>
          </a:xfrm>
        </p:grpSpPr>
        <p:grpSp>
          <p:nvGrpSpPr>
            <p:cNvPr id="42015" name="Group 73">
              <a:extLst>
                <a:ext uri="{FF2B5EF4-FFF2-40B4-BE49-F238E27FC236}">
                  <a16:creationId xmlns:a16="http://schemas.microsoft.com/office/drawing/2014/main" id="{B04B4443-C34A-0B66-7D4D-415473699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3446" y="1874535"/>
              <a:ext cx="1235463" cy="1850281"/>
              <a:chOff x="2985" y="1480"/>
              <a:chExt cx="690" cy="1033"/>
            </a:xfrm>
          </p:grpSpPr>
          <p:sp>
            <p:nvSpPr>
              <p:cNvPr id="42017" name="Line 74">
                <a:extLst>
                  <a:ext uri="{FF2B5EF4-FFF2-40B4-BE49-F238E27FC236}">
                    <a16:creationId xmlns:a16="http://schemas.microsoft.com/office/drawing/2014/main" id="{95C31E36-5D66-C723-C5B2-4CC51F546A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933400" flipH="1" flipV="1">
                <a:off x="3137" y="2172"/>
                <a:ext cx="189" cy="38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8" name="Line 75">
                <a:extLst>
                  <a:ext uri="{FF2B5EF4-FFF2-40B4-BE49-F238E27FC236}">
                    <a16:creationId xmlns:a16="http://schemas.microsoft.com/office/drawing/2014/main" id="{3FC761C3-E2DD-5686-B007-5332C482A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933400" flipH="1" flipV="1">
                <a:off x="3406" y="1490"/>
                <a:ext cx="180" cy="18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9" name="Oval 76">
                <a:extLst>
                  <a:ext uri="{FF2B5EF4-FFF2-40B4-BE49-F238E27FC236}">
                    <a16:creationId xmlns:a16="http://schemas.microsoft.com/office/drawing/2014/main" id="{24802CED-2A96-E53C-9C04-8473C89EC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33400" flipH="1">
                <a:off x="3449" y="2332"/>
                <a:ext cx="55" cy="56"/>
              </a:xfrm>
              <a:prstGeom prst="ellipse">
                <a:avLst/>
              </a:prstGeom>
              <a:solidFill>
                <a:srgbClr val="FF0000">
                  <a:alpha val="2392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20" name="Oval 77">
                <a:extLst>
                  <a:ext uri="{FF2B5EF4-FFF2-40B4-BE49-F238E27FC236}">
                    <a16:creationId xmlns:a16="http://schemas.microsoft.com/office/drawing/2014/main" id="{0A6E69EA-EB1C-94BF-3971-C79A11D49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33400" flipH="1">
                <a:off x="3345" y="1600"/>
                <a:ext cx="56" cy="55"/>
              </a:xfrm>
              <a:prstGeom prst="ellipse">
                <a:avLst/>
              </a:prstGeom>
              <a:solidFill>
                <a:srgbClr val="FF0000">
                  <a:alpha val="2392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21" name="Oval 78">
                <a:extLst>
                  <a:ext uri="{FF2B5EF4-FFF2-40B4-BE49-F238E27FC236}">
                    <a16:creationId xmlns:a16="http://schemas.microsoft.com/office/drawing/2014/main" id="{4AD46A30-5703-68AC-F231-DFA5B1771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33400" flipH="1">
                <a:off x="3620" y="1502"/>
                <a:ext cx="56" cy="55"/>
              </a:xfrm>
              <a:prstGeom prst="ellipse">
                <a:avLst/>
              </a:prstGeom>
              <a:solidFill>
                <a:srgbClr val="FF0000">
                  <a:alpha val="2392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22" name="Oval 79">
                <a:extLst>
                  <a:ext uri="{FF2B5EF4-FFF2-40B4-BE49-F238E27FC236}">
                    <a16:creationId xmlns:a16="http://schemas.microsoft.com/office/drawing/2014/main" id="{E77AB7EB-CA09-E0AB-E90D-069E432F4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33400" flipH="1">
                <a:off x="2985" y="2343"/>
                <a:ext cx="55" cy="55"/>
              </a:xfrm>
              <a:prstGeom prst="ellipse">
                <a:avLst/>
              </a:prstGeom>
              <a:solidFill>
                <a:srgbClr val="FF0000">
                  <a:alpha val="2392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15" name="Freeform 80">
                <a:extLst>
                  <a:ext uri="{FF2B5EF4-FFF2-40B4-BE49-F238E27FC236}">
                    <a16:creationId xmlns:a16="http://schemas.microsoft.com/office/drawing/2014/main" id="{8DC6BDF6-144A-0ABB-6F44-CB3F85BF18A9}"/>
                  </a:ext>
                </a:extLst>
              </p:cNvPr>
              <p:cNvSpPr>
                <a:spLocks/>
              </p:cNvSpPr>
              <p:nvPr/>
            </p:nvSpPr>
            <p:spPr bwMode="auto">
              <a:xfrm rot="6933400" flipH="1">
                <a:off x="2908" y="1786"/>
                <a:ext cx="1033" cy="419"/>
              </a:xfrm>
              <a:custGeom>
                <a:avLst/>
                <a:gdLst/>
                <a:ahLst/>
                <a:cxnLst>
                  <a:cxn ang="0">
                    <a:pos x="0" y="418"/>
                  </a:cxn>
                  <a:cxn ang="0">
                    <a:pos x="827" y="418"/>
                  </a:cxn>
                  <a:cxn ang="0">
                    <a:pos x="1033" y="207"/>
                  </a:cxn>
                  <a:cxn ang="0">
                    <a:pos x="207" y="0"/>
                  </a:cxn>
                  <a:cxn ang="0">
                    <a:pos x="0" y="418"/>
                  </a:cxn>
                </a:cxnLst>
                <a:rect l="0" t="0" r="r" b="b"/>
                <a:pathLst>
                  <a:path w="1033" h="418">
                    <a:moveTo>
                      <a:pt x="0" y="418"/>
                    </a:moveTo>
                    <a:lnTo>
                      <a:pt x="827" y="418"/>
                    </a:lnTo>
                    <a:lnTo>
                      <a:pt x="1033" y="207"/>
                    </a:lnTo>
                    <a:lnTo>
                      <a:pt x="207" y="0"/>
                    </a:lnTo>
                    <a:lnTo>
                      <a:pt x="0" y="4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47000"/>
                    </a:schemeClr>
                  </a:gs>
                  <a:gs pos="50000">
                    <a:schemeClr val="accent1"/>
                  </a:gs>
                  <a:gs pos="100000">
                    <a:schemeClr val="bg1">
                      <a:alpha val="47000"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" pitchFamily="-65" charset="0"/>
                  <a:ea typeface="+mn-ea"/>
                </a:endParaRPr>
              </a:p>
            </p:txBody>
          </p:sp>
          <p:sp>
            <p:nvSpPr>
              <p:cNvPr id="42024" name="Line 81">
                <a:extLst>
                  <a:ext uri="{FF2B5EF4-FFF2-40B4-BE49-F238E27FC236}">
                    <a16:creationId xmlns:a16="http://schemas.microsoft.com/office/drawing/2014/main" id="{96FA4AB5-5701-7EDB-EE60-12CF2EC0C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933400" flipH="1" flipV="1">
                <a:off x="3240" y="1893"/>
                <a:ext cx="177" cy="293"/>
              </a:xfrm>
              <a:prstGeom prst="line">
                <a:avLst/>
              </a:prstGeom>
              <a:noFill/>
              <a:ln w="28575">
                <a:solidFill>
                  <a:srgbClr val="59CCE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25" name="Oval 82">
                <a:extLst>
                  <a:ext uri="{FF2B5EF4-FFF2-40B4-BE49-F238E27FC236}">
                    <a16:creationId xmlns:a16="http://schemas.microsoft.com/office/drawing/2014/main" id="{117357BA-1622-F5FE-A0CA-EE3538F44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33400" flipH="1">
                <a:off x="3134" y="2030"/>
                <a:ext cx="55" cy="55"/>
              </a:xfrm>
              <a:prstGeom prst="ellipse">
                <a:avLst/>
              </a:prstGeom>
              <a:solidFill>
                <a:srgbClr val="FF0000">
                  <a:alpha val="2392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42026" name="Oval 83">
                <a:extLst>
                  <a:ext uri="{FF2B5EF4-FFF2-40B4-BE49-F238E27FC236}">
                    <a16:creationId xmlns:a16="http://schemas.microsoft.com/office/drawing/2014/main" id="{288440DA-8954-7084-6CF3-D86F2C72F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33400" flipH="1">
                <a:off x="3516" y="1989"/>
                <a:ext cx="55" cy="55"/>
              </a:xfrm>
              <a:prstGeom prst="ellipse">
                <a:avLst/>
              </a:prstGeom>
              <a:solidFill>
                <a:srgbClr val="FF0000">
                  <a:alpha val="2392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08" name="Text Box 93">
              <a:extLst>
                <a:ext uri="{FF2B5EF4-FFF2-40B4-BE49-F238E27FC236}">
                  <a16:creationId xmlns:a16="http://schemas.microsoft.com/office/drawing/2014/main" id="{A8222CF6-86F0-E5C5-9D5C-4AC51F17E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7738" y="2368472"/>
              <a:ext cx="581208" cy="33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“</a:t>
              </a:r>
            </a:p>
          </p:txBody>
        </p:sp>
      </p:grpSp>
      <p:sp>
        <p:nvSpPr>
          <p:cNvPr id="170" name="Text Box 2">
            <a:extLst>
              <a:ext uri="{FF2B5EF4-FFF2-40B4-BE49-F238E27FC236}">
                <a16:creationId xmlns:a16="http://schemas.microsoft.com/office/drawing/2014/main" id="{E5B2AEE3-B219-0D8F-7A0D-E4F41B135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165100"/>
            <a:ext cx="5426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defTabSz="47307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 defTabSz="47307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Solution: Complexification + Deformation</a:t>
            </a:r>
          </a:p>
        </p:txBody>
      </p:sp>
      <p:grpSp>
        <p:nvGrpSpPr>
          <p:cNvPr id="12" name="Group 86">
            <a:extLst>
              <a:ext uri="{FF2B5EF4-FFF2-40B4-BE49-F238E27FC236}">
                <a16:creationId xmlns:a16="http://schemas.microsoft.com/office/drawing/2014/main" id="{18A690C2-3062-1EA1-58B8-CB5B1EE5C918}"/>
              </a:ext>
            </a:extLst>
          </p:cNvPr>
          <p:cNvGrpSpPr>
            <a:grpSpLocks/>
          </p:cNvGrpSpPr>
          <p:nvPr/>
        </p:nvGrpSpPr>
        <p:grpSpPr bwMode="auto">
          <a:xfrm>
            <a:off x="1438275" y="6181725"/>
            <a:ext cx="8521700" cy="461963"/>
            <a:chOff x="1438275" y="6181877"/>
            <a:chExt cx="8521700" cy="461962"/>
          </a:xfrm>
        </p:grpSpPr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CC30BEB-088E-BA26-686D-A817FC92C48F}"/>
                </a:ext>
              </a:extLst>
            </p:cNvPr>
            <p:cNvSpPr txBox="1"/>
            <p:nvPr/>
          </p:nvSpPr>
          <p:spPr>
            <a:xfrm>
              <a:off x="1438275" y="6181877"/>
              <a:ext cx="8521700" cy="4619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Complexification exchanges duration/onset ~       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repetition/halting!</a:t>
              </a: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172" name="Quad Arrow 171">
              <a:extLst>
                <a:ext uri="{FF2B5EF4-FFF2-40B4-BE49-F238E27FC236}">
                  <a16:creationId xmlns:a16="http://schemas.microsoft.com/office/drawing/2014/main" id="{F577C457-17AE-586F-6CCD-45B11FDB9B36}"/>
                </a:ext>
              </a:extLst>
            </p:cNvPr>
            <p:cNvSpPr/>
            <p:nvPr/>
          </p:nvSpPr>
          <p:spPr bwMode="auto">
            <a:xfrm rot="19143807">
              <a:off x="7105650" y="6264427"/>
              <a:ext cx="369888" cy="330199"/>
            </a:xfrm>
            <a:prstGeom prst="quadArrow">
              <a:avLst>
                <a:gd name="adj1" fmla="val 11881"/>
                <a:gd name="adj2" fmla="val 16305"/>
                <a:gd name="adj3" fmla="val 2250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+mn-ea"/>
              </a:endParaRP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3FF76610-D1BA-90A0-A090-DFEC1C304A03}"/>
              </a:ext>
            </a:extLst>
          </p:cNvPr>
          <p:cNvSpPr txBox="1"/>
          <p:nvPr/>
        </p:nvSpPr>
        <p:spPr>
          <a:xfrm rot="20352825">
            <a:off x="1460500" y="1468438"/>
            <a:ext cx="4418013" cy="12017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Lewin’s</a:t>
            </a:r>
            <a:b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characteristic gesture</a:t>
            </a:r>
          </a:p>
        </p:txBody>
      </p:sp>
      <p:sp>
        <p:nvSpPr>
          <p:cNvPr id="85" name="Curved Right Arrow 84">
            <a:extLst>
              <a:ext uri="{FF2B5EF4-FFF2-40B4-BE49-F238E27FC236}">
                <a16:creationId xmlns:a16="http://schemas.microsoft.com/office/drawing/2014/main" id="{CBC5B0CD-3DE4-A845-D202-F390E472DC4E}"/>
              </a:ext>
            </a:extLst>
          </p:cNvPr>
          <p:cNvSpPr>
            <a:spLocks noChangeArrowheads="1"/>
          </p:cNvSpPr>
          <p:nvPr/>
        </p:nvSpPr>
        <p:spPr bwMode="auto">
          <a:xfrm rot="7180687">
            <a:off x="4113212" y="3373438"/>
            <a:ext cx="892175" cy="1733550"/>
          </a:xfrm>
          <a:prstGeom prst="curvedRightArrow">
            <a:avLst>
              <a:gd name="adj1" fmla="val 11227"/>
              <a:gd name="adj2" fmla="val 38879"/>
              <a:gd name="adj3" fmla="val 26694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grpSp>
        <p:nvGrpSpPr>
          <p:cNvPr id="13" name="Group 98">
            <a:extLst>
              <a:ext uri="{FF2B5EF4-FFF2-40B4-BE49-F238E27FC236}">
                <a16:creationId xmlns:a16="http://schemas.microsoft.com/office/drawing/2014/main" id="{0F87A23B-E13F-91A1-310F-7CDC2F1DA13F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716463"/>
            <a:ext cx="1592263" cy="1098550"/>
            <a:chOff x="2195513" y="3443287"/>
            <a:chExt cx="6391275" cy="4410075"/>
          </a:xfrm>
        </p:grpSpPr>
        <p:grpSp>
          <p:nvGrpSpPr>
            <p:cNvPr id="42004" name="Group 64">
              <a:extLst>
                <a:ext uri="{FF2B5EF4-FFF2-40B4-BE49-F238E27FC236}">
                  <a16:creationId xmlns:a16="http://schemas.microsoft.com/office/drawing/2014/main" id="{18B68FA0-7DBA-BDFD-B42E-946162F8FE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513" y="5657846"/>
              <a:ext cx="6391275" cy="146050"/>
              <a:chOff x="1383" y="3564"/>
              <a:chExt cx="4026" cy="92"/>
            </a:xfrm>
          </p:grpSpPr>
          <p:sp>
            <p:nvSpPr>
              <p:cNvPr id="42009" name="Line 45">
                <a:extLst>
                  <a:ext uri="{FF2B5EF4-FFF2-40B4-BE49-F238E27FC236}">
                    <a16:creationId xmlns:a16="http://schemas.microsoft.com/office/drawing/2014/main" id="{CD22E0EE-95C1-47BE-9D9D-917898D2A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3" y="3606"/>
                <a:ext cx="4026" cy="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0" name="Oval 48">
                <a:extLst>
                  <a:ext uri="{FF2B5EF4-FFF2-40B4-BE49-F238E27FC236}">
                    <a16:creationId xmlns:a16="http://schemas.microsoft.com/office/drawing/2014/main" id="{B8EB5137-45FE-8E53-55D4-72E464C6E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1" y="3569"/>
                <a:ext cx="83" cy="8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900"/>
              </a:p>
            </p:txBody>
          </p:sp>
          <p:sp>
            <p:nvSpPr>
              <p:cNvPr id="42011" name="Oval 57">
                <a:extLst>
                  <a:ext uri="{FF2B5EF4-FFF2-40B4-BE49-F238E27FC236}">
                    <a16:creationId xmlns:a16="http://schemas.microsoft.com/office/drawing/2014/main" id="{139005D3-3BF6-1D6F-6CE0-618CB1189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6" y="3564"/>
                <a:ext cx="83" cy="8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900"/>
              </a:p>
            </p:txBody>
          </p:sp>
          <p:sp>
            <p:nvSpPr>
              <p:cNvPr id="42012" name="Oval 58">
                <a:extLst>
                  <a:ext uri="{FF2B5EF4-FFF2-40B4-BE49-F238E27FC236}">
                    <a16:creationId xmlns:a16="http://schemas.microsoft.com/office/drawing/2014/main" id="{68E98E9F-C87F-B459-4AB7-88E1F5CCD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7" y="3573"/>
                <a:ext cx="83" cy="8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900"/>
              </a:p>
            </p:txBody>
          </p:sp>
        </p:grpSp>
        <p:grpSp>
          <p:nvGrpSpPr>
            <p:cNvPr id="42005" name="Group 66">
              <a:extLst>
                <a:ext uri="{FF2B5EF4-FFF2-40B4-BE49-F238E27FC236}">
                  <a16:creationId xmlns:a16="http://schemas.microsoft.com/office/drawing/2014/main" id="{3E967EB3-20A6-0C6F-B451-C86E3250F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0075" y="3443287"/>
              <a:ext cx="4438650" cy="4410075"/>
              <a:chOff x="1978" y="2169"/>
              <a:chExt cx="2796" cy="2778"/>
            </a:xfrm>
          </p:grpSpPr>
          <p:sp>
            <p:nvSpPr>
              <p:cNvPr id="42006" name="AutoShape 59">
                <a:extLst>
                  <a:ext uri="{FF2B5EF4-FFF2-40B4-BE49-F238E27FC236}">
                    <a16:creationId xmlns:a16="http://schemas.microsoft.com/office/drawing/2014/main" id="{5680073C-CABF-2AA0-CF4A-F244946D3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8" y="2178"/>
                <a:ext cx="2790" cy="2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71" y="10804"/>
                    </a:moveTo>
                    <a:cubicBezTo>
                      <a:pt x="271" y="10802"/>
                      <a:pt x="271" y="10801"/>
                      <a:pt x="271" y="10800"/>
                    </a:cubicBezTo>
                    <a:cubicBezTo>
                      <a:pt x="271" y="4984"/>
                      <a:pt x="4984" y="271"/>
                      <a:pt x="10800" y="271"/>
                    </a:cubicBezTo>
                    <a:cubicBezTo>
                      <a:pt x="16615" y="271"/>
                      <a:pt x="21329" y="4984"/>
                      <a:pt x="21329" y="10800"/>
                    </a:cubicBezTo>
                    <a:cubicBezTo>
                      <a:pt x="21328" y="10801"/>
                      <a:pt x="21328" y="10802"/>
                      <a:pt x="21328" y="10804"/>
                    </a:cubicBezTo>
                    <a:lnTo>
                      <a:pt x="21599" y="10804"/>
                    </a:lnTo>
                    <a:cubicBezTo>
                      <a:pt x="21599" y="10802"/>
                      <a:pt x="21600" y="10801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801"/>
                      <a:pt x="0" y="10802"/>
                      <a:pt x="0" y="10804"/>
                    </a:cubicBezTo>
                    <a:lnTo>
                      <a:pt x="271" y="1080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7" name="AutoShape 60">
                <a:extLst>
                  <a:ext uri="{FF2B5EF4-FFF2-40B4-BE49-F238E27FC236}">
                    <a16:creationId xmlns:a16="http://schemas.microsoft.com/office/drawing/2014/main" id="{E79D0133-BB94-1C04-8578-5CFA6D490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77744">
                <a:off x="1990" y="2169"/>
                <a:ext cx="2784" cy="27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35 w 21600"/>
                  <a:gd name="T13" fmla="*/ 0 h 21600"/>
                  <a:gd name="T14" fmla="*/ 21065 w 21600"/>
                  <a:gd name="T15" fmla="*/ 103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664" y="10097"/>
                    </a:moveTo>
                    <a:cubicBezTo>
                      <a:pt x="9908" y="9704"/>
                      <a:pt x="10337" y="9464"/>
                      <a:pt x="10800" y="9464"/>
                    </a:cubicBezTo>
                    <a:cubicBezTo>
                      <a:pt x="11262" y="9464"/>
                      <a:pt x="11691" y="9704"/>
                      <a:pt x="11935" y="10097"/>
                    </a:cubicBezTo>
                    <a:lnTo>
                      <a:pt x="19983" y="5116"/>
                    </a:lnTo>
                    <a:cubicBezTo>
                      <a:pt x="18015" y="1935"/>
                      <a:pt x="14540" y="0"/>
                      <a:pt x="10799" y="0"/>
                    </a:cubicBezTo>
                    <a:cubicBezTo>
                      <a:pt x="7059" y="0"/>
                      <a:pt x="3584" y="1935"/>
                      <a:pt x="1616" y="5116"/>
                    </a:cubicBezTo>
                    <a:lnTo>
                      <a:pt x="9664" y="1009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>
                      <a:alpha val="24001"/>
                    </a:srgb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8" name="Oval 62">
                <a:extLst>
                  <a:ext uri="{FF2B5EF4-FFF2-40B4-BE49-F238E27FC236}">
                    <a16:creationId xmlns:a16="http://schemas.microsoft.com/office/drawing/2014/main" id="{5C49CDF8-7C7F-D650-B8F7-F0FC7DC98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288"/>
                <a:ext cx="83" cy="8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900"/>
              </a:p>
            </p:txBody>
          </p:sp>
        </p:grpSp>
      </p:grpSp>
      <p:grpSp>
        <p:nvGrpSpPr>
          <p:cNvPr id="16" name="Group 79">
            <a:extLst>
              <a:ext uri="{FF2B5EF4-FFF2-40B4-BE49-F238E27FC236}">
                <a16:creationId xmlns:a16="http://schemas.microsoft.com/office/drawing/2014/main" id="{E1AC19FD-F0B7-B0F8-4138-07F396B6A8A2}"/>
              </a:ext>
            </a:extLst>
          </p:cNvPr>
          <p:cNvGrpSpPr>
            <a:grpSpLocks/>
          </p:cNvGrpSpPr>
          <p:nvPr/>
        </p:nvGrpSpPr>
        <p:grpSpPr bwMode="auto">
          <a:xfrm>
            <a:off x="2755900" y="2805113"/>
            <a:ext cx="2697163" cy="2611437"/>
            <a:chOff x="299284" y="2960120"/>
            <a:chExt cx="2697162" cy="2611438"/>
          </a:xfrm>
        </p:grpSpPr>
        <p:sp>
          <p:nvSpPr>
            <p:cNvPr id="41998" name="Line 131">
              <a:extLst>
                <a:ext uri="{FF2B5EF4-FFF2-40B4-BE49-F238E27FC236}">
                  <a16:creationId xmlns:a16="http://schemas.microsoft.com/office/drawing/2014/main" id="{49850136-EAEE-9ED3-22AA-61913CB7A4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499265">
              <a:off x="1462052" y="4433471"/>
              <a:ext cx="14287" cy="157638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999" name="Group 166">
              <a:extLst>
                <a:ext uri="{FF2B5EF4-FFF2-40B4-BE49-F238E27FC236}">
                  <a16:creationId xmlns:a16="http://schemas.microsoft.com/office/drawing/2014/main" id="{24DA1A05-90E6-915A-7AD0-2A6907E5D9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84" y="2960120"/>
              <a:ext cx="2697162" cy="2611438"/>
              <a:chOff x="2324437" y="3175140"/>
              <a:chExt cx="2697321" cy="2612000"/>
            </a:xfrm>
          </p:grpSpPr>
          <p:sp>
            <p:nvSpPr>
              <p:cNvPr id="42000" name="Freeform 132">
                <a:extLst>
                  <a:ext uri="{FF2B5EF4-FFF2-40B4-BE49-F238E27FC236}">
                    <a16:creationId xmlns:a16="http://schemas.microsoft.com/office/drawing/2014/main" id="{629E7C8E-B98C-D930-002E-01192D5AA1FF}"/>
                  </a:ext>
                </a:extLst>
              </p:cNvPr>
              <p:cNvSpPr>
                <a:spLocks/>
              </p:cNvSpPr>
              <p:nvPr/>
            </p:nvSpPr>
            <p:spPr bwMode="auto">
              <a:xfrm rot="3499265">
                <a:off x="3042603" y="3244764"/>
                <a:ext cx="1260990" cy="2697321"/>
              </a:xfrm>
              <a:custGeom>
                <a:avLst/>
                <a:gdLst>
                  <a:gd name="T0" fmla="*/ 2147483646 w 286"/>
                  <a:gd name="T1" fmla="*/ 2147483646 h 2259"/>
                  <a:gd name="T2" fmla="*/ 0 w 286"/>
                  <a:gd name="T3" fmla="*/ 2147483646 h 2259"/>
                  <a:gd name="T4" fmla="*/ 0 w 286"/>
                  <a:gd name="T5" fmla="*/ 0 h 2259"/>
                  <a:gd name="T6" fmla="*/ 2147483646 w 286"/>
                  <a:gd name="T7" fmla="*/ 2147483646 h 22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6"/>
                  <a:gd name="T13" fmla="*/ 0 h 2259"/>
                  <a:gd name="T14" fmla="*/ 286 w 286"/>
                  <a:gd name="T15" fmla="*/ 2259 h 22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6" h="2259">
                    <a:moveTo>
                      <a:pt x="286" y="2259"/>
                    </a:moveTo>
                    <a:lnTo>
                      <a:pt x="0" y="1261"/>
                    </a:lnTo>
                    <a:lnTo>
                      <a:pt x="0" y="0"/>
                    </a:lnTo>
                    <a:lnTo>
                      <a:pt x="281" y="958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7999"/>
                    </a:srgbClr>
                  </a:gs>
                  <a:gs pos="100000">
                    <a:srgbClr val="FFFF00">
                      <a:alpha val="82999"/>
                    </a:srgbClr>
                  </a:gs>
                </a:gsLst>
                <a:lin ang="1638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001" name="Group 165">
                <a:extLst>
                  <a:ext uri="{FF2B5EF4-FFF2-40B4-BE49-F238E27FC236}">
                    <a16:creationId xmlns:a16="http://schemas.microsoft.com/office/drawing/2014/main" id="{C7A3B363-D681-E6CA-244C-327563CCFE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19748" y="3175140"/>
                <a:ext cx="623925" cy="2612000"/>
                <a:chOff x="2719748" y="3175140"/>
                <a:chExt cx="623925" cy="2612000"/>
              </a:xfrm>
            </p:grpSpPr>
            <p:cxnSp>
              <p:nvCxnSpPr>
                <p:cNvPr id="42002" name="Straight Arrow Connector 163">
                  <a:extLst>
                    <a:ext uri="{FF2B5EF4-FFF2-40B4-BE49-F238E27FC236}">
                      <a16:creationId xmlns:a16="http://schemas.microsoft.com/office/drawing/2014/main" id="{20874656-49A2-9741-09D3-5AE5F006B03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833189" y="4409250"/>
                  <a:ext cx="2288497" cy="46728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01529E60-9C86-6B32-6E71-97A3613B9DEC}"/>
                    </a:ext>
                  </a:extLst>
                </p:cNvPr>
                <p:cNvSpPr txBox="1"/>
                <p:nvPr/>
              </p:nvSpPr>
              <p:spPr>
                <a:xfrm>
                  <a:off x="2719748" y="3175140"/>
                  <a:ext cx="623924" cy="46206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DE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2" charset="0"/>
                    </a:rPr>
                    <a:t>i</a:t>
                  </a:r>
                  <a:r>
                    <a:rPr lang="de-DE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Math5" pitchFamily="2" charset="0"/>
                    </a:rPr>
                    <a:t>—</a:t>
                  </a: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954" name="Picture 58">
            <a:extLst>
              <a:ext uri="{FF2B5EF4-FFF2-40B4-BE49-F238E27FC236}">
                <a16:creationId xmlns:a16="http://schemas.microsoft.com/office/drawing/2014/main" id="{6BF8BBA2-8316-E5C7-627D-12052591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 l="14999" r="15677"/>
          <a:stretch>
            <a:fillRect/>
          </a:stretch>
        </p:blipFill>
        <p:spPr bwMode="auto">
          <a:xfrm>
            <a:off x="1563750" y="1297781"/>
            <a:ext cx="1346190" cy="194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107763" dir="2700000" algn="ctr" rotWithShape="0">
              <a:srgbClr val="000000">
                <a:alpha val="74998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3" name="Picture 25" descr="finalcover.jpg                                                 00013BC7Extra                          BF31C3C3:">
            <a:extLst>
              <a:ext uri="{FF2B5EF4-FFF2-40B4-BE49-F238E27FC236}">
                <a16:creationId xmlns:a16="http://schemas.microsoft.com/office/drawing/2014/main" id="{76699463-418F-0E35-1EE5-5B245759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0624" y="1209663"/>
            <a:ext cx="1376785" cy="2029154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4" name="Picture 13" descr="cover1.tiff">
            <a:extLst>
              <a:ext uri="{FF2B5EF4-FFF2-40B4-BE49-F238E27FC236}">
                <a16:creationId xmlns:a16="http://schemas.microsoft.com/office/drawing/2014/main" id="{BF92CBA6-60BC-0376-9363-EA5553197B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08" r="-1218" b="-338"/>
          <a:stretch>
            <a:fillRect/>
          </a:stretch>
        </p:blipFill>
        <p:spPr bwMode="auto">
          <a:xfrm>
            <a:off x="7223434" y="1252547"/>
            <a:ext cx="1271201" cy="1986270"/>
          </a:xfrm>
          <a:prstGeom prst="rect">
            <a:avLst/>
          </a:prstGeom>
          <a:ln>
            <a:noFill/>
          </a:ln>
          <a:effectLst>
            <a:outerShdw blurRad="76200" dist="139700" dir="2700000" algn="tl" rotWithShape="0">
              <a:srgbClr val="000000">
                <a:alpha val="65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5" name="Picture 14" descr="cover.jpg">
            <a:extLst>
              <a:ext uri="{FF2B5EF4-FFF2-40B4-BE49-F238E27FC236}">
                <a16:creationId xmlns:a16="http://schemas.microsoft.com/office/drawing/2014/main" id="{EF2D37C2-F273-2445-16ED-AAAABFA5FB9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23000"/>
          </a:blip>
          <a:srcRect l="1227" t="1574" r="2832" b="1062"/>
          <a:stretch>
            <a:fillRect/>
          </a:stretch>
        </p:blipFill>
        <p:spPr bwMode="auto">
          <a:xfrm>
            <a:off x="5835760" y="1245841"/>
            <a:ext cx="1243951" cy="1992976"/>
          </a:xfrm>
          <a:prstGeom prst="rect">
            <a:avLst/>
          </a:prstGeom>
          <a:ln>
            <a:noFill/>
          </a:ln>
          <a:effectLst>
            <a:outerShdw blurRad="76200" dist="139700" dir="2700000" algn="tl" rotWithShape="0">
              <a:srgbClr val="333333"/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01AD2-578F-D238-3BFD-9BE69557809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11000" contrast="23000"/>
          </a:blip>
          <a:stretch>
            <a:fillRect/>
          </a:stretch>
        </p:blipFill>
        <p:spPr bwMode="auto">
          <a:xfrm>
            <a:off x="4484285" y="1224735"/>
            <a:ext cx="1213359" cy="2008926"/>
          </a:xfrm>
          <a:prstGeom prst="rect">
            <a:avLst/>
          </a:prstGeom>
          <a:effectLst>
            <a:outerShdw blurRad="76200" dist="139700" dir="2700000">
              <a:srgbClr val="000000">
                <a:alpha val="57000"/>
              </a:srgb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24" name="Text Box 59">
            <a:extLst>
              <a:ext uri="{FF2B5EF4-FFF2-40B4-BE49-F238E27FC236}">
                <a16:creationId xmlns:a16="http://schemas.microsoft.com/office/drawing/2014/main" id="{F01EBA4C-403E-A468-AE81-DCF77658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3914775"/>
            <a:ext cx="18415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FFFFFF"/>
                </a:outerShdw>
              </a:effectLst>
              <a:latin typeface="Math1" charset="0"/>
              <a:ea typeface="+mn-ea"/>
            </a:endParaRPr>
          </a:p>
        </p:txBody>
      </p:sp>
      <p:pic>
        <p:nvPicPr>
          <p:cNvPr id="31" name="Picture 30" descr="frontcover.pdf">
            <a:extLst>
              <a:ext uri="{FF2B5EF4-FFF2-40B4-BE49-F238E27FC236}">
                <a16:creationId xmlns:a16="http://schemas.microsoft.com/office/drawing/2014/main" id="{3E1A766A-3718-0435-7F2C-7993A688D6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176" y="1258443"/>
            <a:ext cx="1195624" cy="1960932"/>
          </a:xfrm>
          <a:prstGeom prst="rect">
            <a:avLst/>
          </a:prstGeom>
          <a:ln>
            <a:noFill/>
          </a:ln>
          <a:effectLst>
            <a:outerShdw blurRad="762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</p:spPr>
      </p:pic>
      <p:pic>
        <p:nvPicPr>
          <p:cNvPr id="38" name="Picture 37" descr="cover.pdf">
            <a:extLst>
              <a:ext uri="{FF2B5EF4-FFF2-40B4-BE49-F238E27FC236}">
                <a16:creationId xmlns:a16="http://schemas.microsoft.com/office/drawing/2014/main" id="{DC696621-8200-4A9F-704B-5ED4DC30D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456" y="1286530"/>
            <a:ext cx="1357324" cy="194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</p:spPr>
      </p:pic>
      <p:grpSp>
        <p:nvGrpSpPr>
          <p:cNvPr id="2" name="Group 38">
            <a:extLst>
              <a:ext uri="{FF2B5EF4-FFF2-40B4-BE49-F238E27FC236}">
                <a16:creationId xmlns:a16="http://schemas.microsoft.com/office/drawing/2014/main" id="{59A7FB6E-413D-5A13-9588-8234C33BDBD0}"/>
              </a:ext>
            </a:extLst>
          </p:cNvPr>
          <p:cNvGrpSpPr>
            <a:grpSpLocks/>
          </p:cNvGrpSpPr>
          <p:nvPr/>
        </p:nvGrpSpPr>
        <p:grpSpPr bwMode="auto">
          <a:xfrm>
            <a:off x="0" y="3602038"/>
            <a:ext cx="2944813" cy="3008312"/>
            <a:chOff x="0" y="5045869"/>
            <a:chExt cx="2944577" cy="3008154"/>
          </a:xfrm>
        </p:grpSpPr>
        <p:sp>
          <p:nvSpPr>
            <p:cNvPr id="25" name="Text Box 53">
              <a:extLst>
                <a:ext uri="{FF2B5EF4-FFF2-40B4-BE49-F238E27FC236}">
                  <a16:creationId xmlns:a16="http://schemas.microsoft.com/office/drawing/2014/main" id="{0FA75801-1461-9D01-DEA1-C4FC0F7E7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745919"/>
              <a:ext cx="2919179" cy="2308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de-DE" alt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Facts</a:t>
              </a:r>
            </a:p>
            <a:p>
              <a:pPr algn="ctr"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1982-1992</a:t>
              </a:r>
            </a:p>
            <a:p>
              <a:pPr algn="ctr"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Geometry and Groups</a:t>
              </a:r>
            </a:p>
            <a:p>
              <a:pPr algn="ctr">
                <a:defRPr/>
              </a:pP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endParaRPr>
            </a:p>
            <a:p>
              <a:pPr algn="ctr">
                <a:defRPr/>
              </a:pPr>
              <a:r>
                <a:rPr lang="de-DE" altLang="en-US" b="1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presto</a:t>
              </a:r>
              <a:r>
                <a:rPr lang="de-DE" altLang="en-US" sz="1600" b="1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Ⓡ</a:t>
              </a:r>
            </a:p>
            <a:p>
              <a:pPr algn="ctr"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(Atari)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7189" name="Left Brace 33">
              <a:extLst>
                <a:ext uri="{FF2B5EF4-FFF2-40B4-BE49-F238E27FC236}">
                  <a16:creationId xmlns:a16="http://schemas.microsoft.com/office/drawing/2014/main" id="{5C3D1A92-966E-CB73-8F14-FFB83A6896CE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205729" y="3992541"/>
              <a:ext cx="685519" cy="2792176"/>
            </a:xfrm>
            <a:prstGeom prst="leftBrace">
              <a:avLst>
                <a:gd name="adj1" fmla="val 22081"/>
                <a:gd name="adj2" fmla="val 507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>
                <a:latin typeface="Times" charset="0"/>
              </a:endParaRPr>
            </a:p>
          </p:txBody>
        </p:sp>
      </p:grpSp>
      <p:grpSp>
        <p:nvGrpSpPr>
          <p:cNvPr id="3" name="Group 39">
            <a:extLst>
              <a:ext uri="{FF2B5EF4-FFF2-40B4-BE49-F238E27FC236}">
                <a16:creationId xmlns:a16="http://schemas.microsoft.com/office/drawing/2014/main" id="{41E61A2C-8F00-5EBB-310E-3BE21EDA1E49}"/>
              </a:ext>
            </a:extLst>
          </p:cNvPr>
          <p:cNvGrpSpPr>
            <a:grpSpLocks/>
          </p:cNvGrpSpPr>
          <p:nvPr/>
        </p:nvGrpSpPr>
        <p:grpSpPr bwMode="auto">
          <a:xfrm>
            <a:off x="3001963" y="3608388"/>
            <a:ext cx="2714625" cy="3001962"/>
            <a:chOff x="3002123" y="5052172"/>
            <a:chExt cx="2714041" cy="3001851"/>
          </a:xfrm>
        </p:grpSpPr>
        <p:sp>
          <p:nvSpPr>
            <p:cNvPr id="26" name="Text Box 53">
              <a:extLst>
                <a:ext uri="{FF2B5EF4-FFF2-40B4-BE49-F238E27FC236}">
                  <a16:creationId xmlns:a16="http://schemas.microsoft.com/office/drawing/2014/main" id="{F6987A5E-25A8-0DBF-D404-84768077D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8142" y="5745883"/>
              <a:ext cx="2568022" cy="230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de-DE" alt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Processes</a:t>
              </a:r>
            </a:p>
            <a:p>
              <a:pPr algn="ctr"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1992-2002</a:t>
              </a:r>
            </a:p>
            <a:p>
              <a:pPr algn="ctr"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Functors and Topoi</a:t>
              </a:r>
            </a:p>
            <a:p>
              <a:pPr algn="ctr">
                <a:defRPr/>
              </a:pP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endParaRPr>
            </a:p>
            <a:p>
              <a:pPr algn="ctr">
                <a:defRPr/>
              </a:pPr>
              <a:r>
                <a:rPr lang="de-DE" alt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Rubato</a:t>
              </a:r>
              <a:r>
                <a:rPr lang="de-DE" altLang="en-US" sz="1600" b="1" baseline="30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Ⓡ</a:t>
              </a:r>
              <a:b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</a:b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(NeXT &amp; Mac)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7187" name="Left Brace 34">
              <a:extLst>
                <a:ext uri="{FF2B5EF4-FFF2-40B4-BE49-F238E27FC236}">
                  <a16:creationId xmlns:a16="http://schemas.microsoft.com/office/drawing/2014/main" id="{C8ECA4DC-E6BD-1EBA-2B14-AD4A65FE94D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3805049" y="4249246"/>
              <a:ext cx="685519" cy="2291372"/>
            </a:xfrm>
            <a:prstGeom prst="leftBrace">
              <a:avLst>
                <a:gd name="adj1" fmla="val 22082"/>
                <a:gd name="adj2" fmla="val 4148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>
                <a:latin typeface="Times" charset="0"/>
              </a:endParaRPr>
            </a:p>
          </p:txBody>
        </p:sp>
      </p:grpSp>
      <p:grpSp>
        <p:nvGrpSpPr>
          <p:cNvPr id="4" name="Group 40">
            <a:extLst>
              <a:ext uri="{FF2B5EF4-FFF2-40B4-BE49-F238E27FC236}">
                <a16:creationId xmlns:a16="http://schemas.microsoft.com/office/drawing/2014/main" id="{E50CDB93-F4A3-D9D5-1BE1-AD595AB8953D}"/>
              </a:ext>
            </a:extLst>
          </p:cNvPr>
          <p:cNvGrpSpPr>
            <a:grpSpLocks/>
          </p:cNvGrpSpPr>
          <p:nvPr/>
        </p:nvGrpSpPr>
        <p:grpSpPr bwMode="auto">
          <a:xfrm>
            <a:off x="5338763" y="3603625"/>
            <a:ext cx="4438650" cy="3006725"/>
            <a:chOff x="5338449" y="5047241"/>
            <a:chExt cx="4439342" cy="3006782"/>
          </a:xfrm>
        </p:grpSpPr>
        <p:sp>
          <p:nvSpPr>
            <p:cNvPr id="27" name="Text Box 53">
              <a:extLst>
                <a:ext uri="{FF2B5EF4-FFF2-40B4-BE49-F238E27FC236}">
                  <a16:creationId xmlns:a16="http://schemas.microsoft.com/office/drawing/2014/main" id="{722C7E97-FA1F-C6DB-8644-BE923369B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0207" y="5745754"/>
              <a:ext cx="2645187" cy="2308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de-DE" alt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Gestures</a:t>
              </a:r>
            </a:p>
            <a:p>
              <a:pPr algn="ctr"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2002-2012</a:t>
              </a:r>
            </a:p>
            <a:p>
              <a:pPr algn="ctr"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Algebraic Topology</a:t>
              </a:r>
            </a:p>
            <a:p>
              <a:pPr algn="ctr">
                <a:defRPr/>
              </a:pP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endParaRPr>
            </a:p>
            <a:p>
              <a:pPr algn="ctr">
                <a:defRPr/>
              </a:pPr>
              <a:r>
                <a:rPr lang="de-DE" alt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Rubato Composer</a:t>
              </a:r>
            </a:p>
            <a:p>
              <a:pPr algn="ctr"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(Java)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7185" name="Left Brace 35">
              <a:extLst>
                <a:ext uri="{FF2B5EF4-FFF2-40B4-BE49-F238E27FC236}">
                  <a16:creationId xmlns:a16="http://schemas.microsoft.com/office/drawing/2014/main" id="{F20E2B09-469F-F9D6-39D0-2F0939AC545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7215360" y="3170330"/>
              <a:ext cx="685519" cy="4439342"/>
            </a:xfrm>
            <a:prstGeom prst="leftBrace">
              <a:avLst>
                <a:gd name="adj1" fmla="val 22096"/>
                <a:gd name="adj2" fmla="val 4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>
                <a:latin typeface="Times" charset="0"/>
              </a:endParaRPr>
            </a:p>
          </p:txBody>
        </p:sp>
      </p:grpSp>
      <p:sp>
        <p:nvSpPr>
          <p:cNvPr id="43" name="Text Box 49">
            <a:extLst>
              <a:ext uri="{FF2B5EF4-FFF2-40B4-BE49-F238E27FC236}">
                <a16:creationId xmlns:a16="http://schemas.microsoft.com/office/drawing/2014/main" id="{3DE709C5-18E3-97CC-3C0B-4FED90BCE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0"/>
            <a:ext cx="58134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sym typeface="Symbol" pitchFamily="-65" charset="2"/>
              </a:rPr>
              <a:t>   Three Theory and Software Phases</a:t>
            </a: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3BF957BD-0D9D-3A14-A8A7-A14151A61E66}"/>
              </a:ext>
            </a:extLst>
          </p:cNvPr>
          <p:cNvGrpSpPr>
            <a:grpSpLocks/>
          </p:cNvGrpSpPr>
          <p:nvPr/>
        </p:nvGrpSpPr>
        <p:grpSpPr bwMode="auto">
          <a:xfrm>
            <a:off x="4667250" y="679450"/>
            <a:ext cx="2892425" cy="5278438"/>
            <a:chOff x="4667371" y="679067"/>
            <a:chExt cx="2893074" cy="527882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3FFA75-C116-1032-6D69-94DEEC4664CF}"/>
                </a:ext>
              </a:extLst>
            </p:cNvPr>
            <p:cNvSpPr txBox="1"/>
            <p:nvPr/>
          </p:nvSpPr>
          <p:spPr bwMode="auto">
            <a:xfrm>
              <a:off x="5689950" y="5587973"/>
              <a:ext cx="646258" cy="3699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2016</a:t>
              </a:r>
              <a:endParaRPr lang="en-US" altLang="en-US">
                <a:latin typeface="Times" charset="0"/>
              </a:endParaRPr>
            </a:p>
          </p:txBody>
        </p:sp>
        <p:pic>
          <p:nvPicPr>
            <p:cNvPr id="23" name="Picture 22" descr="tom_III.png">
              <a:extLst>
                <a:ext uri="{FF2B5EF4-FFF2-40B4-BE49-F238E27FC236}">
                  <a16:creationId xmlns:a16="http://schemas.microsoft.com/office/drawing/2014/main" id="{6829DFEC-9F7D-1EA9-01C9-A7ACE69EE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67371" y="679067"/>
              <a:ext cx="2893074" cy="47775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8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8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0CE56519-E509-CC1E-7E5C-A2AF83A1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038225"/>
            <a:ext cx="864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Collaboration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performance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uiExpand="1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4" name="Text Box 2">
            <a:extLst>
              <a:ext uri="{FF2B5EF4-FFF2-40B4-BE49-F238E27FC236}">
                <a16:creationId xmlns:a16="http://schemas.microsoft.com/office/drawing/2014/main" id="{CA3AC993-CB39-2A9D-B4BE-46F556596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412750"/>
            <a:ext cx="769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" charset="0"/>
              <a:buNone/>
              <a:defRPr/>
            </a:pPr>
            <a:r>
              <a:rPr lang="de-DE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Problem: The discrete and the continuous...</a:t>
            </a: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(Hatten et al.)</a:t>
            </a:r>
            <a:b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</a:b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Have often </a:t>
            </a:r>
            <a:r>
              <a:rPr lang="de-DE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discrete sequence</a:t>
            </a: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of events, gestures etc. in space-time. Connection?</a:t>
            </a:r>
          </a:p>
        </p:txBody>
      </p:sp>
      <p:pic>
        <p:nvPicPr>
          <p:cNvPr id="1165318" name="Picture 6">
            <a:extLst>
              <a:ext uri="{FF2B5EF4-FFF2-40B4-BE49-F238E27FC236}">
                <a16:creationId xmlns:a16="http://schemas.microsoft.com/office/drawing/2014/main" id="{A4CAECD1-8158-905D-4E1A-B9F67F96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234" b="5785"/>
          <a:stretch>
            <a:fillRect/>
          </a:stretch>
        </p:blipFill>
        <p:spPr bwMode="auto">
          <a:xfrm>
            <a:off x="7777163" y="1782763"/>
            <a:ext cx="15367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165319" name="Picture 7">
            <a:extLst>
              <a:ext uri="{FF2B5EF4-FFF2-40B4-BE49-F238E27FC236}">
                <a16:creationId xmlns:a16="http://schemas.microsoft.com/office/drawing/2014/main" id="{26743D2F-C8CB-3E08-EF2D-3F0C8DE9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234" b="5785"/>
          <a:stretch>
            <a:fillRect/>
          </a:stretch>
        </p:blipFill>
        <p:spPr bwMode="auto">
          <a:xfrm>
            <a:off x="1606550" y="1782763"/>
            <a:ext cx="15367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65EECFE9-9E47-66E1-E6DB-98D72FB849A6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1560513"/>
            <a:ext cx="5726112" cy="2274887"/>
            <a:chOff x="1769" y="983"/>
            <a:chExt cx="3607" cy="1433"/>
          </a:xfrm>
        </p:grpSpPr>
        <p:pic>
          <p:nvPicPr>
            <p:cNvPr id="44046" name="Picture 3">
              <a:extLst>
                <a:ext uri="{FF2B5EF4-FFF2-40B4-BE49-F238E27FC236}">
                  <a16:creationId xmlns:a16="http://schemas.microsoft.com/office/drawing/2014/main" id="{483C2094-B46C-E082-DCC0-ACB1BC105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5" y="1123"/>
              <a:ext cx="970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7" name="AutoShape 8">
              <a:extLst>
                <a:ext uri="{FF2B5EF4-FFF2-40B4-BE49-F238E27FC236}">
                  <a16:creationId xmlns:a16="http://schemas.microsoft.com/office/drawing/2014/main" id="{213F3E4B-EAAB-D621-EBA0-01233E31A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" y="983"/>
              <a:ext cx="3607" cy="691"/>
            </a:xfrm>
            <a:prstGeom prst="curvedDownArrow">
              <a:avLst>
                <a:gd name="adj1" fmla="val 11769"/>
                <a:gd name="adj2" fmla="val 116169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</p:grpSp>
      <p:pic>
        <p:nvPicPr>
          <p:cNvPr id="1165322" name="Picture 10" descr="&#9;hand2.pdf                                                      00085F94Macintosh HD                   C2BB404B:">
            <a:extLst>
              <a:ext uri="{FF2B5EF4-FFF2-40B4-BE49-F238E27FC236}">
                <a16:creationId xmlns:a16="http://schemas.microsoft.com/office/drawing/2014/main" id="{2ED2196B-ACDC-4D6B-3402-0B5F3DFD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569" t="16425" r="16612" b="11609"/>
          <a:stretch>
            <a:fillRect/>
          </a:stretch>
        </p:blipFill>
        <p:spPr bwMode="auto">
          <a:xfrm>
            <a:off x="7286625" y="4764088"/>
            <a:ext cx="1998663" cy="183673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165323" name="Picture 11" descr="&#9;hand1.pdf                                                      00085F94Macintosh HD                   C2BB404B:">
            <a:extLst>
              <a:ext uri="{FF2B5EF4-FFF2-40B4-BE49-F238E27FC236}">
                <a16:creationId xmlns:a16="http://schemas.microsoft.com/office/drawing/2014/main" id="{1B43A40B-5C33-4FFC-7D16-F5C456E1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9067" t="16905" r="17799" b="20323"/>
          <a:stretch>
            <a:fillRect/>
          </a:stretch>
        </p:blipFill>
        <p:spPr bwMode="auto">
          <a:xfrm>
            <a:off x="1676400" y="4918075"/>
            <a:ext cx="1976438" cy="1603375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3" name="Group 31">
            <a:extLst>
              <a:ext uri="{FF2B5EF4-FFF2-40B4-BE49-F238E27FC236}">
                <a16:creationId xmlns:a16="http://schemas.microsoft.com/office/drawing/2014/main" id="{358F9BE2-5157-1BFA-C936-294FD1C539AE}"/>
              </a:ext>
            </a:extLst>
          </p:cNvPr>
          <p:cNvGrpSpPr>
            <a:grpSpLocks/>
          </p:cNvGrpSpPr>
          <p:nvPr/>
        </p:nvGrpSpPr>
        <p:grpSpPr bwMode="auto">
          <a:xfrm>
            <a:off x="2778125" y="4073525"/>
            <a:ext cx="5726113" cy="2062163"/>
            <a:chOff x="1750" y="2566"/>
            <a:chExt cx="3607" cy="1299"/>
          </a:xfrm>
        </p:grpSpPr>
        <p:sp>
          <p:nvSpPr>
            <p:cNvPr id="44040" name="AutoShape 14">
              <a:extLst>
                <a:ext uri="{FF2B5EF4-FFF2-40B4-BE49-F238E27FC236}">
                  <a16:creationId xmlns:a16="http://schemas.microsoft.com/office/drawing/2014/main" id="{A0D374F8-5EC0-D0F3-DFFD-42E877F54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" y="2716"/>
              <a:ext cx="3607" cy="691"/>
            </a:xfrm>
            <a:prstGeom prst="curvedDownArrow">
              <a:avLst>
                <a:gd name="adj1" fmla="val 11769"/>
                <a:gd name="adj2" fmla="val 116169"/>
                <a:gd name="adj3" fmla="val 33333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44041" name="Group 30">
              <a:extLst>
                <a:ext uri="{FF2B5EF4-FFF2-40B4-BE49-F238E27FC236}">
                  <a16:creationId xmlns:a16="http://schemas.microsoft.com/office/drawing/2014/main" id="{BCEE843C-B961-E28E-55F7-49240F823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9" y="2566"/>
              <a:ext cx="1903" cy="1299"/>
              <a:chOff x="2539" y="2748"/>
              <a:chExt cx="1903" cy="1299"/>
            </a:xfrm>
          </p:grpSpPr>
          <p:pic>
            <p:nvPicPr>
              <p:cNvPr id="44042" name="Picture 15" descr="&#9;hand3.pdf                                                      00085F94Macintosh HD                   C2BB404B:">
                <a:extLst>
                  <a:ext uri="{FF2B5EF4-FFF2-40B4-BE49-F238E27FC236}">
                    <a16:creationId xmlns:a16="http://schemas.microsoft.com/office/drawing/2014/main" id="{F14BEE33-43F4-E4A0-7319-62D4BBCC50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7659FF"/>
                  </a:clrFrom>
                  <a:clrTo>
                    <a:srgbClr val="7659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9" y="2804"/>
                <a:ext cx="1200" cy="1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34117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3" name="Picture 27" descr="&#9;hand3.pdf                                                      00085F94Macintosh HD                   C2BB404B:">
                <a:extLst>
                  <a:ext uri="{FF2B5EF4-FFF2-40B4-BE49-F238E27FC236}">
                    <a16:creationId xmlns:a16="http://schemas.microsoft.com/office/drawing/2014/main" id="{CAD6F67F-7BD8-192B-311C-3DD4B18A03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7659FF"/>
                  </a:clrFrom>
                  <a:clrTo>
                    <a:srgbClr val="7659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2" y="2748"/>
                <a:ext cx="1200" cy="1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34117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4" name="Picture 28" descr="&#9;hand3.pdf                                                      00085F94Macintosh HD                   C2BB404B:">
                <a:extLst>
                  <a:ext uri="{FF2B5EF4-FFF2-40B4-BE49-F238E27FC236}">
                    <a16:creationId xmlns:a16="http://schemas.microsoft.com/office/drawing/2014/main" id="{72940A08-4F33-75DD-561F-9AD17123B8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7659FF"/>
                  </a:clrFrom>
                  <a:clrTo>
                    <a:srgbClr val="7659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2" y="2905"/>
                <a:ext cx="1200" cy="1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34117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5" name="Picture 29" descr="&#9;hand3.pdf                                                      00085F94Macintosh HD                   C2BB404B:">
                <a:extLst>
                  <a:ext uri="{FF2B5EF4-FFF2-40B4-BE49-F238E27FC236}">
                    <a16:creationId xmlns:a16="http://schemas.microsoft.com/office/drawing/2014/main" id="{05D13E08-ABF1-BEEE-FE0B-D5D8AF0BD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7659FF"/>
                  </a:clrFrom>
                  <a:clrTo>
                    <a:srgbClr val="7659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" y="2797"/>
                <a:ext cx="1200" cy="1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34117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16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16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116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116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531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67CB4A5D-A02F-A67E-D15B-4BB12C26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8763"/>
            <a:ext cx="864235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II.3.2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Generalization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Topological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Categories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category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which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also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topological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such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(C)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(C)—&gt;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(C): (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u,v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)~&gt;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u.v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identity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 —&gt;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(C): a~&gt;Id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d,c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(C) —&gt; C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continuous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Examples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a) 𝛁 = [0,1]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closed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intervals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[a ≤ b]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morphisms</a:t>
            </a:r>
            <a:b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b)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topological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(C) = C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C2E26656-CE22-28A1-3595-FE5896385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038225"/>
            <a:ext cx="86423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their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definition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following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St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Victor‘s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definition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718EEF-DA16-0453-4A72-F0A64989488E}"/>
              </a:ext>
            </a:extLst>
          </p:cNvPr>
          <p:cNvSpPr txBox="1"/>
          <p:nvPr/>
        </p:nvSpPr>
        <p:spPr>
          <a:xfrm>
            <a:off x="3768725" y="3667125"/>
            <a:ext cx="5424488" cy="1938338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Tommaso Campanella : </a:t>
            </a:r>
            <a:b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</a:t>
            </a:r>
            <a:r>
              <a:rPr lang="en-US" alt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Philosophia Rationalis</a:t>
            </a: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1637-38, Paris, Du Bray):</a:t>
            </a:r>
          </a:p>
          <a:p>
            <a:pPr>
              <a:defRPr/>
            </a:pP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“...omnes propositiones per singulares </a:t>
            </a: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tamquam ad digitum exponuntur.”</a:t>
            </a: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(...</a:t>
            </a: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pointing with your finger is the only certitude</a:t>
            </a: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BA075C-2A64-4CB7-B485-DEF5CF896A18}"/>
              </a:ext>
            </a:extLst>
          </p:cNvPr>
          <p:cNvGrpSpPr>
            <a:grpSpLocks/>
          </p:cNvGrpSpPr>
          <p:nvPr/>
        </p:nvGrpSpPr>
        <p:grpSpPr bwMode="auto">
          <a:xfrm>
            <a:off x="1217613" y="3794125"/>
            <a:ext cx="2133600" cy="3040063"/>
            <a:chOff x="1217613" y="125124"/>
            <a:chExt cx="2281237" cy="3248763"/>
          </a:xfrm>
        </p:grpSpPr>
        <p:pic>
          <p:nvPicPr>
            <p:cNvPr id="2" name="Picture 1" descr="campanella_vita.jpg">
              <a:extLst>
                <a:ext uri="{FF2B5EF4-FFF2-40B4-BE49-F238E27FC236}">
                  <a16:creationId xmlns:a16="http://schemas.microsoft.com/office/drawing/2014/main" id="{4287F8E5-CF97-51A5-8DD5-17C5BB691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548"/>
            <a:stretch>
              <a:fillRect/>
            </a:stretch>
          </p:blipFill>
          <p:spPr bwMode="auto">
            <a:xfrm>
              <a:off x="1217613" y="125124"/>
              <a:ext cx="2281237" cy="268892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6D3259-F3A0-1762-2526-9AAAF4F2EAF5}"/>
                </a:ext>
              </a:extLst>
            </p:cNvPr>
            <p:cNvSpPr txBox="1"/>
            <p:nvPr/>
          </p:nvSpPr>
          <p:spPr>
            <a:xfrm>
              <a:off x="1222705" y="2749582"/>
              <a:ext cx="2262567" cy="624305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>
                  <a:effectLst>
                    <a:outerShdw blurRad="50800" dist="38100" dir="2700000">
                      <a:srgbClr val="FFFFFF">
                        <a:alpha val="88000"/>
                      </a:srgbClr>
                    </a:outerShdw>
                  </a:effectLst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rPr>
                <a:t>Tommaso Campanella</a:t>
              </a:r>
            </a:p>
            <a:p>
              <a:pPr algn="ctr">
                <a:defRPr/>
              </a:pPr>
              <a:r>
                <a:rPr lang="en-US" sz="1600">
                  <a:effectLst>
                    <a:outerShdw blurRad="50800" dist="38100" dir="2700000">
                      <a:srgbClr val="FFFFFF">
                        <a:alpha val="88000"/>
                      </a:srgbClr>
                    </a:outerShdw>
                  </a:effectLst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rPr>
                <a:t>(1565-1639)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A84A2D-BCE6-9304-38BE-B0FB23B5BFAB}"/>
              </a:ext>
            </a:extLst>
          </p:cNvPr>
          <p:cNvSpPr txBox="1"/>
          <p:nvPr/>
        </p:nvSpPr>
        <p:spPr>
          <a:xfrm>
            <a:off x="3768725" y="673100"/>
            <a:ext cx="6134100" cy="255428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Hugues de Saint-Victor gives a most adequate definition:</a:t>
            </a:r>
            <a:b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“Gestus est motus et figuratio membrorum corporis, ad omnem agendi et habendi modum.”</a:t>
            </a: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</a:t>
            </a: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 is the movement and figuration of the body’s</a:t>
            </a: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limbs with an aim, but also according to the measure and modality proper  to the achievement of all action and attitude.</a:t>
            </a: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67F12D-9EAB-A13D-8818-273A53CC23BE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541338"/>
            <a:ext cx="2195513" cy="3127375"/>
            <a:chOff x="1219200" y="3669450"/>
            <a:chExt cx="2194761" cy="3127214"/>
          </a:xfrm>
        </p:grpSpPr>
        <p:pic>
          <p:nvPicPr>
            <p:cNvPr id="6" name="Picture 5" descr="GED_00000000.JPG">
              <a:extLst>
                <a:ext uri="{FF2B5EF4-FFF2-40B4-BE49-F238E27FC236}">
                  <a16:creationId xmlns:a16="http://schemas.microsoft.com/office/drawing/2014/main" id="{0767C3AE-B9EF-73A0-4B5C-D70816F9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47" t="1254" r="2638" b="3143"/>
            <a:stretch>
              <a:fillRect/>
            </a:stretch>
          </p:blipFill>
          <p:spPr bwMode="auto">
            <a:xfrm>
              <a:off x="1219200" y="3669450"/>
              <a:ext cx="2120174" cy="259701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A596FB-0857-061A-DCD7-1D4653D1C720}"/>
                </a:ext>
              </a:extLst>
            </p:cNvPr>
            <p:cNvSpPr txBox="1"/>
            <p:nvPr/>
          </p:nvSpPr>
          <p:spPr>
            <a:xfrm>
              <a:off x="1303309" y="6212494"/>
              <a:ext cx="2110652" cy="584170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>
                  <a:effectLst>
                    <a:outerShdw blurRad="38100" dist="38100" dir="2700000">
                      <a:srgbClr val="FFFFFF"/>
                    </a:outerShdw>
                  </a:effectLst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rPr>
                <a:t>Hugues de Saint-Victor</a:t>
              </a:r>
            </a:p>
            <a:p>
              <a:pPr>
                <a:defRPr/>
              </a:pPr>
              <a:r>
                <a:rPr lang="en-US" sz="1600">
                  <a:effectLst>
                    <a:outerShdw blurRad="38100" dist="38100" dir="2700000">
                      <a:srgbClr val="FFFFFF"/>
                    </a:outerShdw>
                  </a:effectLst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rPr>
                <a:t>(1097-1141)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D57C01-83FE-C030-DEEB-54150A10A7A5}"/>
              </a:ext>
            </a:extLst>
          </p:cNvPr>
          <p:cNvSpPr txBox="1"/>
          <p:nvPr/>
        </p:nvSpPr>
        <p:spPr>
          <a:xfrm>
            <a:off x="4289425" y="0"/>
            <a:ext cx="3937000" cy="461963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>
                    <a:srgbClr val="FFFFFF"/>
                  </a:outerShdw>
                </a:effectLst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Origins of gesture philosophy: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3410ED83-027C-FFAF-353B-B311D6F8327F}"/>
              </a:ext>
            </a:extLst>
          </p:cNvPr>
          <p:cNvGrpSpPr>
            <a:grpSpLocks/>
          </p:cNvGrpSpPr>
          <p:nvPr/>
        </p:nvGrpSpPr>
        <p:grpSpPr bwMode="auto">
          <a:xfrm>
            <a:off x="3987800" y="2555875"/>
            <a:ext cx="436563" cy="4087813"/>
            <a:chOff x="3251" y="1293"/>
            <a:chExt cx="275" cy="2575"/>
          </a:xfrm>
        </p:grpSpPr>
        <p:sp>
          <p:nvSpPr>
            <p:cNvPr id="12312" name="Line 6">
              <a:extLst>
                <a:ext uri="{FF2B5EF4-FFF2-40B4-BE49-F238E27FC236}">
                  <a16:creationId xmlns:a16="http://schemas.microsoft.com/office/drawing/2014/main" id="{847AE6CE-AF17-5860-F4AF-BAB847A465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414" y="2545"/>
              <a:ext cx="19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567" name="Text Box 7">
              <a:extLst>
                <a:ext uri="{FF2B5EF4-FFF2-40B4-BE49-F238E27FC236}">
                  <a16:creationId xmlns:a16="http://schemas.microsoft.com/office/drawing/2014/main" id="{B1F1F183-1DCF-6537-50C0-4AE51666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" y="3580"/>
              <a:ext cx="2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X</a:t>
              </a:r>
            </a:p>
          </p:txBody>
        </p:sp>
        <p:sp>
          <p:nvSpPr>
            <p:cNvPr id="1218568" name="Text Box 8">
              <a:extLst>
                <a:ext uri="{FF2B5EF4-FFF2-40B4-BE49-F238E27FC236}">
                  <a16:creationId xmlns:a16="http://schemas.microsoft.com/office/drawing/2014/main" id="{0462C72D-0596-3C3A-D891-6A914C291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1" y="1293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Y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DECE4E60-AA48-3D39-78EA-DEDAE224D130}"/>
              </a:ext>
            </a:extLst>
          </p:cNvPr>
          <p:cNvGrpSpPr>
            <a:grpSpLocks/>
          </p:cNvGrpSpPr>
          <p:nvPr/>
        </p:nvGrpSpPr>
        <p:grpSpPr bwMode="auto">
          <a:xfrm>
            <a:off x="3598863" y="2940050"/>
            <a:ext cx="2955925" cy="3216275"/>
            <a:chOff x="3010" y="1535"/>
            <a:chExt cx="1862" cy="2026"/>
          </a:xfrm>
        </p:grpSpPr>
        <p:grpSp>
          <p:nvGrpSpPr>
            <p:cNvPr id="12302" name="Group 10">
              <a:extLst>
                <a:ext uri="{FF2B5EF4-FFF2-40B4-BE49-F238E27FC236}">
                  <a16:creationId xmlns:a16="http://schemas.microsoft.com/office/drawing/2014/main" id="{03071620-AA56-C694-A99D-FDE0E6354D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0" y="1535"/>
              <a:ext cx="765" cy="2026"/>
              <a:chOff x="1568" y="1538"/>
              <a:chExt cx="765" cy="1995"/>
            </a:xfrm>
          </p:grpSpPr>
          <p:sp>
            <p:nvSpPr>
              <p:cNvPr id="12304" name="AutoShape 11">
                <a:extLst>
                  <a:ext uri="{FF2B5EF4-FFF2-40B4-BE49-F238E27FC236}">
                    <a16:creationId xmlns:a16="http://schemas.microsoft.com/office/drawing/2014/main" id="{4E5702AD-F971-3AA1-DF1C-A9C80E71A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1538"/>
                <a:ext cx="765" cy="1978"/>
              </a:xfrm>
              <a:prstGeom prst="can">
                <a:avLst>
                  <a:gd name="adj" fmla="val 35433"/>
                </a:avLst>
              </a:prstGeom>
              <a:gradFill rotWithShape="0">
                <a:gsLst>
                  <a:gs pos="0">
                    <a:srgbClr val="000082"/>
                  </a:gs>
                  <a:gs pos="14999">
                    <a:srgbClr val="66008F"/>
                  </a:gs>
                  <a:gs pos="32500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0">
                    <a:srgbClr val="FF0000"/>
                  </a:gs>
                  <a:gs pos="67500">
                    <a:srgbClr val="BA0066"/>
                  </a:gs>
                  <a:gs pos="85001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1218572" name="Text Box 12">
                <a:extLst>
                  <a:ext uri="{FF2B5EF4-FFF2-40B4-BE49-F238E27FC236}">
                    <a16:creationId xmlns:a16="http://schemas.microsoft.com/office/drawing/2014/main" id="{196C7107-A4DE-D98A-4637-A8A9C47623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5" y="2093"/>
                <a:ext cx="382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i="1">
                    <a:solidFill>
                      <a:srgbClr val="C1005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f(x)</a:t>
                </a:r>
              </a:p>
            </p:txBody>
          </p:sp>
          <p:sp>
            <p:nvSpPr>
              <p:cNvPr id="1218573" name="Text Box 13">
                <a:extLst>
                  <a:ext uri="{FF2B5EF4-FFF2-40B4-BE49-F238E27FC236}">
                    <a16:creationId xmlns:a16="http://schemas.microsoft.com/office/drawing/2014/main" id="{C008ADF2-D3B4-99EC-BB95-E81ECB17D8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6" y="3249"/>
                <a:ext cx="201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i="1">
                    <a:solidFill>
                      <a:srgbClr val="FEFFF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x</a:t>
                </a:r>
              </a:p>
            </p:txBody>
          </p:sp>
          <p:sp>
            <p:nvSpPr>
              <p:cNvPr id="1218574" name="Text Box 14">
                <a:extLst>
                  <a:ext uri="{FF2B5EF4-FFF2-40B4-BE49-F238E27FC236}">
                    <a16:creationId xmlns:a16="http://schemas.microsoft.com/office/drawing/2014/main" id="{487F6FE2-7E62-ED1F-3D5F-FB653C7442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6" y="1544"/>
                <a:ext cx="382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i="1">
                    <a:solidFill>
                      <a:srgbClr val="FEFFF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f(x)</a:t>
                </a:r>
              </a:p>
            </p:txBody>
          </p:sp>
          <p:sp>
            <p:nvSpPr>
              <p:cNvPr id="1218575" name="Text Box 15">
                <a:extLst>
                  <a:ext uri="{FF2B5EF4-FFF2-40B4-BE49-F238E27FC236}">
                    <a16:creationId xmlns:a16="http://schemas.microsoft.com/office/drawing/2014/main" id="{FEF95E9E-18B1-FCAC-414D-A1203E3FA5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6" y="2324"/>
                <a:ext cx="382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i="1">
                    <a:solidFill>
                      <a:srgbClr val="FF7B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f(x)</a:t>
                </a:r>
              </a:p>
            </p:txBody>
          </p:sp>
          <p:sp>
            <p:nvSpPr>
              <p:cNvPr id="1218576" name="Text Box 16">
                <a:extLst>
                  <a:ext uri="{FF2B5EF4-FFF2-40B4-BE49-F238E27FC236}">
                    <a16:creationId xmlns:a16="http://schemas.microsoft.com/office/drawing/2014/main" id="{78261FC1-69D5-2657-790C-DE70F52E84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6" y="2443"/>
                <a:ext cx="377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i="1">
                    <a:solidFill>
                      <a:srgbClr val="FF7B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 (x)</a:t>
                </a:r>
              </a:p>
            </p:txBody>
          </p:sp>
          <p:sp>
            <p:nvSpPr>
              <p:cNvPr id="1218577" name="Text Box 17">
                <a:extLst>
                  <a:ext uri="{FF2B5EF4-FFF2-40B4-BE49-F238E27FC236}">
                    <a16:creationId xmlns:a16="http://schemas.microsoft.com/office/drawing/2014/main" id="{4885970C-4992-DFFE-9A0E-A953C2604F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3" y="2687"/>
                <a:ext cx="297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i="1">
                    <a:solidFill>
                      <a:srgbClr val="C1005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  x</a:t>
                </a:r>
              </a:p>
            </p:txBody>
          </p:sp>
          <p:sp>
            <p:nvSpPr>
              <p:cNvPr id="1218578" name="Text Box 18">
                <a:extLst>
                  <a:ext uri="{FF2B5EF4-FFF2-40B4-BE49-F238E27FC236}">
                    <a16:creationId xmlns:a16="http://schemas.microsoft.com/office/drawing/2014/main" id="{8EE8926C-23AB-E56C-0D4B-5E40FD731C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6" y="2580"/>
                <a:ext cx="313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i="1">
                    <a:solidFill>
                      <a:srgbClr val="FF7B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 (x</a:t>
                </a:r>
              </a:p>
            </p:txBody>
          </p:sp>
        </p:grpSp>
        <p:sp>
          <p:nvSpPr>
            <p:cNvPr id="1218579" name="Text Box 19">
              <a:extLst>
                <a:ext uri="{FF2B5EF4-FFF2-40B4-BE49-F238E27FC236}">
                  <a16:creationId xmlns:a16="http://schemas.microsoft.com/office/drawing/2014/main" id="{AB46F730-814F-E948-43BD-AE7314405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8" y="2383"/>
              <a:ext cx="1084" cy="28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rgbClr val="FEFFFD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  <a:ea typeface="+mn-ea"/>
                </a:rPr>
                <a:t>teleportation</a:t>
              </a: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029A79D1-0EAA-26EC-2D92-547133C3A704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855788"/>
            <a:ext cx="2016125" cy="4906962"/>
            <a:chOff x="4416" y="1009"/>
            <a:chExt cx="1270" cy="3091"/>
          </a:xfrm>
        </p:grpSpPr>
        <p:sp>
          <p:nvSpPr>
            <p:cNvPr id="12297" name="AutoShape 21">
              <a:extLst>
                <a:ext uri="{FF2B5EF4-FFF2-40B4-BE49-F238E27FC236}">
                  <a16:creationId xmlns:a16="http://schemas.microsoft.com/office/drawing/2014/main" id="{1B1CF053-4365-6ACA-CC47-B515DF6AA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009"/>
              <a:ext cx="1266" cy="3091"/>
            </a:xfrm>
            <a:prstGeom prst="can">
              <a:avLst>
                <a:gd name="adj" fmla="val 64407"/>
              </a:avLst>
            </a:prstGeom>
            <a:gradFill rotWithShape="0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pic>
          <p:nvPicPr>
            <p:cNvPr id="12298" name="Picture 22">
              <a:extLst>
                <a:ext uri="{FF2B5EF4-FFF2-40B4-BE49-F238E27FC236}">
                  <a16:creationId xmlns:a16="http://schemas.microsoft.com/office/drawing/2014/main" id="{486EC3BB-2543-D1FE-5DE4-9028318C8B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" y="2058"/>
              <a:ext cx="1267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23">
              <a:extLst>
                <a:ext uri="{FF2B5EF4-FFF2-40B4-BE49-F238E27FC236}">
                  <a16:creationId xmlns:a16="http://schemas.microsoft.com/office/drawing/2014/main" id="{D89B791E-9547-4492-E67A-A731906F9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118"/>
              <a:ext cx="809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24">
              <a:extLst>
                <a:ext uri="{FF2B5EF4-FFF2-40B4-BE49-F238E27FC236}">
                  <a16:creationId xmlns:a16="http://schemas.microsoft.com/office/drawing/2014/main" id="{BF64DE8E-3FB9-E1A4-2856-F54885005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" y="3303"/>
              <a:ext cx="483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25">
              <a:extLst>
                <a:ext uri="{FF2B5EF4-FFF2-40B4-BE49-F238E27FC236}">
                  <a16:creationId xmlns:a16="http://schemas.microsoft.com/office/drawing/2014/main" id="{5A04EC09-C297-3EB7-EE17-9C7125BE4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" y="3415"/>
              <a:ext cx="522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C61F5CCF-9FB7-7936-0561-A99466281892}"/>
              </a:ext>
            </a:extLst>
          </p:cNvPr>
          <p:cNvGrpSpPr>
            <a:grpSpLocks/>
          </p:cNvGrpSpPr>
          <p:nvPr/>
        </p:nvGrpSpPr>
        <p:grpSpPr bwMode="auto">
          <a:xfrm>
            <a:off x="1589088" y="152400"/>
            <a:ext cx="6604000" cy="2319338"/>
            <a:chOff x="1001" y="96"/>
            <a:chExt cx="4160" cy="1461"/>
          </a:xfrm>
        </p:grpSpPr>
        <p:grpSp>
          <p:nvGrpSpPr>
            <p:cNvPr id="12293" name="Group 2">
              <a:extLst>
                <a:ext uri="{FF2B5EF4-FFF2-40B4-BE49-F238E27FC236}">
                  <a16:creationId xmlns:a16="http://schemas.microsoft.com/office/drawing/2014/main" id="{13FCAB4C-01B5-E919-11ED-D05199D069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1" y="96"/>
              <a:ext cx="4160" cy="1087"/>
              <a:chOff x="1001" y="96"/>
              <a:chExt cx="4160" cy="1087"/>
            </a:xfrm>
          </p:grpSpPr>
          <p:sp>
            <p:nvSpPr>
              <p:cNvPr id="1218563" name="Text Box 3">
                <a:extLst>
                  <a:ext uri="{FF2B5EF4-FFF2-40B4-BE49-F238E27FC236}">
                    <a16:creationId xmlns:a16="http://schemas.microsoft.com/office/drawing/2014/main" id="{C28361AF-E67B-3A81-D0E8-994D706CCA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1" y="108"/>
                <a:ext cx="3320" cy="97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50000">
                    <a:srgbClr val="FEFFFD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9pPr>
              </a:lstStyle>
              <a:p>
                <a:pPr algn="ctr">
                  <a:defRPr/>
                </a:pPr>
                <a: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The Fregean drama:</a:t>
                </a:r>
                <a:b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</a:br>
                <a: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Fonctions are the </a:t>
                </a:r>
                <a:b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</a:br>
                <a: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„phantoms“ (the prisons?) </a:t>
                </a:r>
                <a:b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</a:br>
                <a: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of gestures.</a:t>
                </a:r>
              </a:p>
            </p:txBody>
          </p:sp>
          <p:pic>
            <p:nvPicPr>
              <p:cNvPr id="1218564" name="Picture 4">
                <a:extLst>
                  <a:ext uri="{FF2B5EF4-FFF2-40B4-BE49-F238E27FC236}">
                    <a16:creationId xmlns:a16="http://schemas.microsoft.com/office/drawing/2014/main" id="{73CD8210-A0D6-3960-8E02-D277C13D26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001" y="96"/>
                <a:ext cx="805" cy="10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7"/>
                  </a:schemeClr>
                </a:outerShdw>
              </a:effectLst>
            </p:spPr>
          </p:pic>
        </p:grpSp>
        <p:sp>
          <p:nvSpPr>
            <p:cNvPr id="1218586" name="Text Box 26">
              <a:extLst>
                <a:ext uri="{FF2B5EF4-FFF2-40B4-BE49-F238E27FC236}">
                  <a16:creationId xmlns:a16="http://schemas.microsoft.com/office/drawing/2014/main" id="{CDB54942-A2B5-38E4-8353-5D73C81570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1" y="1231"/>
              <a:ext cx="74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Gottlob Frege</a:t>
              </a:r>
              <a:b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</a:b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1848-1925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6899148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t.mov" descr="rot">
            <a:hlinkClick r:id="" action="ppaction://media"/>
            <a:extLst>
              <a:ext uri="{FF2B5EF4-FFF2-40B4-BE49-F238E27FC236}">
                <a16:creationId xmlns:a16="http://schemas.microsoft.com/office/drawing/2014/main" id="{2D84AEB1-B5F1-D6F7-66D8-021EC2C10CBB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2613025"/>
            <a:ext cx="31146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5431" name="Text Box 7">
            <a:extLst>
              <a:ext uri="{FF2B5EF4-FFF2-40B4-BE49-F238E27FC236}">
                <a16:creationId xmlns:a16="http://schemas.microsoft.com/office/drawing/2014/main" id="{166C84CC-54C4-08DB-994C-2B0F96C13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2357438"/>
            <a:ext cx="28479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11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x+a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12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y+a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13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z = a</a:t>
            </a:r>
          </a:p>
          <a:p>
            <a:pPr>
              <a:defRPr/>
            </a:pP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21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x+a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22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y+a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23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z = b</a:t>
            </a:r>
          </a:p>
          <a:p>
            <a:pPr>
              <a:defRPr/>
            </a:pP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31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x+a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32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y+a</a:t>
            </a:r>
            <a:r>
              <a:rPr lang="de-DE" altLang="en-US" sz="2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33</a:t>
            </a:r>
            <a:r>
              <a: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z = c</a:t>
            </a: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7A693D6B-F052-7CA8-8217-0541E38D1DFE}"/>
              </a:ext>
            </a:extLst>
          </p:cNvPr>
          <p:cNvGrpSpPr>
            <a:grpSpLocks/>
          </p:cNvGrpSpPr>
          <p:nvPr/>
        </p:nvGrpSpPr>
        <p:grpSpPr bwMode="auto">
          <a:xfrm>
            <a:off x="6056313" y="4164013"/>
            <a:ext cx="3065462" cy="1474787"/>
            <a:chOff x="3779" y="2581"/>
            <a:chExt cx="1931" cy="929"/>
          </a:xfrm>
        </p:grpSpPr>
        <p:grpSp>
          <p:nvGrpSpPr>
            <p:cNvPr id="13324" name="Group 9">
              <a:extLst>
                <a:ext uri="{FF2B5EF4-FFF2-40B4-BE49-F238E27FC236}">
                  <a16:creationId xmlns:a16="http://schemas.microsoft.com/office/drawing/2014/main" id="{464DC4AA-90E2-321D-D6B6-AD7F665E1C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9" y="2581"/>
              <a:ext cx="981" cy="865"/>
              <a:chOff x="3767" y="2157"/>
              <a:chExt cx="981" cy="865"/>
            </a:xfrm>
          </p:grpSpPr>
          <p:sp>
            <p:nvSpPr>
              <p:cNvPr id="1255434" name="Text Box 10">
                <a:extLst>
                  <a:ext uri="{FF2B5EF4-FFF2-40B4-BE49-F238E27FC236}">
                    <a16:creationId xmlns:a16="http://schemas.microsoft.com/office/drawing/2014/main" id="{9B71A6BB-FE66-2D8A-C083-347B42D79F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7" y="2157"/>
                <a:ext cx="981" cy="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charset="2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11</a:t>
                </a: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 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12</a:t>
                </a: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 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13</a:t>
                </a:r>
                <a:endParaRPr lang="de-DE" altLang="en-US" sz="2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endParaRPr>
              </a:p>
              <a:p>
                <a:pPr>
                  <a:defRPr/>
                </a:pP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21</a:t>
                </a: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 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22</a:t>
                </a: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 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23</a:t>
                </a:r>
                <a:endParaRPr lang="de-DE" altLang="en-US" sz="2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endParaRPr>
              </a:p>
              <a:p>
                <a:pPr>
                  <a:defRPr/>
                </a:pP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31</a:t>
                </a: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 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32</a:t>
                </a:r>
                <a:r>
                  <a:rPr lang="de-DE" altLang="en-US" sz="2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 a</a:t>
                </a:r>
                <a:r>
                  <a:rPr lang="de-DE" altLang="en-US" sz="28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</a:rPr>
                  <a:t>33</a:t>
                </a:r>
                <a:endParaRPr lang="de-DE" altLang="en-US" sz="2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13333" name="AutoShape 11">
                <a:extLst>
                  <a:ext uri="{FF2B5EF4-FFF2-40B4-BE49-F238E27FC236}">
                    <a16:creationId xmlns:a16="http://schemas.microsoft.com/office/drawing/2014/main" id="{2EDB3BD3-5CAE-AC9E-D922-70AF7504D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4" y="2236"/>
                <a:ext cx="951" cy="771"/>
              </a:xfrm>
              <a:prstGeom prst="bracketPair">
                <a:avLst>
                  <a:gd name="adj" fmla="val 8431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13325" name="Group 12">
              <a:extLst>
                <a:ext uri="{FF2B5EF4-FFF2-40B4-BE49-F238E27FC236}">
                  <a16:creationId xmlns:a16="http://schemas.microsoft.com/office/drawing/2014/main" id="{E6C6BAF7-2D67-5DB8-0EDF-AB0C327AF7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1" y="2630"/>
              <a:ext cx="268" cy="865"/>
              <a:chOff x="4849" y="2245"/>
              <a:chExt cx="268" cy="865"/>
            </a:xfrm>
          </p:grpSpPr>
          <p:sp>
            <p:nvSpPr>
              <p:cNvPr id="1255437" name="Text Box 13">
                <a:extLst>
                  <a:ext uri="{FF2B5EF4-FFF2-40B4-BE49-F238E27FC236}">
                    <a16:creationId xmlns:a16="http://schemas.microsoft.com/office/drawing/2014/main" id="{25E86882-397D-4A37-7EBF-D6AA98062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3" y="2245"/>
                <a:ext cx="228" cy="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x</a:t>
                </a:r>
              </a:p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y</a:t>
                </a:r>
              </a:p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z</a:t>
                </a:r>
              </a:p>
            </p:txBody>
          </p:sp>
          <p:sp>
            <p:nvSpPr>
              <p:cNvPr id="13331" name="AutoShape 14">
                <a:extLst>
                  <a:ext uri="{FF2B5EF4-FFF2-40B4-BE49-F238E27FC236}">
                    <a16:creationId xmlns:a16="http://schemas.microsoft.com/office/drawing/2014/main" id="{9E021C3C-7121-AB58-3389-4752F59BD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9" y="2298"/>
                <a:ext cx="268" cy="747"/>
              </a:xfrm>
              <a:prstGeom prst="bracketPair">
                <a:avLst>
                  <a:gd name="adj" fmla="val 19403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13326" name="Group 15">
              <a:extLst>
                <a:ext uri="{FF2B5EF4-FFF2-40B4-BE49-F238E27FC236}">
                  <a16:creationId xmlns:a16="http://schemas.microsoft.com/office/drawing/2014/main" id="{F673614D-EEDD-5253-3787-09653F0E24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2" y="2645"/>
              <a:ext cx="268" cy="865"/>
              <a:chOff x="4849" y="2245"/>
              <a:chExt cx="268" cy="865"/>
            </a:xfrm>
          </p:grpSpPr>
          <p:sp>
            <p:nvSpPr>
              <p:cNvPr id="1255440" name="Text Box 16">
                <a:extLst>
                  <a:ext uri="{FF2B5EF4-FFF2-40B4-BE49-F238E27FC236}">
                    <a16:creationId xmlns:a16="http://schemas.microsoft.com/office/drawing/2014/main" id="{0DA72F73-E05E-6017-7A84-AB22105080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3" y="2245"/>
                <a:ext cx="228" cy="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a</a:t>
                </a:r>
              </a:p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b</a:t>
                </a:r>
              </a:p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c</a:t>
                </a:r>
              </a:p>
            </p:txBody>
          </p:sp>
          <p:sp>
            <p:nvSpPr>
              <p:cNvPr id="13329" name="AutoShape 17">
                <a:extLst>
                  <a:ext uri="{FF2B5EF4-FFF2-40B4-BE49-F238E27FC236}">
                    <a16:creationId xmlns:a16="http://schemas.microsoft.com/office/drawing/2014/main" id="{2F0C7F95-ABD2-9CDC-3C09-B6ECEABD7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9" y="2298"/>
                <a:ext cx="268" cy="747"/>
              </a:xfrm>
              <a:prstGeom prst="bracketPair">
                <a:avLst>
                  <a:gd name="adj" fmla="val 19403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1255442" name="Text Box 18">
              <a:extLst>
                <a:ext uri="{FF2B5EF4-FFF2-40B4-BE49-F238E27FC236}">
                  <a16:creationId xmlns:a16="http://schemas.microsoft.com/office/drawing/2014/main" id="{E63E4CAA-7257-96B9-A8B2-DED0BE7C3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3" y="2905"/>
              <a:ext cx="24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=</a:t>
              </a:r>
            </a:p>
          </p:txBody>
        </p:sp>
      </p:grpSp>
      <p:sp>
        <p:nvSpPr>
          <p:cNvPr id="1255443" name="Text Box 19">
            <a:extLst>
              <a:ext uri="{FF2B5EF4-FFF2-40B4-BE49-F238E27FC236}">
                <a16:creationId xmlns:a16="http://schemas.microsoft.com/office/drawing/2014/main" id="{9D70D661-95C9-9301-7E39-8E07CE6A9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1555750"/>
            <a:ext cx="1289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rotation</a:t>
            </a:r>
          </a:p>
        </p:txBody>
      </p:sp>
      <p:sp>
        <p:nvSpPr>
          <p:cNvPr id="1255444" name="Text Box 20">
            <a:extLst>
              <a:ext uri="{FF2B5EF4-FFF2-40B4-BE49-F238E27FC236}">
                <a16:creationId xmlns:a16="http://schemas.microsoft.com/office/drawing/2014/main" id="{3332274A-CB2D-75D5-83D5-98617BA7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425" y="1555750"/>
            <a:ext cx="2422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matrix equation</a:t>
            </a:r>
          </a:p>
        </p:txBody>
      </p:sp>
      <p:sp>
        <p:nvSpPr>
          <p:cNvPr id="1255445" name="Text Box 21">
            <a:extLst>
              <a:ext uri="{FF2B5EF4-FFF2-40B4-BE49-F238E27FC236}">
                <a16:creationId xmlns:a16="http://schemas.microsoft.com/office/drawing/2014/main" id="{8990F8B4-0AE0-A12D-B4D0-694C466A0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354013"/>
            <a:ext cx="7491412" cy="5191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  <a:t>algebra compactifies gestures to symbolic formulas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0FCBBE90-8EDE-C3CD-564B-2B58090E9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5970588"/>
            <a:ext cx="3529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—&gt; Big Bang </a:t>
            </a:r>
            <a:r>
              <a:rPr lang="de-DE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Rubette</a:t>
            </a:r>
            <a:r>
              <a:rPr lang="de-DE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!</a:t>
            </a:r>
          </a:p>
        </p:txBody>
      </p:sp>
      <p:sp>
        <p:nvSpPr>
          <p:cNvPr id="1255430" name="Freeform 6">
            <a:extLst>
              <a:ext uri="{FF2B5EF4-FFF2-40B4-BE49-F238E27FC236}">
                <a16:creationId xmlns:a16="http://schemas.microsoft.com/office/drawing/2014/main" id="{B98559CD-C132-2187-E428-4E749B55BCCE}"/>
              </a:ext>
            </a:extLst>
          </p:cNvPr>
          <p:cNvSpPr>
            <a:spLocks/>
          </p:cNvSpPr>
          <p:nvPr/>
        </p:nvSpPr>
        <p:spPr bwMode="auto">
          <a:xfrm rot="-4590200">
            <a:off x="3239294" y="3634582"/>
            <a:ext cx="1203325" cy="674687"/>
          </a:xfrm>
          <a:custGeom>
            <a:avLst/>
            <a:gdLst>
              <a:gd name="T0" fmla="*/ 0 w 824"/>
              <a:gd name="T1" fmla="*/ 2147483646 h 578"/>
              <a:gd name="T2" fmla="*/ 2147483646 w 824"/>
              <a:gd name="T3" fmla="*/ 2147483646 h 578"/>
              <a:gd name="T4" fmla="*/ 2147483646 w 824"/>
              <a:gd name="T5" fmla="*/ 2147483646 h 578"/>
              <a:gd name="T6" fmla="*/ 2147483646 w 824"/>
              <a:gd name="T7" fmla="*/ 2147483646 h 578"/>
              <a:gd name="T8" fmla="*/ 2147483646 w 824"/>
              <a:gd name="T9" fmla="*/ 2147483646 h 578"/>
              <a:gd name="T10" fmla="*/ 2147483646 w 824"/>
              <a:gd name="T11" fmla="*/ 2147483646 h 578"/>
              <a:gd name="T12" fmla="*/ 2147483646 w 824"/>
              <a:gd name="T13" fmla="*/ 0 h 5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4"/>
              <a:gd name="T22" fmla="*/ 0 h 578"/>
              <a:gd name="T23" fmla="*/ 824 w 824"/>
              <a:gd name="T24" fmla="*/ 578 h 5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4" h="578">
                <a:moveTo>
                  <a:pt x="0" y="578"/>
                </a:moveTo>
                <a:cubicBezTo>
                  <a:pt x="73" y="573"/>
                  <a:pt x="315" y="564"/>
                  <a:pt x="438" y="543"/>
                </a:cubicBezTo>
                <a:cubicBezTo>
                  <a:pt x="561" y="522"/>
                  <a:pt x="679" y="497"/>
                  <a:pt x="741" y="450"/>
                </a:cubicBezTo>
                <a:cubicBezTo>
                  <a:pt x="803" y="403"/>
                  <a:pt x="824" y="319"/>
                  <a:pt x="811" y="263"/>
                </a:cubicBezTo>
                <a:cubicBezTo>
                  <a:pt x="798" y="207"/>
                  <a:pt x="721" y="147"/>
                  <a:pt x="660" y="111"/>
                </a:cubicBezTo>
                <a:cubicBezTo>
                  <a:pt x="599" y="75"/>
                  <a:pt x="517" y="65"/>
                  <a:pt x="444" y="47"/>
                </a:cubicBezTo>
                <a:cubicBezTo>
                  <a:pt x="371" y="29"/>
                  <a:pt x="268" y="10"/>
                  <a:pt x="222" y="0"/>
                </a:cubicBezTo>
              </a:path>
            </a:pathLst>
          </a:custGeom>
          <a:noFill/>
          <a:ln w="28575">
            <a:solidFill>
              <a:srgbClr val="FB0024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179406DE-FE16-7985-433E-443EEE9F9531}"/>
              </a:ext>
            </a:extLst>
          </p:cNvPr>
          <p:cNvGrpSpPr>
            <a:grpSpLocks/>
          </p:cNvGrpSpPr>
          <p:nvPr/>
        </p:nvGrpSpPr>
        <p:grpSpPr bwMode="auto">
          <a:xfrm>
            <a:off x="3721100" y="1498600"/>
            <a:ext cx="0" cy="5330825"/>
            <a:chOff x="2135" y="836"/>
            <a:chExt cx="0" cy="3358"/>
          </a:xfrm>
        </p:grpSpPr>
        <p:sp>
          <p:nvSpPr>
            <p:cNvPr id="13322" name="Line 4">
              <a:extLst>
                <a:ext uri="{FF2B5EF4-FFF2-40B4-BE49-F238E27FC236}">
                  <a16:creationId xmlns:a16="http://schemas.microsoft.com/office/drawing/2014/main" id="{D17CAF2A-279D-3C0B-A02E-E19E0E8AF8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5" y="836"/>
              <a:ext cx="0" cy="1791"/>
            </a:xfrm>
            <a:prstGeom prst="line">
              <a:avLst/>
            </a:prstGeom>
            <a:noFill/>
            <a:ln w="28575">
              <a:solidFill>
                <a:srgbClr val="FFE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Line 5">
              <a:extLst>
                <a:ext uri="{FF2B5EF4-FFF2-40B4-BE49-F238E27FC236}">
                  <a16:creationId xmlns:a16="http://schemas.microsoft.com/office/drawing/2014/main" id="{781662E9-584A-731F-3143-23FC128F3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5" y="2724"/>
              <a:ext cx="0" cy="1470"/>
            </a:xfrm>
            <a:prstGeom prst="line">
              <a:avLst/>
            </a:prstGeom>
            <a:noFill/>
            <a:ln w="28575">
              <a:solidFill>
                <a:srgbClr val="FFE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861209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55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5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5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5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55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55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5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5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55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55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55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5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55431" grpId="0" autoUpdateAnimBg="0"/>
      <p:bldP spid="1255443" grpId="0" autoUpdateAnimBg="0"/>
      <p:bldP spid="1255444" grpId="0" autoUpdateAnimBg="0"/>
      <p:bldP spid="1255445" grpId="0" animBg="1" autoUpdateAnimBg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>
            <a:extLst>
              <a:ext uri="{FF2B5EF4-FFF2-40B4-BE49-F238E27FC236}">
                <a16:creationId xmlns:a16="http://schemas.microsoft.com/office/drawing/2014/main" id="{9EA3D6B4-C962-E9B0-7E3E-AEF4241F373A}"/>
              </a:ext>
            </a:extLst>
          </p:cNvPr>
          <p:cNvGrpSpPr>
            <a:grpSpLocks/>
          </p:cNvGrpSpPr>
          <p:nvPr/>
        </p:nvGrpSpPr>
        <p:grpSpPr bwMode="auto">
          <a:xfrm>
            <a:off x="5345113" y="1847850"/>
            <a:ext cx="2066925" cy="3887788"/>
            <a:chOff x="3367" y="1164"/>
            <a:chExt cx="1302" cy="2449"/>
          </a:xfrm>
        </p:grpSpPr>
        <p:sp>
          <p:nvSpPr>
            <p:cNvPr id="1029167" name="Text Box 47">
              <a:extLst>
                <a:ext uri="{FF2B5EF4-FFF2-40B4-BE49-F238E27FC236}">
                  <a16:creationId xmlns:a16="http://schemas.microsoft.com/office/drawing/2014/main" id="{A1BA8904-FDA5-9587-B504-C05D6569E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9" y="1623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charset="2"/>
                </a:rPr>
                <a:t>¬</a:t>
              </a:r>
            </a:p>
          </p:txBody>
        </p:sp>
        <p:sp>
          <p:nvSpPr>
            <p:cNvPr id="14366" name="Line 63">
              <a:extLst>
                <a:ext uri="{FF2B5EF4-FFF2-40B4-BE49-F238E27FC236}">
                  <a16:creationId xmlns:a16="http://schemas.microsoft.com/office/drawing/2014/main" id="{89904693-D8A6-09EC-9004-D8C3D38E78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7" y="1164"/>
              <a:ext cx="0" cy="2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122" name="Text Box 2">
            <a:extLst>
              <a:ext uri="{FF2B5EF4-FFF2-40B4-BE49-F238E27FC236}">
                <a16:creationId xmlns:a16="http://schemas.microsoft.com/office/drawing/2014/main" id="{62AAD07A-2AF0-D4AA-F66F-BA30CEA91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141288"/>
            <a:ext cx="4551362" cy="140493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FFFAFA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457200" indent="-457200" defTabSz="47307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 defTabSz="47307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An attempt of reanimation:</a:t>
            </a:r>
          </a:p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Multiplication of complex numbers</a:t>
            </a:r>
            <a:b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</a:b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from phantom to gesture</a:t>
            </a:r>
          </a:p>
        </p:txBody>
      </p:sp>
      <p:grpSp>
        <p:nvGrpSpPr>
          <p:cNvPr id="3" name="Group 56">
            <a:extLst>
              <a:ext uri="{FF2B5EF4-FFF2-40B4-BE49-F238E27FC236}">
                <a16:creationId xmlns:a16="http://schemas.microsoft.com/office/drawing/2014/main" id="{F7C5F786-CD6F-3F66-AC44-5227BAB194BC}"/>
              </a:ext>
            </a:extLst>
          </p:cNvPr>
          <p:cNvGrpSpPr>
            <a:grpSpLocks/>
          </p:cNvGrpSpPr>
          <p:nvPr/>
        </p:nvGrpSpPr>
        <p:grpSpPr bwMode="auto">
          <a:xfrm>
            <a:off x="2946400" y="6076950"/>
            <a:ext cx="4741863" cy="463550"/>
            <a:chOff x="1856" y="3828"/>
            <a:chExt cx="2987" cy="292"/>
          </a:xfrm>
        </p:grpSpPr>
        <p:sp>
          <p:nvSpPr>
            <p:cNvPr id="1029170" name="Text Box 50">
              <a:extLst>
                <a:ext uri="{FF2B5EF4-FFF2-40B4-BE49-F238E27FC236}">
                  <a16:creationId xmlns:a16="http://schemas.microsoft.com/office/drawing/2014/main" id="{4AB93522-9BAB-4780-463E-0AF3C4578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" y="383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x</a:t>
              </a:r>
            </a:p>
          </p:txBody>
        </p:sp>
        <p:sp>
          <p:nvSpPr>
            <p:cNvPr id="14362" name="Line 51">
              <a:extLst>
                <a:ext uri="{FF2B5EF4-FFF2-40B4-BE49-F238E27FC236}">
                  <a16:creationId xmlns:a16="http://schemas.microsoft.com/office/drawing/2014/main" id="{04CE54C3-D3B1-C14F-AC0B-53CF8856A3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2" y="3991"/>
              <a:ext cx="2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74" name="Text Box 54">
              <a:extLst>
                <a:ext uri="{FF2B5EF4-FFF2-40B4-BE49-F238E27FC236}">
                  <a16:creationId xmlns:a16="http://schemas.microsoft.com/office/drawing/2014/main" id="{AC34AF13-52E6-3D49-565A-8807A3CE4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" y="3828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-x</a:t>
              </a:r>
            </a:p>
          </p:txBody>
        </p:sp>
        <p:sp>
          <p:nvSpPr>
            <p:cNvPr id="14364" name="Line 55">
              <a:extLst>
                <a:ext uri="{FF2B5EF4-FFF2-40B4-BE49-F238E27FC236}">
                  <a16:creationId xmlns:a16="http://schemas.microsoft.com/office/drawing/2014/main" id="{9AF06BC3-55D9-C1B8-B237-AD419ECB6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1" y="3937"/>
              <a:ext cx="0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64">
            <a:extLst>
              <a:ext uri="{FF2B5EF4-FFF2-40B4-BE49-F238E27FC236}">
                <a16:creationId xmlns:a16="http://schemas.microsoft.com/office/drawing/2014/main" id="{79CE259B-6CEB-6D6E-A643-2A5AFF0251FE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5495925"/>
            <a:ext cx="6988175" cy="725488"/>
            <a:chOff x="1383" y="3462"/>
            <a:chExt cx="4402" cy="457"/>
          </a:xfrm>
        </p:grpSpPr>
        <p:sp>
          <p:nvSpPr>
            <p:cNvPr id="14355" name="Line 45">
              <a:extLst>
                <a:ext uri="{FF2B5EF4-FFF2-40B4-BE49-F238E27FC236}">
                  <a16:creationId xmlns:a16="http://schemas.microsoft.com/office/drawing/2014/main" id="{E2345671-D292-F1E2-DABB-1CD2C01124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83" y="3606"/>
              <a:ext cx="4026" cy="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66" name="Text Box 46">
              <a:extLst>
                <a:ext uri="{FF2B5EF4-FFF2-40B4-BE49-F238E27FC236}">
                  <a16:creationId xmlns:a16="http://schemas.microsoft.com/office/drawing/2014/main" id="{BCADB732-C815-9B85-1DCA-AB1E8331E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9" y="346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charset="2"/>
                </a:rPr>
                <a:t>—</a:t>
              </a:r>
            </a:p>
          </p:txBody>
        </p:sp>
        <p:sp>
          <p:nvSpPr>
            <p:cNvPr id="14357" name="Oval 48">
              <a:extLst>
                <a:ext uri="{FF2B5EF4-FFF2-40B4-BE49-F238E27FC236}">
                  <a16:creationId xmlns:a16="http://schemas.microsoft.com/office/drawing/2014/main" id="{931C2920-3705-240F-80D7-89A0EB460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3569"/>
              <a:ext cx="83" cy="8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029169" name="Text Box 49">
              <a:extLst>
                <a:ext uri="{FF2B5EF4-FFF2-40B4-BE49-F238E27FC236}">
                  <a16:creationId xmlns:a16="http://schemas.microsoft.com/office/drawing/2014/main" id="{100D1A46-A3BC-E3BE-CBC7-DC059BF46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2" y="3631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0</a:t>
              </a:r>
            </a:p>
          </p:txBody>
        </p:sp>
        <p:sp>
          <p:nvSpPr>
            <p:cNvPr id="14359" name="Oval 57">
              <a:extLst>
                <a:ext uri="{FF2B5EF4-FFF2-40B4-BE49-F238E27FC236}">
                  <a16:creationId xmlns:a16="http://schemas.microsoft.com/office/drawing/2014/main" id="{CAE81431-D94D-B892-3B05-B4809345A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" y="3564"/>
              <a:ext cx="83" cy="8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4360" name="Oval 58">
              <a:extLst>
                <a:ext uri="{FF2B5EF4-FFF2-40B4-BE49-F238E27FC236}">
                  <a16:creationId xmlns:a16="http://schemas.microsoft.com/office/drawing/2014/main" id="{FE67FD61-A707-C4BD-36FF-C087FC49A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7" y="3573"/>
              <a:ext cx="83" cy="8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</p:grpSp>
      <p:grpSp>
        <p:nvGrpSpPr>
          <p:cNvPr id="5" name="Group 66">
            <a:extLst>
              <a:ext uri="{FF2B5EF4-FFF2-40B4-BE49-F238E27FC236}">
                <a16:creationId xmlns:a16="http://schemas.microsoft.com/office/drawing/2014/main" id="{499D5C10-4C09-4D0E-155B-112DAF322436}"/>
              </a:ext>
            </a:extLst>
          </p:cNvPr>
          <p:cNvGrpSpPr>
            <a:grpSpLocks/>
          </p:cNvGrpSpPr>
          <p:nvPr/>
        </p:nvGrpSpPr>
        <p:grpSpPr bwMode="auto">
          <a:xfrm>
            <a:off x="3140075" y="3105150"/>
            <a:ext cx="4438650" cy="4748213"/>
            <a:chOff x="1978" y="1956"/>
            <a:chExt cx="2796" cy="2991"/>
          </a:xfrm>
        </p:grpSpPr>
        <p:sp>
          <p:nvSpPr>
            <p:cNvPr id="14351" name="AutoShape 59">
              <a:extLst>
                <a:ext uri="{FF2B5EF4-FFF2-40B4-BE49-F238E27FC236}">
                  <a16:creationId xmlns:a16="http://schemas.microsoft.com/office/drawing/2014/main" id="{305F33F3-42F7-4D54-BD04-9B848BA93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" y="2178"/>
              <a:ext cx="2790" cy="2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1" y="10804"/>
                  </a:moveTo>
                  <a:cubicBezTo>
                    <a:pt x="271" y="10802"/>
                    <a:pt x="271" y="10801"/>
                    <a:pt x="271" y="10800"/>
                  </a:cubicBezTo>
                  <a:cubicBezTo>
                    <a:pt x="271" y="4984"/>
                    <a:pt x="4984" y="271"/>
                    <a:pt x="10800" y="271"/>
                  </a:cubicBezTo>
                  <a:cubicBezTo>
                    <a:pt x="16615" y="271"/>
                    <a:pt x="21329" y="4984"/>
                    <a:pt x="21329" y="10800"/>
                  </a:cubicBezTo>
                  <a:cubicBezTo>
                    <a:pt x="21328" y="10801"/>
                    <a:pt x="21328" y="10802"/>
                    <a:pt x="21328" y="10804"/>
                  </a:cubicBezTo>
                  <a:lnTo>
                    <a:pt x="21599" y="10804"/>
                  </a:lnTo>
                  <a:cubicBezTo>
                    <a:pt x="21599" y="10802"/>
                    <a:pt x="21600" y="1080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01"/>
                    <a:pt x="0" y="10802"/>
                    <a:pt x="0" y="10804"/>
                  </a:cubicBezTo>
                  <a:lnTo>
                    <a:pt x="271" y="10804"/>
                  </a:ln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50000">
                  <a:srgbClr val="FF0000"/>
                </a:gs>
                <a:gs pos="100000">
                  <a:srgbClr val="FFFF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AutoShape 60">
              <a:extLst>
                <a:ext uri="{FF2B5EF4-FFF2-40B4-BE49-F238E27FC236}">
                  <a16:creationId xmlns:a16="http://schemas.microsoft.com/office/drawing/2014/main" id="{A7EFB759-D16B-56D9-60ED-629AF778F9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7744">
              <a:off x="1990" y="2169"/>
              <a:ext cx="2784" cy="277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35 w 21600"/>
                <a:gd name="T13" fmla="*/ 0 h 21600"/>
                <a:gd name="T14" fmla="*/ 21065 w 21600"/>
                <a:gd name="T15" fmla="*/ 1038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64" y="10097"/>
                  </a:moveTo>
                  <a:cubicBezTo>
                    <a:pt x="9908" y="9704"/>
                    <a:pt x="10337" y="9464"/>
                    <a:pt x="10800" y="9464"/>
                  </a:cubicBezTo>
                  <a:cubicBezTo>
                    <a:pt x="11262" y="9464"/>
                    <a:pt x="11691" y="9704"/>
                    <a:pt x="11935" y="10097"/>
                  </a:cubicBezTo>
                  <a:lnTo>
                    <a:pt x="19983" y="5116"/>
                  </a:lnTo>
                  <a:cubicBezTo>
                    <a:pt x="18015" y="1935"/>
                    <a:pt x="14540" y="0"/>
                    <a:pt x="10799" y="0"/>
                  </a:cubicBezTo>
                  <a:cubicBezTo>
                    <a:pt x="7059" y="0"/>
                    <a:pt x="3584" y="1935"/>
                    <a:pt x="1616" y="5116"/>
                  </a:cubicBezTo>
                  <a:lnTo>
                    <a:pt x="9664" y="10097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alpha val="24001"/>
                  </a:srgb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81" name="Text Box 61">
              <a:extLst>
                <a:ext uri="{FF2B5EF4-FFF2-40B4-BE49-F238E27FC236}">
                  <a16:creationId xmlns:a16="http://schemas.microsoft.com/office/drawing/2014/main" id="{6B33B592-179E-2B27-2BB9-3F7DC09F3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7" y="1956"/>
              <a:ext cx="48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x.e</a:t>
              </a:r>
              <a:r>
                <a:rPr lang="de-DE" altLang="en-US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i</a:t>
              </a:r>
              <a:r>
                <a:rPr lang="de-DE" altLang="en-US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sym typeface="Symbol" charset="2"/>
                </a:rPr>
                <a:t></a:t>
              </a:r>
              <a:r>
                <a:rPr lang="de-DE" altLang="en-US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t</a:t>
              </a: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endParaRPr>
            </a:p>
            <a:p>
              <a:pPr>
                <a:defRPr/>
              </a:pPr>
              <a:endParaRPr lang="de-DE" altLang="en-US">
                <a:latin typeface="Times" charset="0"/>
              </a:endParaRPr>
            </a:p>
          </p:txBody>
        </p:sp>
        <p:sp>
          <p:nvSpPr>
            <p:cNvPr id="14354" name="Oval 62">
              <a:extLst>
                <a:ext uri="{FF2B5EF4-FFF2-40B4-BE49-F238E27FC236}">
                  <a16:creationId xmlns:a16="http://schemas.microsoft.com/office/drawing/2014/main" id="{F18272F5-829A-4A10-08E6-7D90C60A7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288"/>
              <a:ext cx="83" cy="8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</p:grpSp>
      <p:grpSp>
        <p:nvGrpSpPr>
          <p:cNvPr id="6" name="Group 25">
            <a:extLst>
              <a:ext uri="{FF2B5EF4-FFF2-40B4-BE49-F238E27FC236}">
                <a16:creationId xmlns:a16="http://schemas.microsoft.com/office/drawing/2014/main" id="{85DA0465-33D6-218C-DDA1-C180A75D1A9C}"/>
              </a:ext>
            </a:extLst>
          </p:cNvPr>
          <p:cNvGrpSpPr>
            <a:grpSpLocks/>
          </p:cNvGrpSpPr>
          <p:nvPr/>
        </p:nvGrpSpPr>
        <p:grpSpPr bwMode="auto">
          <a:xfrm>
            <a:off x="7810500" y="4624388"/>
            <a:ext cx="804863" cy="850900"/>
            <a:chOff x="407376" y="1329964"/>
            <a:chExt cx="3163153" cy="3342882"/>
          </a:xfrm>
        </p:grpSpPr>
        <p:pic>
          <p:nvPicPr>
            <p:cNvPr id="14349" name="Picture 22">
              <a:extLst>
                <a:ext uri="{FF2B5EF4-FFF2-40B4-BE49-F238E27FC236}">
                  <a16:creationId xmlns:a16="http://schemas.microsoft.com/office/drawing/2014/main" id="{48C1F1EE-599B-5B88-F859-E5E13B8C7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r="33858" b="23605"/>
            <a:stretch>
              <a:fillRect/>
            </a:stretch>
          </p:blipFill>
          <p:spPr bwMode="auto">
            <a:xfrm>
              <a:off x="515210" y="1377024"/>
              <a:ext cx="3007392" cy="325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0" name="Freeform 24">
              <a:extLst>
                <a:ext uri="{FF2B5EF4-FFF2-40B4-BE49-F238E27FC236}">
                  <a16:creationId xmlns:a16="http://schemas.microsoft.com/office/drawing/2014/main" id="{B85F605C-4637-BC80-BF25-6C82D8CC9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76" y="1329964"/>
              <a:ext cx="3163153" cy="3342882"/>
            </a:xfrm>
            <a:custGeom>
              <a:avLst/>
              <a:gdLst>
                <a:gd name="T0" fmla="*/ 3103244 w 3163153"/>
                <a:gd name="T1" fmla="*/ 1162220 h 3342882"/>
                <a:gd name="T2" fmla="*/ 2936823 w 3163153"/>
                <a:gd name="T3" fmla="*/ 754844 h 3342882"/>
                <a:gd name="T4" fmla="*/ 2671905 w 3163153"/>
                <a:gd name="T5" fmla="*/ 477944 h 3342882"/>
                <a:gd name="T6" fmla="*/ 2336419 w 3163153"/>
                <a:gd name="T7" fmla="*/ 167743 h 3342882"/>
                <a:gd name="T8" fmla="*/ 1988952 w 3163153"/>
                <a:gd name="T9" fmla="*/ 59908 h 3342882"/>
                <a:gd name="T10" fmla="*/ 1246090 w 3163153"/>
                <a:gd name="T11" fmla="*/ 160071 h 3342882"/>
                <a:gd name="T12" fmla="*/ 862678 w 3163153"/>
                <a:gd name="T13" fmla="*/ 430018 h 3342882"/>
                <a:gd name="T14" fmla="*/ 623045 w 3163153"/>
                <a:gd name="T15" fmla="*/ 862076 h 3342882"/>
                <a:gd name="T16" fmla="*/ 467284 w 3163153"/>
                <a:gd name="T17" fmla="*/ 1358237 h 3342882"/>
                <a:gd name="T18" fmla="*/ 203688 w 3163153"/>
                <a:gd name="T19" fmla="*/ 1424495 h 3342882"/>
                <a:gd name="T20" fmla="*/ 243943 w 3163153"/>
                <a:gd name="T21" fmla="*/ 1581578 h 3342882"/>
                <a:gd name="T22" fmla="*/ 394072 w 3163153"/>
                <a:gd name="T23" fmla="*/ 1981283 h 3342882"/>
                <a:gd name="T24" fmla="*/ 131798 w 3163153"/>
                <a:gd name="T25" fmla="*/ 2228588 h 3342882"/>
                <a:gd name="T26" fmla="*/ 143779 w 3163153"/>
                <a:gd name="T27" fmla="*/ 3091267 h 3342882"/>
                <a:gd name="T28" fmla="*/ 119816 w 3163153"/>
                <a:gd name="T29" fmla="*/ 3270992 h 3342882"/>
                <a:gd name="T30" fmla="*/ 1341943 w 3163153"/>
                <a:gd name="T31" fmla="*/ 3294955 h 3342882"/>
                <a:gd name="T32" fmla="*/ 2372364 w 3163153"/>
                <a:gd name="T33" fmla="*/ 3259010 h 3342882"/>
                <a:gd name="T34" fmla="*/ 2300475 w 3163153"/>
                <a:gd name="T35" fmla="*/ 3139193 h 3342882"/>
                <a:gd name="T36" fmla="*/ 2588034 w 3163153"/>
                <a:gd name="T37" fmla="*/ 2971450 h 3342882"/>
                <a:gd name="T38" fmla="*/ 2513624 w 3163153"/>
                <a:gd name="T39" fmla="*/ 2962636 h 3342882"/>
                <a:gd name="T40" fmla="*/ 2313778 w 3163153"/>
                <a:gd name="T41" fmla="*/ 2432276 h 3342882"/>
                <a:gd name="T42" fmla="*/ 2456236 w 3163153"/>
                <a:gd name="T43" fmla="*/ 2300478 h 3342882"/>
                <a:gd name="T44" fmla="*/ 2683887 w 3163153"/>
                <a:gd name="T45" fmla="*/ 2288496 h 3342882"/>
                <a:gd name="T46" fmla="*/ 2659924 w 3163153"/>
                <a:gd name="T47" fmla="*/ 2103255 h 3342882"/>
                <a:gd name="T48" fmla="*/ 2647942 w 3163153"/>
                <a:gd name="T49" fmla="*/ 2071505 h 3342882"/>
                <a:gd name="T50" fmla="*/ 2635960 w 3163153"/>
                <a:gd name="T51" fmla="*/ 1761303 h 3342882"/>
                <a:gd name="T52" fmla="*/ 2635960 w 3163153"/>
                <a:gd name="T53" fmla="*/ 1761303 h 3342882"/>
                <a:gd name="T54" fmla="*/ 2887575 w 3163153"/>
                <a:gd name="T55" fmla="*/ 1533652 h 3342882"/>
                <a:gd name="T56" fmla="*/ 2875593 w 3163153"/>
                <a:gd name="T57" fmla="*/ 1521670 h 3342882"/>
                <a:gd name="T58" fmla="*/ 3115226 w 3163153"/>
                <a:gd name="T59" fmla="*/ 1258074 h 3342882"/>
                <a:gd name="T60" fmla="*/ 3127208 w 3163153"/>
                <a:gd name="T61" fmla="*/ 3342882 h 3342882"/>
                <a:gd name="T62" fmla="*/ 0 w 3163153"/>
                <a:gd name="T63" fmla="*/ 3330900 h 3342882"/>
                <a:gd name="T64" fmla="*/ 47926 w 3163153"/>
                <a:gd name="T65" fmla="*/ 0 h 3342882"/>
                <a:gd name="T66" fmla="*/ 3151171 w 3163153"/>
                <a:gd name="T67" fmla="*/ 0 h 3342882"/>
                <a:gd name="T68" fmla="*/ 3163153 w 3163153"/>
                <a:gd name="T69" fmla="*/ 1174202 h 33428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63153"/>
                <a:gd name="T106" fmla="*/ 0 h 3342882"/>
                <a:gd name="T107" fmla="*/ 3163153 w 3163153"/>
                <a:gd name="T108" fmla="*/ 3342882 h 33428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63153" h="3342882">
                  <a:moveTo>
                    <a:pt x="3103244" y="1162220"/>
                  </a:moveTo>
                  <a:cubicBezTo>
                    <a:pt x="3018544" y="762919"/>
                    <a:pt x="2936823" y="901556"/>
                    <a:pt x="2936823" y="754844"/>
                  </a:cubicBezTo>
                  <a:lnTo>
                    <a:pt x="2671905" y="477944"/>
                  </a:lnTo>
                  <a:lnTo>
                    <a:pt x="2336419" y="167743"/>
                  </a:lnTo>
                  <a:lnTo>
                    <a:pt x="1988952" y="59908"/>
                  </a:lnTo>
                  <a:lnTo>
                    <a:pt x="1246090" y="160071"/>
                  </a:lnTo>
                  <a:lnTo>
                    <a:pt x="862678" y="430018"/>
                  </a:lnTo>
                  <a:lnTo>
                    <a:pt x="623045" y="862076"/>
                  </a:lnTo>
                  <a:lnTo>
                    <a:pt x="467284" y="1358237"/>
                  </a:lnTo>
                  <a:lnTo>
                    <a:pt x="203688" y="1424495"/>
                  </a:lnTo>
                  <a:lnTo>
                    <a:pt x="243943" y="1581578"/>
                  </a:lnTo>
                  <a:lnTo>
                    <a:pt x="394072" y="1981283"/>
                  </a:lnTo>
                  <a:lnTo>
                    <a:pt x="131798" y="2228588"/>
                  </a:lnTo>
                  <a:lnTo>
                    <a:pt x="143779" y="3091267"/>
                  </a:lnTo>
                  <a:cubicBezTo>
                    <a:pt x="107051" y="3274908"/>
                    <a:pt x="46739" y="3270992"/>
                    <a:pt x="119816" y="3270992"/>
                  </a:cubicBezTo>
                  <a:lnTo>
                    <a:pt x="1341943" y="3294955"/>
                  </a:lnTo>
                  <a:lnTo>
                    <a:pt x="2372364" y="3259010"/>
                  </a:lnTo>
                  <a:cubicBezTo>
                    <a:pt x="2298260" y="3147852"/>
                    <a:pt x="2300475" y="3194375"/>
                    <a:pt x="2300475" y="3139193"/>
                  </a:cubicBezTo>
                  <a:lnTo>
                    <a:pt x="2588034" y="2971450"/>
                  </a:lnTo>
                  <a:cubicBezTo>
                    <a:pt x="2636259" y="2942024"/>
                    <a:pt x="2559333" y="3052498"/>
                    <a:pt x="2513624" y="2962636"/>
                  </a:cubicBezTo>
                  <a:cubicBezTo>
                    <a:pt x="2467915" y="2872774"/>
                    <a:pt x="2336043" y="2542636"/>
                    <a:pt x="2313778" y="2432276"/>
                  </a:cubicBezTo>
                  <a:lnTo>
                    <a:pt x="2456236" y="2300478"/>
                  </a:lnTo>
                  <a:lnTo>
                    <a:pt x="2683887" y="2288496"/>
                  </a:lnTo>
                  <a:lnTo>
                    <a:pt x="2659924" y="2103255"/>
                  </a:lnTo>
                  <a:cubicBezTo>
                    <a:pt x="2655930" y="2103255"/>
                    <a:pt x="2632886" y="2122305"/>
                    <a:pt x="2647942" y="2071505"/>
                  </a:cubicBezTo>
                  <a:cubicBezTo>
                    <a:pt x="2612198" y="2031604"/>
                    <a:pt x="2639954" y="1864704"/>
                    <a:pt x="2635960" y="1761303"/>
                  </a:cubicBezTo>
                  <a:lnTo>
                    <a:pt x="2887575" y="1533652"/>
                  </a:lnTo>
                  <a:cubicBezTo>
                    <a:pt x="2883581" y="1529658"/>
                    <a:pt x="2795715" y="1609536"/>
                    <a:pt x="2875593" y="1521670"/>
                  </a:cubicBezTo>
                  <a:lnTo>
                    <a:pt x="3115226" y="1258074"/>
                  </a:lnTo>
                  <a:lnTo>
                    <a:pt x="3127208" y="3342882"/>
                  </a:lnTo>
                  <a:lnTo>
                    <a:pt x="0" y="3330900"/>
                  </a:lnTo>
                  <a:lnTo>
                    <a:pt x="47926" y="0"/>
                  </a:lnTo>
                  <a:lnTo>
                    <a:pt x="3151171" y="0"/>
                  </a:lnTo>
                  <a:lnTo>
                    <a:pt x="3163153" y="117420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image3_1193422941.jpg">
            <a:extLst>
              <a:ext uri="{FF2B5EF4-FFF2-40B4-BE49-F238E27FC236}">
                <a16:creationId xmlns:a16="http://schemas.microsoft.com/office/drawing/2014/main" id="{E1849ECC-3F6A-B3BE-6F54-7C99D9C8C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8" t="20515" b="19678"/>
          <a:stretch>
            <a:fillRect/>
          </a:stretch>
        </p:blipFill>
        <p:spPr bwMode="auto">
          <a:xfrm>
            <a:off x="7775575" y="5832475"/>
            <a:ext cx="9715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image3_1193422941.jpg">
            <a:extLst>
              <a:ext uri="{FF2B5EF4-FFF2-40B4-BE49-F238E27FC236}">
                <a16:creationId xmlns:a16="http://schemas.microsoft.com/office/drawing/2014/main" id="{47473763-4E16-8B2C-7860-6E33AA9D9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8" t="20515" b="19678"/>
          <a:stretch>
            <a:fillRect/>
          </a:stretch>
        </p:blipFill>
        <p:spPr bwMode="auto">
          <a:xfrm flipH="1">
            <a:off x="1865313" y="5832475"/>
            <a:ext cx="9715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1">
            <a:extLst>
              <a:ext uri="{FF2B5EF4-FFF2-40B4-BE49-F238E27FC236}">
                <a16:creationId xmlns:a16="http://schemas.microsoft.com/office/drawing/2014/main" id="{15A37E71-0F5F-0D49-0619-4A3AC04941BC}"/>
              </a:ext>
            </a:extLst>
          </p:cNvPr>
          <p:cNvGrpSpPr>
            <a:grpSpLocks/>
          </p:cNvGrpSpPr>
          <p:nvPr/>
        </p:nvGrpSpPr>
        <p:grpSpPr bwMode="auto">
          <a:xfrm>
            <a:off x="5024438" y="2528888"/>
            <a:ext cx="825500" cy="871537"/>
            <a:chOff x="397303" y="1343175"/>
            <a:chExt cx="3243866" cy="3423839"/>
          </a:xfrm>
        </p:grpSpPr>
        <p:pic>
          <p:nvPicPr>
            <p:cNvPr id="14347" name="Picture 32">
              <a:extLst>
                <a:ext uri="{FF2B5EF4-FFF2-40B4-BE49-F238E27FC236}">
                  <a16:creationId xmlns:a16="http://schemas.microsoft.com/office/drawing/2014/main" id="{274FE567-91BB-00E2-3AC4-CC660B85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r="33858" b="23605"/>
            <a:stretch>
              <a:fillRect/>
            </a:stretch>
          </p:blipFill>
          <p:spPr bwMode="auto">
            <a:xfrm>
              <a:off x="515210" y="1377024"/>
              <a:ext cx="3007392" cy="325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Freeform 33">
              <a:extLst>
                <a:ext uri="{FF2B5EF4-FFF2-40B4-BE49-F238E27FC236}">
                  <a16:creationId xmlns:a16="http://schemas.microsoft.com/office/drawing/2014/main" id="{CE232AF1-FD2F-D3F6-8E6F-FE6C91663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03" y="1343175"/>
              <a:ext cx="3243866" cy="3423839"/>
            </a:xfrm>
            <a:custGeom>
              <a:avLst/>
              <a:gdLst>
                <a:gd name="T0" fmla="*/ 9643569 w 3163153"/>
                <a:gd name="T1" fmla="*/ 3411473 h 3342882"/>
                <a:gd name="T2" fmla="*/ 9126398 w 3163153"/>
                <a:gd name="T3" fmla="*/ 2215691 h 3342882"/>
                <a:gd name="T4" fmla="*/ 8303152 w 3163153"/>
                <a:gd name="T5" fmla="*/ 1402908 h 3342882"/>
                <a:gd name="T6" fmla="*/ 7260602 w 3163153"/>
                <a:gd name="T7" fmla="*/ 492380 h 3342882"/>
                <a:gd name="T8" fmla="*/ 6180814 w 3163153"/>
                <a:gd name="T9" fmla="*/ 175846 h 3342882"/>
                <a:gd name="T10" fmla="*/ 3872317 w 3163153"/>
                <a:gd name="T11" fmla="*/ 469858 h 3342882"/>
                <a:gd name="T12" fmla="*/ 2680839 w 3163153"/>
                <a:gd name="T13" fmla="*/ 1262236 h 3342882"/>
                <a:gd name="T14" fmla="*/ 1936170 w 3163153"/>
                <a:gd name="T15" fmla="*/ 2530460 h 3342882"/>
                <a:gd name="T16" fmla="*/ 1452126 w 3163153"/>
                <a:gd name="T17" fmla="*/ 3986838 h 3342882"/>
                <a:gd name="T18" fmla="*/ 632978 w 3163153"/>
                <a:gd name="T19" fmla="*/ 4181326 h 3342882"/>
                <a:gd name="T20" fmla="*/ 758070 w 3163153"/>
                <a:gd name="T21" fmla="*/ 4642416 h 3342882"/>
                <a:gd name="T22" fmla="*/ 1224611 w 3163153"/>
                <a:gd name="T23" fmla="*/ 5815665 h 3342882"/>
                <a:gd name="T24" fmla="*/ 409576 w 3163153"/>
                <a:gd name="T25" fmla="*/ 6541577 h 3342882"/>
                <a:gd name="T26" fmla="*/ 446803 w 3163153"/>
                <a:gd name="T27" fmla="*/ 9073803 h 3342882"/>
                <a:gd name="T28" fmla="*/ 372329 w 3163153"/>
                <a:gd name="T29" fmla="*/ 9601351 h 3342882"/>
                <a:gd name="T30" fmla="*/ 4170192 w 3163153"/>
                <a:gd name="T31" fmla="*/ 9671688 h 3342882"/>
                <a:gd name="T32" fmla="*/ 7372300 w 3163153"/>
                <a:gd name="T33" fmla="*/ 9566179 h 3342882"/>
                <a:gd name="T34" fmla="*/ 7148902 w 3163153"/>
                <a:gd name="T35" fmla="*/ 9214489 h 3342882"/>
                <a:gd name="T36" fmla="*/ 8042512 w 3163153"/>
                <a:gd name="T37" fmla="*/ 8722108 h 3342882"/>
                <a:gd name="T38" fmla="*/ 7811279 w 3163153"/>
                <a:gd name="T39" fmla="*/ 8696235 h 3342882"/>
                <a:gd name="T40" fmla="*/ 7190240 w 3163153"/>
                <a:gd name="T41" fmla="*/ 7139471 h 3342882"/>
                <a:gd name="T42" fmla="*/ 7632940 w 3163153"/>
                <a:gd name="T43" fmla="*/ 6752602 h 3342882"/>
                <a:gd name="T44" fmla="*/ 8340389 w 3163153"/>
                <a:gd name="T45" fmla="*/ 6717426 h 3342882"/>
                <a:gd name="T46" fmla="*/ 8265913 w 3163153"/>
                <a:gd name="T47" fmla="*/ 6173696 h 3342882"/>
                <a:gd name="T48" fmla="*/ 8228685 w 3163153"/>
                <a:gd name="T49" fmla="*/ 6080499 h 3342882"/>
                <a:gd name="T50" fmla="*/ 8191446 w 3163153"/>
                <a:gd name="T51" fmla="*/ 5169957 h 3342882"/>
                <a:gd name="T52" fmla="*/ 8191446 w 3163153"/>
                <a:gd name="T53" fmla="*/ 5169957 h 3342882"/>
                <a:gd name="T54" fmla="*/ 8973360 w 3163153"/>
                <a:gd name="T55" fmla="*/ 4501729 h 3342882"/>
                <a:gd name="T56" fmla="*/ 8936121 w 3163153"/>
                <a:gd name="T57" fmla="*/ 4466559 h 3342882"/>
                <a:gd name="T58" fmla="*/ 9680802 w 3163153"/>
                <a:gd name="T59" fmla="*/ 3692830 h 3342882"/>
                <a:gd name="T60" fmla="*/ 9718028 w 3163153"/>
                <a:gd name="T61" fmla="*/ 9812372 h 3342882"/>
                <a:gd name="T62" fmla="*/ 0 w 3163153"/>
                <a:gd name="T63" fmla="*/ 9777200 h 3342882"/>
                <a:gd name="T64" fmla="*/ 148938 w 3163153"/>
                <a:gd name="T65" fmla="*/ 0 h 3342882"/>
                <a:gd name="T66" fmla="*/ 9792507 w 3163153"/>
                <a:gd name="T67" fmla="*/ 0 h 3342882"/>
                <a:gd name="T68" fmla="*/ 9829740 w 3163153"/>
                <a:gd name="T69" fmla="*/ 3446644 h 33428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63153"/>
                <a:gd name="T106" fmla="*/ 0 h 3342882"/>
                <a:gd name="T107" fmla="*/ 3163153 w 3163153"/>
                <a:gd name="T108" fmla="*/ 3342882 h 33428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63153" h="3342882">
                  <a:moveTo>
                    <a:pt x="3103244" y="1162220"/>
                  </a:moveTo>
                  <a:cubicBezTo>
                    <a:pt x="3018544" y="762919"/>
                    <a:pt x="2936823" y="901556"/>
                    <a:pt x="2936823" y="754844"/>
                  </a:cubicBezTo>
                  <a:lnTo>
                    <a:pt x="2671905" y="477944"/>
                  </a:lnTo>
                  <a:lnTo>
                    <a:pt x="2336419" y="167743"/>
                  </a:lnTo>
                  <a:lnTo>
                    <a:pt x="1988952" y="59908"/>
                  </a:lnTo>
                  <a:lnTo>
                    <a:pt x="1246090" y="160071"/>
                  </a:lnTo>
                  <a:lnTo>
                    <a:pt x="862678" y="430018"/>
                  </a:lnTo>
                  <a:lnTo>
                    <a:pt x="623045" y="862076"/>
                  </a:lnTo>
                  <a:lnTo>
                    <a:pt x="467284" y="1358237"/>
                  </a:lnTo>
                  <a:lnTo>
                    <a:pt x="203688" y="1424495"/>
                  </a:lnTo>
                  <a:lnTo>
                    <a:pt x="243943" y="1581578"/>
                  </a:lnTo>
                  <a:lnTo>
                    <a:pt x="394072" y="1981283"/>
                  </a:lnTo>
                  <a:lnTo>
                    <a:pt x="131798" y="2228588"/>
                  </a:lnTo>
                  <a:lnTo>
                    <a:pt x="143779" y="3091267"/>
                  </a:lnTo>
                  <a:cubicBezTo>
                    <a:pt x="107051" y="3274908"/>
                    <a:pt x="46739" y="3270992"/>
                    <a:pt x="119816" y="3270992"/>
                  </a:cubicBezTo>
                  <a:lnTo>
                    <a:pt x="1341943" y="3294955"/>
                  </a:lnTo>
                  <a:lnTo>
                    <a:pt x="2372364" y="3259010"/>
                  </a:lnTo>
                  <a:cubicBezTo>
                    <a:pt x="2298260" y="3147852"/>
                    <a:pt x="2300475" y="3194375"/>
                    <a:pt x="2300475" y="3139193"/>
                  </a:cubicBezTo>
                  <a:lnTo>
                    <a:pt x="2588034" y="2971450"/>
                  </a:lnTo>
                  <a:cubicBezTo>
                    <a:pt x="2636259" y="2942024"/>
                    <a:pt x="2559333" y="3052498"/>
                    <a:pt x="2513624" y="2962636"/>
                  </a:cubicBezTo>
                  <a:cubicBezTo>
                    <a:pt x="2467915" y="2872774"/>
                    <a:pt x="2336043" y="2542636"/>
                    <a:pt x="2313778" y="2432276"/>
                  </a:cubicBezTo>
                  <a:lnTo>
                    <a:pt x="2456236" y="2300478"/>
                  </a:lnTo>
                  <a:lnTo>
                    <a:pt x="2683887" y="2288496"/>
                  </a:lnTo>
                  <a:lnTo>
                    <a:pt x="2659924" y="2103255"/>
                  </a:lnTo>
                  <a:cubicBezTo>
                    <a:pt x="2655930" y="2103255"/>
                    <a:pt x="2632886" y="2122305"/>
                    <a:pt x="2647942" y="2071505"/>
                  </a:cubicBezTo>
                  <a:cubicBezTo>
                    <a:pt x="2612198" y="2031604"/>
                    <a:pt x="2639954" y="1864704"/>
                    <a:pt x="2635960" y="1761303"/>
                  </a:cubicBezTo>
                  <a:lnTo>
                    <a:pt x="2887575" y="1533652"/>
                  </a:lnTo>
                  <a:cubicBezTo>
                    <a:pt x="2883581" y="1529658"/>
                    <a:pt x="2795715" y="1609536"/>
                    <a:pt x="2875593" y="1521670"/>
                  </a:cubicBezTo>
                  <a:lnTo>
                    <a:pt x="3115226" y="1258074"/>
                  </a:lnTo>
                  <a:lnTo>
                    <a:pt x="3127208" y="3342882"/>
                  </a:lnTo>
                  <a:lnTo>
                    <a:pt x="0" y="3330900"/>
                  </a:lnTo>
                  <a:lnTo>
                    <a:pt x="47926" y="0"/>
                  </a:lnTo>
                  <a:lnTo>
                    <a:pt x="3151171" y="0"/>
                  </a:lnTo>
                  <a:lnTo>
                    <a:pt x="3163153" y="117420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B91425B-BB19-FADD-09D5-49A22A7EC9AD}"/>
              </a:ext>
            </a:extLst>
          </p:cNvPr>
          <p:cNvSpPr txBox="1"/>
          <p:nvPr/>
        </p:nvSpPr>
        <p:spPr>
          <a:xfrm>
            <a:off x="968375" y="2141538"/>
            <a:ext cx="3326176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Roman Polanski:</a:t>
            </a:r>
          </a:p>
          <a:p>
            <a:pPr>
              <a:defRPr/>
            </a:pPr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hlinkClick r:id="rId5"/>
              </a:rPr>
              <a:t>The Fearless </a:t>
            </a:r>
            <a:r>
              <a:rPr lang="en-US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hlinkClick r:id="rId5"/>
              </a:rPr>
              <a:t>Vampire</a:t>
            </a:r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hlinkClick r:id="rId5"/>
              </a:rPr>
              <a:t> Killers</a:t>
            </a:r>
            <a:endParaRPr lang="en-US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5141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0514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2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Text Box 2">
            <a:extLst>
              <a:ext uri="{FF2B5EF4-FFF2-40B4-BE49-F238E27FC236}">
                <a16:creationId xmlns:a16="http://schemas.microsoft.com/office/drawing/2014/main" id="{A586F6BB-2949-E0DF-5C35-D13F6F76B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75" y="141288"/>
            <a:ext cx="8269288" cy="27590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FFFAFA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457200" indent="-457200" defTabSz="47307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 defTabSz="47307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gestures instead of numbers:</a:t>
            </a:r>
          </a:p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winding numbers help prove the fundamental theorem of algebra:</a:t>
            </a:r>
          </a:p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Every polynomial equation </a:t>
            </a:r>
          </a:p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0 = a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n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X</a:t>
            </a:r>
            <a:r>
              <a:rPr lang="de-DE" altLang="en-US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n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+a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n-1 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X</a:t>
            </a:r>
            <a:r>
              <a:rPr lang="de-DE" altLang="en-US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n-1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+...a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1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X+a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0</a:t>
            </a:r>
          </a:p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has a solution in complex numbers</a:t>
            </a:r>
          </a:p>
        </p:txBody>
      </p:sp>
      <p:pic>
        <p:nvPicPr>
          <p:cNvPr id="15362" name="Picture 31" descr="Winding_Number_Animation_Small.gif">
            <a:extLst>
              <a:ext uri="{FF2B5EF4-FFF2-40B4-BE49-F238E27FC236}">
                <a16:creationId xmlns:a16="http://schemas.microsoft.com/office/drawing/2014/main" id="{8473351A-44FF-D30B-7DB1-E43D21C4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490913"/>
            <a:ext cx="3810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BBC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ADC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Nastassja:Programme:Publish:Microsoft Office 98:Templates:Blank Presentation</Template>
  <TotalTime>13625</TotalTime>
  <Words>1272</Words>
  <Application>Microsoft Macintosh PowerPoint</Application>
  <PresentationFormat>Custom</PresentationFormat>
  <Paragraphs>243</Paragraphs>
  <Slides>32</Slides>
  <Notes>9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Math1</vt:lpstr>
      <vt:lpstr>ＭＳ Ｐゴシック</vt:lpstr>
      <vt:lpstr>Arial</vt:lpstr>
      <vt:lpstr>Times</vt:lpstr>
      <vt:lpstr>Times-Roman</vt:lpstr>
      <vt:lpstr>Symbol</vt:lpstr>
      <vt:lpstr>Math5</vt:lpstr>
      <vt:lpstr>Times New Roman</vt:lpstr>
      <vt:lpstr>Osaka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Stefan Göller</dc:creator>
  <cp:lastModifiedBy>Microsoft Office User</cp:lastModifiedBy>
  <cp:revision>2380</cp:revision>
  <cp:lastPrinted>2005-04-14T09:33:31Z</cp:lastPrinted>
  <dcterms:created xsi:type="dcterms:W3CDTF">2015-10-04T22:09:05Z</dcterms:created>
  <dcterms:modified xsi:type="dcterms:W3CDTF">2024-01-26T22:18:02Z</dcterms:modified>
</cp:coreProperties>
</file>