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0"/>
  </p:notesMasterIdLst>
  <p:handoutMasterIdLst>
    <p:handoutMasterId r:id="rId21"/>
  </p:handoutMasterIdLst>
  <p:sldIdLst>
    <p:sldId id="370" r:id="rId2"/>
    <p:sldId id="371" r:id="rId3"/>
    <p:sldId id="375" r:id="rId4"/>
    <p:sldId id="372" r:id="rId5"/>
    <p:sldId id="373" r:id="rId6"/>
    <p:sldId id="379" r:id="rId7"/>
    <p:sldId id="383" r:id="rId8"/>
    <p:sldId id="377" r:id="rId9"/>
    <p:sldId id="380" r:id="rId10"/>
    <p:sldId id="378" r:id="rId11"/>
    <p:sldId id="382" r:id="rId12"/>
    <p:sldId id="381" r:id="rId13"/>
    <p:sldId id="374" r:id="rId14"/>
    <p:sldId id="385" r:id="rId15"/>
    <p:sldId id="490" r:id="rId16"/>
    <p:sldId id="384" r:id="rId17"/>
    <p:sldId id="387" r:id="rId18"/>
    <p:sldId id="388" r:id="rId19"/>
  </p:sldIdLst>
  <p:sldSz cx="9902825" cy="6858000"/>
  <p:notesSz cx="9144000" cy="6858000"/>
  <p:defaultTextStyle>
    <a:defPPr>
      <a:defRPr lang="en-US"/>
    </a:defPPr>
    <a:lvl1pPr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Math1" pitchFamily="2"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Math1"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333">
          <p15:clr>
            <a:srgbClr val="A4A3A4"/>
          </p15:clr>
        </p15:guide>
        <p15:guide id="2" pos="249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4694"/>
  </p:normalViewPr>
  <p:slideViewPr>
    <p:cSldViewPr snapToGrid="0">
      <p:cViewPr varScale="1">
        <p:scale>
          <a:sx n="121" d="100"/>
          <a:sy n="121" d="100"/>
        </p:scale>
        <p:origin x="1296" y="176"/>
      </p:cViewPr>
      <p:guideLst>
        <p:guide orient="horz" pos="3333"/>
        <p:guide pos="24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2" d="100"/>
          <a:sy n="102" d="100"/>
        </p:scale>
        <p:origin x="-3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EAA2DCEA-4435-56C2-BC9B-FD175F4F7B3C}"/>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182275" name="Rectangle 3">
            <a:extLst>
              <a:ext uri="{FF2B5EF4-FFF2-40B4-BE49-F238E27FC236}">
                <a16:creationId xmlns:a16="http://schemas.microsoft.com/office/drawing/2014/main" id="{4B393707-43CD-DC2B-C937-588E27334E07}"/>
              </a:ext>
            </a:extLst>
          </p:cNvPr>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182276" name="Rectangle 4">
            <a:extLst>
              <a:ext uri="{FF2B5EF4-FFF2-40B4-BE49-F238E27FC236}">
                <a16:creationId xmlns:a16="http://schemas.microsoft.com/office/drawing/2014/main" id="{2031EF6C-1CDE-FCA6-239C-882F111C476C}"/>
              </a:ext>
            </a:extLst>
          </p:cNvPr>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182277" name="Rectangle 5">
            <a:extLst>
              <a:ext uri="{FF2B5EF4-FFF2-40B4-BE49-F238E27FC236}">
                <a16:creationId xmlns:a16="http://schemas.microsoft.com/office/drawing/2014/main" id="{A351E04D-6E22-DCF0-8034-D5F8E39D6E84}"/>
              </a:ext>
            </a:extLst>
          </p:cNvPr>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BB63F516-FB45-3E45-AF4E-74F40862321B}"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AD00764-962F-4ECE-9D6E-4F2CDE119FED}"/>
              </a:ext>
            </a:extLst>
          </p:cNvPr>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de-CH"/>
          </a:p>
        </p:txBody>
      </p:sp>
      <p:sp>
        <p:nvSpPr>
          <p:cNvPr id="64515" name="Rectangle 3">
            <a:extLst>
              <a:ext uri="{FF2B5EF4-FFF2-40B4-BE49-F238E27FC236}">
                <a16:creationId xmlns:a16="http://schemas.microsoft.com/office/drawing/2014/main" id="{9081AB05-C177-82B7-DB85-5F30FF0E48F4}"/>
              </a:ext>
            </a:extLst>
          </p:cNvPr>
          <p:cNvSpPr>
            <a:spLocks noGrp="1" noChangeArrowheads="1"/>
          </p:cNvSpPr>
          <p:nvPr>
            <p:ph type="dt"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de-CH"/>
          </a:p>
        </p:txBody>
      </p:sp>
      <p:sp>
        <p:nvSpPr>
          <p:cNvPr id="2052" name="Rectangle 4">
            <a:extLst>
              <a:ext uri="{FF2B5EF4-FFF2-40B4-BE49-F238E27FC236}">
                <a16:creationId xmlns:a16="http://schemas.microsoft.com/office/drawing/2014/main" id="{0F50B108-4D1E-ACCC-C00E-F500037D2C2E}"/>
              </a:ext>
            </a:extLst>
          </p:cNvPr>
          <p:cNvSpPr>
            <a:spLocks noChangeArrowheads="1" noTextEdit="1"/>
          </p:cNvSpPr>
          <p:nvPr>
            <p:ph type="sldImg" idx="2"/>
          </p:nvPr>
        </p:nvSpPr>
        <p:spPr bwMode="auto">
          <a:xfrm>
            <a:off x="2701925" y="533400"/>
            <a:ext cx="3740150"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241FBA1E-BA36-4687-CE2F-56E025A9167A}"/>
              </a:ext>
            </a:extLst>
          </p:cNvPr>
          <p:cNvSpPr>
            <a:spLocks noGrp="1" noChangeArrowheads="1"/>
          </p:cNvSpPr>
          <p:nvPr>
            <p:ph type="body" sz="quarter" idx="3"/>
          </p:nvPr>
        </p:nvSpPr>
        <p:spPr bwMode="auto">
          <a:xfrm>
            <a:off x="1219200" y="3276600"/>
            <a:ext cx="67056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64518" name="Rectangle 6">
            <a:extLst>
              <a:ext uri="{FF2B5EF4-FFF2-40B4-BE49-F238E27FC236}">
                <a16:creationId xmlns:a16="http://schemas.microsoft.com/office/drawing/2014/main" id="{682DB573-F562-7C32-555F-C9064A94BB62}"/>
              </a:ext>
            </a:extLst>
          </p:cNvPr>
          <p:cNvSpPr>
            <a:spLocks noGrp="1" noChangeArrowheads="1"/>
          </p:cNvSpPr>
          <p:nvPr>
            <p:ph type="ftr" sz="quarter" idx="4"/>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de-CH"/>
          </a:p>
        </p:txBody>
      </p:sp>
      <p:sp>
        <p:nvSpPr>
          <p:cNvPr id="64519" name="Rectangle 7">
            <a:extLst>
              <a:ext uri="{FF2B5EF4-FFF2-40B4-BE49-F238E27FC236}">
                <a16:creationId xmlns:a16="http://schemas.microsoft.com/office/drawing/2014/main" id="{032D3B86-4A4E-FA4B-5905-F9E7726D782E}"/>
              </a:ext>
            </a:extLst>
          </p:cNvPr>
          <p:cNvSpPr>
            <a:spLocks noGrp="1" noChangeArrowheads="1"/>
          </p:cNvSpPr>
          <p:nvPr>
            <p:ph type="sldNum" sz="quarter" idx="5"/>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C029699B-B8A5-994C-93C6-39215FFA426E}" type="slidenum">
              <a:rPr lang="de-CH" altLang="en-US"/>
              <a:pPr>
                <a:defRPr/>
              </a:pPr>
              <a:t>‹#›</a:t>
            </a:fld>
            <a:endParaRPr lang="de-C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B74A5FDB-5FE9-857D-1DC6-FD6FB9B18B56}"/>
              </a:ext>
            </a:extLst>
          </p:cNvPr>
          <p:cNvSpPr>
            <a:spLocks noGrp="1" noRot="1" noChangeAspect="1" noChangeArrowheads="1" noTextEdit="1"/>
          </p:cNvSpPr>
          <p:nvPr>
            <p:ph type="sldImg"/>
          </p:nvPr>
        </p:nvSpPr>
        <p:spPr>
          <a:ln/>
        </p:spPr>
      </p:sp>
      <p:sp>
        <p:nvSpPr>
          <p:cNvPr id="14338" name="Notes Placeholder 2">
            <a:extLst>
              <a:ext uri="{FF2B5EF4-FFF2-40B4-BE49-F238E27FC236}">
                <a16:creationId xmlns:a16="http://schemas.microsoft.com/office/drawing/2014/main" id="{D589EC49-29BA-4308-691D-7C7E8E89C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4339" name="Slide Number Placeholder 3">
            <a:extLst>
              <a:ext uri="{FF2B5EF4-FFF2-40B4-BE49-F238E27FC236}">
                <a16:creationId xmlns:a16="http://schemas.microsoft.com/office/drawing/2014/main" id="{19C807E3-85F5-00BB-D7B6-EAE429B86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fld id="{6BC8B9A4-04E7-1A41-902B-2CD74AA7B64D}" type="slidenum">
              <a:rPr lang="de-CH" altLang="en-US" sz="1200" smtClean="0">
                <a:latin typeface="Times" charset="0"/>
              </a:rPr>
              <a:pPr/>
              <a:t>10</a:t>
            </a:fld>
            <a:endParaRPr lang="de-CH" altLang="en-US" sz="120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16925"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485900" y="3886200"/>
            <a:ext cx="6931025"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9591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95300" y="1600200"/>
            <a:ext cx="89122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7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0263" y="274638"/>
            <a:ext cx="2227262"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2563"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28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95300" y="1600200"/>
            <a:ext cx="8912225"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848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16925"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16925"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265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95300" y="1600200"/>
            <a:ext cx="4379913"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32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5150"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5150"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788" y="1535113"/>
            <a:ext cx="437673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788" y="2174875"/>
            <a:ext cx="437673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6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2225"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1865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55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7550"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913" y="273050"/>
            <a:ext cx="5535612"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7550"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449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0425"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0425"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0425"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138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94089A00-A7CB-B8C4-7B2C-1998A51E644D}"/>
              </a:ext>
            </a:extLst>
          </p:cNvPr>
          <p:cNvSpPr>
            <a:spLocks noChangeArrowheads="1"/>
          </p:cNvSpPr>
          <p:nvPr userDrawn="1"/>
        </p:nvSpPr>
        <p:spPr bwMode="auto">
          <a:xfrm>
            <a:off x="0" y="0"/>
            <a:ext cx="1409700" cy="6858000"/>
          </a:xfrm>
          <a:prstGeom prst="rect">
            <a:avLst/>
          </a:prstGeom>
          <a:gradFill rotWithShape="0">
            <a:gsLst>
              <a:gs pos="0">
                <a:srgbClr val="FFCB1F"/>
              </a:gs>
              <a:gs pos="100000">
                <a:schemeClr val="bg1"/>
              </a:gs>
            </a:gsLst>
            <a:lin ang="0" scaled="1"/>
          </a:gradFill>
          <a:ln>
            <a:noFill/>
          </a:ln>
        </p:spPr>
        <p:txBody>
          <a:bodyPr wrap="none" anchor="ctr"/>
          <a:lstStyle>
            <a:lvl1pPr>
              <a:defRPr sz="2800">
                <a:solidFill>
                  <a:schemeClr val="tx1"/>
                </a:solidFill>
                <a:latin typeface="Math1" pitchFamily="2" charset="0"/>
                <a:ea typeface="ＭＳ Ｐゴシック" panose="020B0600070205080204" pitchFamily="34" charset="-128"/>
              </a:defRPr>
            </a:lvl1pPr>
            <a:lvl2pPr marL="742950" indent="-285750">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defRPr/>
            </a:pPr>
            <a:endParaRPr lang="en-US" altLang="en-US"/>
          </a:p>
        </p:txBody>
      </p:sp>
      <p:pic>
        <p:nvPicPr>
          <p:cNvPr id="1027" name="Picture 10" descr="IFM_blue.jpg                                                   00031B6BMacintosh HD                   B746CC0A:">
            <a:extLst>
              <a:ext uri="{FF2B5EF4-FFF2-40B4-BE49-F238E27FC236}">
                <a16:creationId xmlns:a16="http://schemas.microsoft.com/office/drawing/2014/main" id="{97D0B89C-4E3B-EECB-4DA9-85B7D957A226}"/>
              </a:ext>
            </a:extLst>
          </p:cNvPr>
          <p:cNvPicPr>
            <a:picLocks noChangeAspect="1" noChangeArrowheads="1"/>
          </p:cNvPicPr>
          <p:nvPr userDrawn="1"/>
        </p:nvPicPr>
        <p:blipFill>
          <a:blip r:embed="rId13">
            <a:clrChange>
              <a:clrFrom>
                <a:srgbClr val="CEE7EE"/>
              </a:clrFrom>
              <a:clrTo>
                <a:srgbClr val="CEE7EE">
                  <a:alpha val="0"/>
                </a:srgbClr>
              </a:clrTo>
            </a:clrChange>
            <a:extLst>
              <a:ext uri="{28A0092B-C50C-407E-A947-70E740481C1C}">
                <a14:useLocalDpi xmlns:a14="http://schemas.microsoft.com/office/drawing/2010/main" val="0"/>
              </a:ext>
            </a:extLst>
          </a:blip>
          <a:srcRect r="2034" b="2296"/>
          <a:stretch>
            <a:fillRect/>
          </a:stretch>
        </p:blipFill>
        <p:spPr bwMode="auto">
          <a:xfrm>
            <a:off x="79375" y="115888"/>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mn.gif                                                         0000565DExtra                          BF31C3C3:">
            <a:extLst>
              <a:ext uri="{FF2B5EF4-FFF2-40B4-BE49-F238E27FC236}">
                <a16:creationId xmlns:a16="http://schemas.microsoft.com/office/drawing/2014/main" id="{8421D096-ACAF-A7DF-8E72-4DA4F85A3602}"/>
              </a:ext>
            </a:extLst>
          </p:cNvPr>
          <p:cNvPicPr>
            <a:picLocks noChangeAspect="1" noChangeArrowheads="1"/>
          </p:cNvPicPr>
          <p:nvPr userDrawn="1"/>
        </p:nvPicPr>
        <p:blipFill>
          <a:blip r:embed="rId14">
            <a:lum contrast="6000"/>
            <a:extLst>
              <a:ext uri="{28A0092B-C50C-407E-A947-70E740481C1C}">
                <a14:useLocalDpi xmlns:a14="http://schemas.microsoft.com/office/drawing/2010/main" val="0"/>
              </a:ext>
            </a:extLst>
          </a:blip>
          <a:srcRect/>
          <a:stretch>
            <a:fillRect/>
          </a:stretch>
        </p:blipFill>
        <p:spPr bwMode="auto">
          <a:xfrm>
            <a:off x="550863" y="112713"/>
            <a:ext cx="646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a:extLst>
              <a:ext uri="{FF2B5EF4-FFF2-40B4-BE49-F238E27FC236}">
                <a16:creationId xmlns:a16="http://schemas.microsoft.com/office/drawing/2014/main" id="{4AECBF7C-AC06-65F6-6D93-ACCE526D848F}"/>
              </a:ext>
            </a:extLst>
          </p:cNvPr>
          <p:cNvSpPr txBox="1">
            <a:spLocks noChangeArrowheads="1"/>
          </p:cNvSpPr>
          <p:nvPr userDrawn="1"/>
        </p:nvSpPr>
        <p:spPr bwMode="auto">
          <a:xfrm rot="-5400000">
            <a:off x="-2191543" y="3347244"/>
            <a:ext cx="5167312" cy="457200"/>
          </a:xfrm>
          <a:prstGeom prst="rect">
            <a:avLst/>
          </a:prstGeom>
          <a:noFill/>
          <a:ln w="9525">
            <a:noFill/>
            <a:miter lim="800000"/>
            <a:headEnd/>
            <a:tailEnd/>
          </a:ln>
          <a:effec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lgn="r">
              <a:defRPr/>
            </a:pPr>
            <a:r>
              <a:rPr lang="de-DE" altLang="en-US" sz="1200" dirty="0">
                <a:effectLst>
                  <a:outerShdw blurRad="38100" dist="38100" dir="2700000" algn="tl">
                    <a:srgbClr val="FFFFFF"/>
                  </a:outerShdw>
                </a:effectLst>
                <a:latin typeface="Times" pitchFamily="2" charset="0"/>
              </a:rPr>
              <a:t>Guerino Mazzola (Spring 2024</a:t>
            </a:r>
            <a:r>
              <a:rPr lang="de-DE" altLang="en-US" sz="1200" baseline="30000" dirty="0">
                <a:effectLst>
                  <a:outerShdw blurRad="38100" dist="38100" dir="2700000" algn="tl">
                    <a:srgbClr val="FFFFFF"/>
                  </a:outerShdw>
                </a:effectLst>
                <a:latin typeface="Times" pitchFamily="2" charset="0"/>
              </a:rPr>
              <a:t>©</a:t>
            </a:r>
            <a:r>
              <a:rPr lang="de-DE" altLang="en-US" sz="1200" dirty="0">
                <a:effectLst>
                  <a:outerShdw blurRad="38100" dist="38100" dir="2700000" algn="tl">
                    <a:srgbClr val="FFFFFF"/>
                  </a:outerShdw>
                </a:effectLst>
                <a:latin typeface="Times" pitchFamily="2" charset="0"/>
              </a:rPr>
              <a:t>): </a:t>
            </a:r>
            <a:r>
              <a:rPr lang="de-DE" altLang="en-US" sz="1200" dirty="0" err="1">
                <a:effectLst>
                  <a:outerShdw blurRad="38100" dist="38100" dir="2700000" algn="tl">
                    <a:srgbClr val="FFFFFF"/>
                  </a:outerShdw>
                </a:effectLst>
                <a:latin typeface="Times" pitchFamily="2" charset="0"/>
              </a:rPr>
              <a:t>Gesture</a:t>
            </a:r>
            <a:r>
              <a:rPr lang="de-DE" altLang="en-US" sz="1200" dirty="0">
                <a:effectLst>
                  <a:outerShdw blurRad="38100" dist="38100" dir="2700000" algn="tl">
                    <a:srgbClr val="FFFFFF"/>
                  </a:outerShdw>
                </a:effectLst>
                <a:latin typeface="Times" pitchFamily="2" charset="0"/>
              </a:rPr>
              <a:t> Theory </a:t>
            </a:r>
            <a:br>
              <a:rPr lang="de-DE" altLang="en-US" sz="1200" dirty="0">
                <a:effectLst>
                  <a:outerShdw blurRad="38100" dist="38100" dir="2700000" algn="tl">
                    <a:srgbClr val="FFFFFF"/>
                  </a:outerShdw>
                </a:effectLst>
                <a:latin typeface="Times" pitchFamily="2" charset="0"/>
              </a:rPr>
            </a:br>
            <a:endParaRPr lang="de-DE" altLang="en-US" sz="1200" i="1" dirty="0">
              <a:effectLst>
                <a:outerShdw blurRad="38100" dist="38100" dir="2700000" algn="tl">
                  <a:srgbClr val="FFFFFF"/>
                </a:outerShdw>
              </a:effectLst>
              <a:latin typeface="Time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5A0A00FF-F3E9-CBB2-56EA-2E1E5CC5B7C4}"/>
              </a:ext>
            </a:extLst>
          </p:cNvPr>
          <p:cNvSpPr txBox="1">
            <a:spLocks noChangeArrowheads="1"/>
          </p:cNvSpPr>
          <p:nvPr/>
        </p:nvSpPr>
        <p:spPr bwMode="auto">
          <a:xfrm>
            <a:off x="2152650" y="1049338"/>
            <a:ext cx="7235825" cy="273843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buFont typeface="Times" pitchFamily="2" charset="0"/>
              <a:buNone/>
              <a:defRPr/>
            </a:pPr>
            <a:r>
              <a:rPr lang="de-DE" altLang="en-US" dirty="0">
                <a:effectLst>
                  <a:outerShdw blurRad="38100" dist="38100" dir="2700000" algn="tl">
                    <a:srgbClr val="FFFFFF"/>
                  </a:outerShdw>
                </a:effectLst>
                <a:latin typeface="Times" pitchFamily="2" charset="0"/>
              </a:rPr>
              <a:t>I	General </a:t>
            </a:r>
            <a:r>
              <a:rPr lang="de-DE" altLang="en-US" dirty="0" err="1">
                <a:effectLst>
                  <a:outerShdw blurRad="38100" dist="38100" dir="2700000" algn="tl">
                    <a:srgbClr val="FFFFFF"/>
                  </a:outerShdw>
                </a:effectLst>
                <a:latin typeface="Times" pitchFamily="2" charset="0"/>
              </a:rPr>
              <a:t>Introduction</a:t>
            </a:r>
            <a:endParaRPr lang="de-DE" altLang="en-US" dirty="0">
              <a:effectLst>
                <a:outerShdw blurRad="38100" dist="38100" dir="2700000" algn="tl">
                  <a:srgbClr val="FFFFFF"/>
                </a:outerShdw>
              </a:effectLst>
              <a:latin typeface="Times" pitchFamily="2" charset="0"/>
            </a:endParaRPr>
          </a:p>
          <a:p>
            <a:pPr>
              <a:spcBef>
                <a:spcPct val="50000"/>
              </a:spcBef>
              <a:defRPr/>
            </a:pPr>
            <a:r>
              <a:rPr lang="de-DE" altLang="en-US" dirty="0">
                <a:effectLst>
                  <a:outerShdw blurRad="38100" dist="38100" dir="2700000" algn="tl">
                    <a:srgbClr val="FFFFFF"/>
                  </a:outerShdw>
                </a:effectLst>
                <a:latin typeface="Times" pitchFamily="2" charset="0"/>
              </a:rPr>
              <a:t>I.3 </a:t>
            </a:r>
            <a:r>
              <a:rPr lang="de-DE" altLang="en-US" dirty="0" err="1">
                <a:effectLst>
                  <a:outerShdw blurRad="38100" dist="38100" dir="2700000" algn="tl">
                    <a:srgbClr val="FFFFFF"/>
                  </a:outerShdw>
                </a:effectLst>
                <a:latin typeface="Times" pitchFamily="2" charset="0"/>
              </a:rPr>
              <a:t>Present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Theories</a:t>
            </a:r>
            <a:endParaRPr lang="de-DE" altLang="en-US" dirty="0">
              <a:effectLst>
                <a:outerShdw blurRad="38100" dist="38100" dir="2700000" algn="tl">
                  <a:srgbClr val="FFFFFF"/>
                </a:outerShdw>
              </a:effectLst>
              <a:latin typeface="Times" pitchFamily="2" charset="0"/>
            </a:endParaRPr>
          </a:p>
          <a:p>
            <a:pPr>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400" dirty="0">
                <a:effectLst>
                  <a:outerShdw blurRad="38100" dist="38100" dir="2700000" algn="tl">
                    <a:srgbClr val="FFFFFF"/>
                  </a:outerShdw>
                </a:effectLst>
                <a:latin typeface="Times" pitchFamily="2" charset="0"/>
              </a:rPr>
              <a:t>(</a:t>
            </a:r>
            <a:r>
              <a:rPr lang="de-DE" altLang="en-US" sz="2400" dirty="0" err="1">
                <a:effectLst>
                  <a:outerShdw blurRad="38100" dist="38100" dir="2700000" algn="tl">
                    <a:srgbClr val="FFFFFF"/>
                  </a:outerShdw>
                </a:effectLst>
                <a:latin typeface="Times" pitchFamily="2" charset="0"/>
              </a:rPr>
              <a:t>We</a:t>
            </a:r>
            <a:r>
              <a:rPr lang="de-DE" altLang="en-US" sz="2400" dirty="0">
                <a:effectLst>
                  <a:outerShdw blurRad="38100" dist="38100" dir="2700000" algn="tl">
                    <a:srgbClr val="FFFFFF"/>
                  </a:outerShdw>
                </a:effectLst>
                <a:latin typeface="Times" pitchFamily="2" charset="0"/>
              </a:rPr>
              <a:t> Jan 24)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093C2DD4-BEBD-AA56-A418-0427A125B19E}"/>
              </a:ext>
            </a:extLst>
          </p:cNvPr>
          <p:cNvSpPr txBox="1">
            <a:spLocks noChangeArrowheads="1"/>
          </p:cNvSpPr>
          <p:nvPr/>
        </p:nvSpPr>
        <p:spPr bwMode="auto">
          <a:xfrm>
            <a:off x="1649413" y="155575"/>
            <a:ext cx="7346950" cy="6770688"/>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lvl="2" indent="-609600">
              <a:spcBef>
                <a:spcPct val="50000"/>
              </a:spcBef>
              <a:defRPr/>
            </a:pPr>
            <a:r>
              <a:rPr lang="de-DE" altLang="en-US" dirty="0">
                <a:effectLst>
                  <a:outerShdw blurRad="38100" dist="38100" dir="2700000" algn="tl">
                    <a:srgbClr val="FFFFFF"/>
                  </a:outerShdw>
                </a:effectLst>
                <a:latin typeface="Times" pitchFamily="2" charset="0"/>
              </a:rPr>
              <a:t>Gilles </a:t>
            </a:r>
            <a:r>
              <a:rPr lang="de-DE" altLang="en-US" dirty="0" err="1">
                <a:effectLst>
                  <a:outerShdw blurRad="38100" dist="38100" dir="2700000" algn="tl">
                    <a:srgbClr val="FFFFFF"/>
                  </a:outerShdw>
                </a:effectLst>
                <a:latin typeface="Times" pitchFamily="2" charset="0"/>
              </a:rPr>
              <a:t>Châtelet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philosopher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mathematician</a:t>
            </a:r>
            <a:r>
              <a:rPr lang="de-DE" altLang="en-US" dirty="0">
                <a:effectLst>
                  <a:outerShdw blurRad="38100" dist="38100" dir="2700000" algn="tl">
                    <a:srgbClr val="FFFFFF"/>
                  </a:outerShdw>
                </a:effectLst>
                <a:latin typeface="Times" pitchFamily="2" charset="0"/>
              </a:rPr>
              <a:t> (1944-1999)</a:t>
            </a:r>
          </a:p>
          <a:p>
            <a:pPr marL="0" lvl="2" indent="-609600">
              <a:spcBef>
                <a:spcPct val="50000"/>
              </a:spcBef>
              <a:defRPr/>
            </a:pPr>
            <a:r>
              <a:rPr lang="de-DE" altLang="en-US" dirty="0">
                <a:effectLst>
                  <a:outerShdw blurRad="38100" dist="38100" dir="2700000" algn="tl">
                    <a:srgbClr val="FFFFFF"/>
                  </a:outerShdw>
                </a:effectLst>
                <a:latin typeface="Times" pitchFamily="2" charset="0"/>
              </a:rPr>
              <a:t>He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very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clear</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point</a:t>
            </a:r>
            <a:r>
              <a:rPr lang="de-DE" altLang="en-US" dirty="0">
                <a:effectLst>
                  <a:outerShdw blurRad="38100" dist="38100" dir="2700000" algn="tl">
                    <a:srgbClr val="FFFFFF"/>
                  </a:outerShdw>
                </a:effectLst>
                <a:latin typeface="Times" pitchFamily="2" charset="0"/>
              </a:rPr>
              <a:t>: </a:t>
            </a:r>
          </a:p>
          <a:p>
            <a:pPr marL="0" lvl="2" indent="-609600">
              <a:spcBef>
                <a:spcPct val="50000"/>
              </a:spcBef>
              <a:defRPr/>
            </a:pPr>
            <a:r>
              <a:rPr lang="de-DE" altLang="en-US" i="1" dirty="0">
                <a:effectLst>
                  <a:outerShdw blurRad="38100" dist="38100" dir="2700000" algn="tl">
                    <a:srgbClr val="FFFFFF"/>
                  </a:outerShdw>
                </a:effectLst>
                <a:latin typeface="Times" pitchFamily="2" charset="0"/>
              </a:rPr>
              <a:t>Le </a:t>
            </a:r>
            <a:r>
              <a:rPr lang="de-DE" altLang="en-US" i="1" dirty="0" err="1">
                <a:effectLst>
                  <a:outerShdw blurRad="38100" dist="38100" dir="2700000" algn="tl">
                    <a:srgbClr val="FFFFFF"/>
                  </a:outerShdw>
                </a:effectLst>
                <a:latin typeface="Times" pitchFamily="2" charset="0"/>
              </a:rPr>
              <a:t>concept</a:t>
            </a:r>
            <a:r>
              <a:rPr lang="de-DE" altLang="en-US" i="1" dirty="0">
                <a:effectLst>
                  <a:outerShdw blurRad="38100" dist="38100" dir="2700000" algn="tl">
                    <a:srgbClr val="FFFFFF"/>
                  </a:outerShdw>
                </a:effectLst>
                <a:latin typeface="Times" pitchFamily="2" charset="0"/>
              </a:rPr>
              <a:t> de </a:t>
            </a:r>
            <a:r>
              <a:rPr lang="de-DE" altLang="en-US" i="1" dirty="0" err="1">
                <a:effectLst>
                  <a:outerShdw blurRad="38100" dist="38100" dir="2700000" algn="tl">
                    <a:srgbClr val="FFFFFF"/>
                  </a:outerShdw>
                </a:effectLst>
                <a:latin typeface="Times" pitchFamily="2" charset="0"/>
              </a:rPr>
              <a:t>geste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nous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semble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crucial</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pour</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approcher</a:t>
            </a:r>
            <a:r>
              <a:rPr lang="de-DE" altLang="en-US" i="1" dirty="0">
                <a:effectLst>
                  <a:outerShdw blurRad="38100" dist="38100" dir="2700000" algn="tl">
                    <a:srgbClr val="FFFFFF"/>
                  </a:outerShdw>
                </a:effectLst>
                <a:latin typeface="Times" pitchFamily="2" charset="0"/>
              </a:rPr>
              <a:t> le </a:t>
            </a:r>
            <a:r>
              <a:rPr lang="de-DE" altLang="en-US" i="1" dirty="0" err="1">
                <a:effectLst>
                  <a:outerShdw blurRad="38100" dist="38100" dir="2700000" algn="tl">
                    <a:srgbClr val="FFFFFF"/>
                  </a:outerShdw>
                </a:effectLst>
                <a:latin typeface="Times" pitchFamily="2" charset="0"/>
              </a:rPr>
              <a:t>mouvement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d’abstraction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amplifiante</a:t>
            </a:r>
            <a:r>
              <a:rPr lang="de-DE" altLang="en-US" i="1" dirty="0">
                <a:effectLst>
                  <a:outerShdw blurRad="38100" dist="38100" dir="2700000" algn="tl">
                    <a:srgbClr val="FFFFFF"/>
                  </a:outerShdw>
                </a:effectLst>
                <a:latin typeface="Times" pitchFamily="2" charset="0"/>
              </a:rPr>
              <a:t> des </a:t>
            </a:r>
            <a:r>
              <a:rPr lang="de-DE" altLang="en-US" i="1" dirty="0" err="1">
                <a:effectLst>
                  <a:outerShdw blurRad="38100" dist="38100" dir="2700000" algn="tl">
                    <a:srgbClr val="FFFFFF"/>
                  </a:outerShdw>
                </a:effectLst>
                <a:latin typeface="Times" pitchFamily="2" charset="0"/>
              </a:rPr>
              <a:t>mathématiques</a:t>
            </a:r>
            <a:r>
              <a:rPr lang="de-DE" altLang="en-US" i="1" dirty="0">
                <a:effectLst>
                  <a:outerShdw blurRad="38100" dist="38100" dir="2700000" algn="tl">
                    <a:srgbClr val="FFFFFF"/>
                  </a:outerShdw>
                </a:effectLst>
                <a:latin typeface="Times" pitchFamily="2" charset="0"/>
              </a:rPr>
              <a:t>. (. . .) </a:t>
            </a:r>
            <a:r>
              <a:rPr lang="de-DE" altLang="en-US" i="1" dirty="0" err="1">
                <a:effectLst>
                  <a:outerShdw blurRad="38100" dist="38100" dir="2700000" algn="tl">
                    <a:srgbClr val="FFFFFF"/>
                  </a:outerShdw>
                </a:effectLst>
                <a:latin typeface="Times" pitchFamily="2" charset="0"/>
              </a:rPr>
              <a:t>Un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diagramme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peut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immobiliser</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un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geste</a:t>
            </a:r>
            <a:r>
              <a:rPr lang="de-DE" altLang="en-US" i="1" dirty="0">
                <a:effectLst>
                  <a:outerShdw blurRad="38100" dist="38100" dir="2700000" algn="tl">
                    <a:srgbClr val="FFFFFF"/>
                  </a:outerShdw>
                </a:effectLst>
                <a:latin typeface="Times" pitchFamily="2" charset="0"/>
              </a:rPr>
              <a:t>, le </a:t>
            </a:r>
            <a:r>
              <a:rPr lang="de-DE" altLang="en-US" i="1" dirty="0" err="1">
                <a:effectLst>
                  <a:outerShdw blurRad="38100" dist="38100" dir="2700000" algn="tl">
                    <a:srgbClr val="FFFFFF"/>
                  </a:outerShdw>
                </a:effectLst>
                <a:latin typeface="Times" pitchFamily="2" charset="0"/>
              </a:rPr>
              <a:t>mettre</a:t>
            </a:r>
            <a:r>
              <a:rPr lang="de-DE" altLang="en-US" i="1" dirty="0">
                <a:effectLst>
                  <a:outerShdw blurRad="38100" dist="38100" dir="2700000" algn="tl">
                    <a:srgbClr val="FFFFFF"/>
                  </a:outerShdw>
                </a:effectLst>
                <a:latin typeface="Times" pitchFamily="2" charset="0"/>
              </a:rPr>
              <a:t> au </a:t>
            </a:r>
            <a:r>
              <a:rPr lang="de-DE" altLang="en-US" i="1" dirty="0" err="1">
                <a:effectLst>
                  <a:outerShdw blurRad="38100" dist="38100" dir="2700000" algn="tl">
                    <a:srgbClr val="FFFFFF"/>
                  </a:outerShdw>
                </a:effectLst>
                <a:latin typeface="Times" pitchFamily="2" charset="0"/>
              </a:rPr>
              <a:t>repos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bien</a:t>
            </a:r>
            <a:r>
              <a:rPr lang="de-DE" altLang="en-US" i="1" dirty="0">
                <a:effectLst>
                  <a:outerShdw blurRad="38100" dist="38100" dir="2700000" algn="tl">
                    <a:srgbClr val="FFFFFF"/>
                  </a:outerShdw>
                </a:effectLst>
                <a:latin typeface="Times" pitchFamily="2" charset="0"/>
              </a:rPr>
              <a:t> avant </a:t>
            </a:r>
            <a:r>
              <a:rPr lang="de-DE" altLang="en-US" i="1" dirty="0" err="1">
                <a:effectLst>
                  <a:outerShdw blurRad="38100" dist="38100" dir="2700000" algn="tl">
                    <a:srgbClr val="FFFFFF"/>
                  </a:outerShdw>
                </a:effectLst>
                <a:latin typeface="Times" pitchFamily="2" charset="0"/>
              </a:rPr>
              <a:t>qu’il</a:t>
            </a:r>
            <a:r>
              <a:rPr lang="de-DE" altLang="en-US" i="1" dirty="0">
                <a:effectLst>
                  <a:outerShdw blurRad="38100" dist="38100" dir="2700000" algn="tl">
                    <a:srgbClr val="FFFFFF"/>
                  </a:outerShdw>
                </a:effectLst>
                <a:latin typeface="Times" pitchFamily="2" charset="0"/>
              </a:rPr>
              <a:t> ne se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blottisse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dans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un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signe</a:t>
            </a:r>
            <a:r>
              <a:rPr lang="de-DE" altLang="en-US" i="1" dirty="0">
                <a:effectLst>
                  <a:outerShdw blurRad="38100" dist="38100" dir="2700000" algn="tl">
                    <a:srgbClr val="FFFFFF"/>
                  </a:outerShdw>
                </a:effectLst>
                <a:latin typeface="Times" pitchFamily="2" charset="0"/>
              </a:rPr>
              <a:t>, et </a:t>
            </a:r>
            <a:r>
              <a:rPr lang="de-DE" altLang="en-US" i="1" dirty="0" err="1">
                <a:effectLst>
                  <a:outerShdw blurRad="38100" dist="38100" dir="2700000" algn="tl">
                    <a:srgbClr val="FFFFFF"/>
                  </a:outerShdw>
                </a:effectLst>
                <a:latin typeface="Times" pitchFamily="2" charset="0"/>
              </a:rPr>
              <a:t>c’est</a:t>
            </a:r>
            <a:r>
              <a:rPr lang="de-DE" altLang="en-US" i="1" dirty="0">
                <a:effectLst>
                  <a:outerShdw blurRad="38100" dist="38100" dir="2700000" algn="tl">
                    <a:srgbClr val="FFFFFF"/>
                  </a:outerShdw>
                </a:effectLst>
                <a:latin typeface="Times" pitchFamily="2" charset="0"/>
              </a:rPr>
              <a:t>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pourquoi</a:t>
            </a:r>
            <a:r>
              <a:rPr lang="de-DE" altLang="en-US" i="1" dirty="0">
                <a:effectLst>
                  <a:outerShdw blurRad="38100" dist="38100" dir="2700000" algn="tl">
                    <a:srgbClr val="FFFFFF"/>
                  </a:outerShdw>
                </a:effectLst>
                <a:latin typeface="Times" pitchFamily="2" charset="0"/>
              </a:rPr>
              <a:t> les </a:t>
            </a:r>
            <a:r>
              <a:rPr lang="de-DE" altLang="en-US" i="1" dirty="0" err="1">
                <a:effectLst>
                  <a:outerShdw blurRad="38100" dist="38100" dir="2700000" algn="tl">
                    <a:srgbClr val="FFFFFF"/>
                  </a:outerShdw>
                </a:effectLst>
                <a:latin typeface="Times" pitchFamily="2" charset="0"/>
              </a:rPr>
              <a:t>géomètres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ou</a:t>
            </a:r>
            <a:r>
              <a:rPr lang="de-DE" altLang="en-US" i="1" dirty="0">
                <a:effectLst>
                  <a:outerShdw blurRad="38100" dist="38100" dir="2700000" algn="tl">
                    <a:srgbClr val="FFFFFF"/>
                  </a:outerShdw>
                </a:effectLst>
                <a:latin typeface="Times" pitchFamily="2" charset="0"/>
              </a:rPr>
              <a:t> les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cosmologistes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contemporains</a:t>
            </a:r>
            <a:r>
              <a:rPr lang="de-DE" altLang="en-US" i="1" dirty="0">
                <a:effectLst>
                  <a:outerShdw blurRad="38100" dist="38100" dir="2700000" algn="tl">
                    <a:srgbClr val="FFFFFF"/>
                  </a:outerShdw>
                </a:effectLst>
                <a:latin typeface="Times" pitchFamily="2" charset="0"/>
              </a:rPr>
              <a:t>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aiment</a:t>
            </a:r>
            <a:r>
              <a:rPr lang="de-DE" altLang="en-US" i="1" dirty="0">
                <a:effectLst>
                  <a:outerShdw blurRad="38100" dist="38100" dir="2700000" algn="tl">
                    <a:srgbClr val="FFFFFF"/>
                  </a:outerShdw>
                </a:effectLst>
                <a:latin typeface="Times" pitchFamily="2" charset="0"/>
              </a:rPr>
              <a:t> les </a:t>
            </a:r>
            <a:r>
              <a:rPr lang="de-DE" altLang="en-US" i="1" dirty="0" err="1">
                <a:effectLst>
                  <a:outerShdw blurRad="38100" dist="38100" dir="2700000" algn="tl">
                    <a:srgbClr val="FFFFFF"/>
                  </a:outerShdw>
                </a:effectLst>
                <a:latin typeface="Times" pitchFamily="2" charset="0"/>
              </a:rPr>
              <a:t>diagrammes</a:t>
            </a:r>
            <a:r>
              <a:rPr lang="de-DE" altLang="en-US" i="1" dirty="0">
                <a:effectLst>
                  <a:outerShdw blurRad="38100" dist="38100" dir="2700000" algn="tl">
                    <a:srgbClr val="FFFFFF"/>
                  </a:outerShdw>
                </a:effectLst>
                <a:latin typeface="Times" pitchFamily="2" charset="0"/>
              </a:rPr>
              <a:t> et </a:t>
            </a:r>
            <a:r>
              <a:rPr lang="de-DE" altLang="en-US" i="1" dirty="0" err="1">
                <a:effectLst>
                  <a:outerShdw blurRad="38100" dist="38100" dir="2700000" algn="tl">
                    <a:srgbClr val="FFFFFF"/>
                  </a:outerShdw>
                </a:effectLst>
                <a:latin typeface="Times" pitchFamily="2" charset="0"/>
              </a:rPr>
              <a:t>leurs</a:t>
            </a:r>
            <a:r>
              <a:rPr lang="de-DE" altLang="en-US" i="1" dirty="0">
                <a:effectLst>
                  <a:outerShdw blurRad="38100" dist="38100" dir="2700000" algn="tl">
                    <a:srgbClr val="FFFFFF"/>
                  </a:outerShdw>
                </a:effectLst>
                <a:latin typeface="Times" pitchFamily="2" charset="0"/>
              </a:rPr>
              <a:t>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pouvoirs</a:t>
            </a:r>
            <a:r>
              <a:rPr lang="de-DE" altLang="en-US" i="1" dirty="0">
                <a:effectLst>
                  <a:outerShdw blurRad="38100" dist="38100" dir="2700000" algn="tl">
                    <a:srgbClr val="FFFFFF"/>
                  </a:outerShdw>
                </a:effectLst>
                <a:latin typeface="Times" pitchFamily="2" charset="0"/>
              </a:rPr>
              <a:t> d’ </a:t>
            </a:r>
            <a:r>
              <a:rPr lang="de-DE" altLang="en-US" i="1" dirty="0" err="1">
                <a:effectLst>
                  <a:outerShdw blurRad="38100" dist="38100" dir="2700000" algn="tl">
                    <a:srgbClr val="FFFFFF"/>
                  </a:outerShdw>
                </a:effectLst>
                <a:latin typeface="Times" pitchFamily="2" charset="0"/>
              </a:rPr>
              <a:t>évocation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préemptoire</a:t>
            </a:r>
            <a:r>
              <a:rPr lang="de-DE" altLang="en-US" i="1" dirty="0">
                <a:effectLst>
                  <a:outerShdw blurRad="38100" dist="38100" dir="2700000" algn="tl">
                    <a:srgbClr val="FFFFFF"/>
                  </a:outerShdw>
                </a:effectLst>
                <a:latin typeface="Times" pitchFamily="2" charset="0"/>
              </a:rPr>
              <a:t>.</a:t>
            </a:r>
          </a:p>
          <a:p>
            <a:pPr marL="609600" lvl="2" indent="-609600">
              <a:spcBef>
                <a:spcPct val="50000"/>
              </a:spcBef>
              <a:defRPr/>
            </a:pPr>
            <a:endParaRPr lang="de-DE" altLang="en-US" dirty="0">
              <a:effectLst>
                <a:outerShdw blurRad="38100" dist="38100" dir="2700000" algn="tl">
                  <a:srgbClr val="FFFFFF"/>
                </a:outerShdw>
              </a:effectLst>
              <a:latin typeface="Times" pitchFamily="2" charset="0"/>
            </a:endParaRPr>
          </a:p>
        </p:txBody>
      </p:sp>
      <p:pic>
        <p:nvPicPr>
          <p:cNvPr id="7" name="Picture 6" descr="A picture containing person, person&#10;&#10;Description automatically generated">
            <a:extLst>
              <a:ext uri="{FF2B5EF4-FFF2-40B4-BE49-F238E27FC236}">
                <a16:creationId xmlns:a16="http://schemas.microsoft.com/office/drawing/2014/main" id="{6CFBB1AF-1B1F-CF3B-D937-DA94247BFBB2}"/>
              </a:ext>
            </a:extLst>
          </p:cNvPr>
          <p:cNvPicPr>
            <a:picLocks noChangeAspect="1"/>
          </p:cNvPicPr>
          <p:nvPr/>
        </p:nvPicPr>
        <p:blipFill rotWithShape="1">
          <a:blip r:embed="rId3"/>
          <a:srcRect l="14535" t="10745" r="5689"/>
          <a:stretch/>
        </p:blipFill>
        <p:spPr>
          <a:xfrm>
            <a:off x="6981825" y="3910013"/>
            <a:ext cx="2249488" cy="2549525"/>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par>
                                <p:cTn id="11" presetID="715518240" presetClass="entr" presetSubtype="0" fill="hold" nodeType="withEffect">
                                  <p:stCondLst>
                                    <p:cond delay="0"/>
                                  </p:stCondLst>
                                  <p:childTnLst>
                                    <p:set>
                                      <p:cBhvr>
                                        <p:cTn id="12"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08561216-F9E1-717D-5584-6721D04418A7}"/>
              </a:ext>
            </a:extLst>
          </p:cNvPr>
          <p:cNvSpPr txBox="1">
            <a:spLocks noChangeArrowheads="1"/>
          </p:cNvSpPr>
          <p:nvPr/>
        </p:nvSpPr>
        <p:spPr bwMode="auto">
          <a:xfrm>
            <a:off x="1314450" y="176213"/>
            <a:ext cx="8343900" cy="332422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lvl="2" indent="-609600">
              <a:spcBef>
                <a:spcPct val="50000"/>
              </a:spcBef>
              <a:defRPr/>
            </a:pPr>
            <a:r>
              <a:rPr lang="de-DE" altLang="en-US" dirty="0">
                <a:effectLst>
                  <a:outerShdw blurRad="38100" dist="38100" dir="2700000" algn="tl">
                    <a:srgbClr val="FFFFFF"/>
                  </a:outerShdw>
                </a:effectLst>
                <a:latin typeface="Times" pitchFamily="2" charset="0"/>
              </a:rPr>
              <a:t> (“The </a:t>
            </a:r>
            <a:r>
              <a:rPr lang="de-DE" altLang="en-US" dirty="0" err="1">
                <a:effectLst>
                  <a:outerShdw blurRad="38100" dist="38100" dir="2700000" algn="tl">
                    <a:srgbClr val="FFFFFF"/>
                  </a:outerShdw>
                </a:effectLst>
                <a:latin typeface="Times" pitchFamily="2" charset="0"/>
              </a:rPr>
              <a:t>concept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seems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crucial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approach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amplifying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movememt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abstraction</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mathematics</a:t>
            </a:r>
            <a:r>
              <a:rPr lang="de-DE" altLang="en-US" dirty="0">
                <a:effectLst>
                  <a:outerShdw blurRad="38100" dist="38100" dir="2700000" algn="tl">
                    <a:srgbClr val="FFFFFF"/>
                  </a:outerShdw>
                </a:effectLst>
                <a:latin typeface="Times" pitchFamily="2" charset="0"/>
              </a:rPr>
              <a:t>. () A </a:t>
            </a:r>
            <a:r>
              <a:rPr lang="de-DE" altLang="en-US" dirty="0" err="1">
                <a:effectLst>
                  <a:outerShdw blurRad="38100" dist="38100" dir="2700000" algn="tl">
                    <a:srgbClr val="FFFFFF"/>
                  </a:outerShdw>
                </a:effectLst>
                <a:latin typeface="Times" pitchFamily="2" charset="0"/>
              </a:rPr>
              <a:t>diagram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can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immobilize</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put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rest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long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before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hidden</a:t>
            </a:r>
            <a:r>
              <a:rPr lang="de-DE" altLang="en-US" dirty="0">
                <a:effectLst>
                  <a:outerShdw blurRad="38100" dist="38100" dir="2700000" algn="tl">
                    <a:srgbClr val="FFFFFF"/>
                  </a:outerShdw>
                </a:effectLst>
                <a:latin typeface="Times" pitchFamily="2" charset="0"/>
              </a:rPr>
              <a:t> in a </a:t>
            </a:r>
            <a:r>
              <a:rPr lang="de-DE" altLang="en-US" dirty="0" err="1">
                <a:effectLst>
                  <a:outerShdw blurRad="38100" dist="38100" dir="2700000" algn="tl">
                    <a:srgbClr val="FFFFFF"/>
                  </a:outerShdw>
                </a:effectLst>
                <a:latin typeface="Times" pitchFamily="2" charset="0"/>
              </a:rPr>
              <a:t>sign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geometers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contemporary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cosmologists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love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their</a:t>
            </a:r>
            <a:r>
              <a:rPr lang="de-DE" altLang="en-US" dirty="0">
                <a:effectLst>
                  <a:outerShdw blurRad="38100" dist="38100" dir="2700000" algn="tl">
                    <a:srgbClr val="FFFFFF"/>
                  </a:outerShdw>
                </a:effectLst>
                <a:latin typeface="Times" pitchFamily="2" charset="0"/>
              </a:rPr>
              <a:t> power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preemptive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evocation</a:t>
            </a:r>
            <a:r>
              <a:rPr lang="de-DE" altLang="en-US" dirty="0">
                <a:effectLst>
                  <a:outerShdw blurRad="38100" dist="38100" dir="2700000" algn="tl">
                    <a:srgbClr val="FFFFFF"/>
                  </a:outerShdw>
                </a:effectLst>
                <a:latin typeface="Times" pitchFamily="2" charset="0"/>
              </a:rPr>
              <a:t>.”) </a:t>
            </a:r>
          </a:p>
          <a:p>
            <a:pPr marL="609600" lvl="2" indent="-609600">
              <a:spcBef>
                <a:spcPct val="50000"/>
              </a:spcBef>
              <a:defRPr/>
            </a:pPr>
            <a:endParaRPr lang="de-DE" altLang="en-US" dirty="0">
              <a:effectLst>
                <a:outerShdw blurRad="38100" dist="38100" dir="2700000" algn="tl">
                  <a:srgbClr val="FFFFFF"/>
                </a:outerShdw>
              </a:effectLst>
              <a:latin typeface="Times" pitchFamily="2" charset="0"/>
            </a:endParaRPr>
          </a:p>
        </p:txBody>
      </p:sp>
      <p:pic>
        <p:nvPicPr>
          <p:cNvPr id="4" name="Picture 3" descr="A picture containing person, person&#10;&#10;Description automatically generated">
            <a:extLst>
              <a:ext uri="{FF2B5EF4-FFF2-40B4-BE49-F238E27FC236}">
                <a16:creationId xmlns:a16="http://schemas.microsoft.com/office/drawing/2014/main" id="{EFF9C54E-5E5D-C504-50AE-3A2FAEFF57AA}"/>
              </a:ext>
            </a:extLst>
          </p:cNvPr>
          <p:cNvPicPr>
            <a:picLocks noChangeAspect="1"/>
          </p:cNvPicPr>
          <p:nvPr/>
        </p:nvPicPr>
        <p:blipFill rotWithShape="1">
          <a:blip r:embed="rId2"/>
          <a:srcRect l="14535" t="10745" r="5689"/>
          <a:stretch/>
        </p:blipFill>
        <p:spPr>
          <a:xfrm>
            <a:off x="6981825" y="3910013"/>
            <a:ext cx="2249488" cy="2549525"/>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A8954849-9DE2-51B3-0DB6-9F8EE2287305}"/>
              </a:ext>
            </a:extLst>
          </p:cNvPr>
          <p:cNvSpPr txBox="1">
            <a:spLocks noChangeArrowheads="1"/>
          </p:cNvSpPr>
          <p:nvPr/>
        </p:nvSpPr>
        <p:spPr bwMode="auto">
          <a:xfrm>
            <a:off x="1616075" y="230188"/>
            <a:ext cx="7235825" cy="67706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Charles </a:t>
            </a:r>
            <a:r>
              <a:rPr lang="de-DE" altLang="en-US" dirty="0" err="1">
                <a:effectLst>
                  <a:outerShdw blurRad="38100" dist="38100" dir="2700000" algn="tl">
                    <a:srgbClr val="FFFFFF"/>
                  </a:outerShdw>
                </a:effectLst>
                <a:latin typeface="Times" pitchFamily="2" charset="0"/>
              </a:rPr>
              <a:t>Alunni</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philosopher</a:t>
            </a:r>
            <a:r>
              <a:rPr lang="de-DE" altLang="en-US" dirty="0">
                <a:effectLst>
                  <a:outerShdw blurRad="38100" dist="38100" dir="2700000" algn="tl">
                    <a:srgbClr val="FFFFFF"/>
                  </a:outerShdw>
                </a:effectLst>
                <a:latin typeface="Times" pitchFamily="2" charset="0"/>
              </a:rPr>
              <a:t> (?)</a:t>
            </a:r>
          </a:p>
          <a:p>
            <a:pPr marL="0" lvl="2" indent="-609600">
              <a:spcBef>
                <a:spcPct val="50000"/>
              </a:spcBef>
              <a:defRPr/>
            </a:pPr>
            <a:r>
              <a:rPr lang="de-DE" altLang="en-US" i="1" dirty="0" err="1">
                <a:effectLst>
                  <a:outerShdw blurRad="38100" dist="38100" dir="2700000" algn="tl">
                    <a:srgbClr val="FFFFFF"/>
                  </a:outerShdw>
                </a:effectLst>
                <a:latin typeface="Times" pitchFamily="2" charset="0"/>
              </a:rPr>
              <a:t>It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not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rule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governs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diagrammatic</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action</a:t>
            </a:r>
            <a:r>
              <a:rPr lang="de-DE" altLang="en-US" i="1" dirty="0">
                <a:effectLst>
                  <a:outerShdw blurRad="38100" dist="38100" dir="2700000" algn="tl">
                    <a:srgbClr val="FFFFFF"/>
                  </a:outerShdw>
                </a:effectLst>
                <a:latin typeface="Times" pitchFamily="2" charset="0"/>
              </a:rPr>
              <a:t>, but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action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causes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rule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to</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emerge</a:t>
            </a:r>
            <a:r>
              <a:rPr lang="de-DE" altLang="en-US" i="1" dirty="0">
                <a:effectLst>
                  <a:outerShdw blurRad="38100" dist="38100" dir="2700000" algn="tl">
                    <a:srgbClr val="FFFFFF"/>
                  </a:outerShdw>
                </a:effectLst>
                <a:latin typeface="Times" pitchFamily="2" charset="0"/>
              </a:rPr>
              <a:t>. </a:t>
            </a:r>
          </a:p>
          <a:p>
            <a:pPr marL="0" lvl="2" indent="-609600">
              <a:spcBef>
                <a:spcPct val="50000"/>
              </a:spcBef>
              <a:defRPr/>
            </a:pP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not </a:t>
            </a:r>
            <a:r>
              <a:rPr lang="de-DE" altLang="en-US" dirty="0" err="1">
                <a:effectLst>
                  <a:outerShdw blurRad="38100" dist="38100" dir="2700000" algn="tl">
                    <a:srgbClr val="FFFFFF"/>
                  </a:outerShdw>
                </a:effectLst>
                <a:latin typeface="Times" pitchFamily="2" charset="0"/>
              </a:rPr>
              <a:t>only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make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communication</a:t>
            </a:r>
            <a:r>
              <a:rPr lang="de-DE" altLang="en-US" dirty="0">
                <a:effectLst>
                  <a:outerShdw blurRad="38100" dist="38100" dir="2700000" algn="tl">
                    <a:srgbClr val="FFFFFF"/>
                  </a:outerShdw>
                </a:effectLst>
                <a:latin typeface="Times" pitchFamily="2" charset="0"/>
              </a:rPr>
              <a:t>, but </a:t>
            </a:r>
            <a:r>
              <a:rPr lang="de-DE" altLang="en-US" dirty="0" err="1">
                <a:effectLst>
                  <a:outerShdw blurRad="38100" dist="38100" dir="2700000" algn="tl">
                    <a:srgbClr val="FFFFFF"/>
                  </a:outerShdw>
                </a:effectLst>
                <a:latin typeface="Times" pitchFamily="2" charset="0"/>
              </a:rPr>
              <a:t>they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make</a:t>
            </a:r>
            <a:r>
              <a:rPr lang="de-DE" altLang="en-US" dirty="0">
                <a:effectLst>
                  <a:outerShdw blurRad="38100" dist="38100" dir="2700000" algn="tl">
                    <a:srgbClr val="FFFFFF"/>
                  </a:outerShdw>
                </a:effectLst>
                <a:latin typeface="Times" pitchFamily="2" charset="0"/>
              </a:rPr>
              <a:t> sense”, </a:t>
            </a:r>
            <a:r>
              <a:rPr lang="de-DE" altLang="en-US" dirty="0" err="1">
                <a:effectLst>
                  <a:outerShdw blurRad="38100" dist="38100" dir="2700000" algn="tl">
                    <a:srgbClr val="FFFFFF"/>
                  </a:outerShdw>
                </a:effectLst>
                <a:latin typeface="Times" pitchFamily="2" charset="0"/>
              </a:rPr>
              <a:t>make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what</a:t>
            </a:r>
            <a:r>
              <a:rPr lang="de-DE" altLang="en-US" dirty="0">
                <a:effectLst>
                  <a:outerShdw blurRad="38100" dist="38100" dir="2700000" algn="tl">
                    <a:srgbClr val="FFFFFF"/>
                  </a:outerShdw>
                </a:effectLst>
                <a:latin typeface="Times" pitchFamily="2" charset="0"/>
              </a:rPr>
              <a:t> will </a:t>
            </a:r>
            <a:r>
              <a:rPr lang="de-DE" altLang="en-US" dirty="0" err="1">
                <a:effectLst>
                  <a:outerShdw blurRad="38100" dist="38100" dir="2700000" algn="tl">
                    <a:srgbClr val="FFFFFF"/>
                  </a:outerShdw>
                </a:effectLst>
                <a:latin typeface="Times" pitchFamily="2" charset="0"/>
              </a:rPr>
              <a:t>later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followed</a:t>
            </a:r>
            <a:r>
              <a:rPr lang="de-DE" altLang="en-US" dirty="0">
                <a:effectLst>
                  <a:outerShdw blurRad="38100" dist="38100" dir="2700000" algn="tl">
                    <a:srgbClr val="FFFFFF"/>
                  </a:outerShdw>
                </a:effectLst>
                <a:latin typeface="Times" pitchFamily="2" charset="0"/>
              </a:rPr>
              <a:t> on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level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facticity</a:t>
            </a:r>
            <a:r>
              <a:rPr lang="de-DE" altLang="en-US" dirty="0">
                <a:effectLst>
                  <a:outerShdw blurRad="38100" dist="38100" dir="2700000" algn="tl">
                    <a:srgbClr val="FFFFFF"/>
                  </a:outerShdw>
                </a:effectLst>
                <a:latin typeface="Times" pitchFamily="2" charset="0"/>
              </a:rPr>
              <a:t>. The </a:t>
            </a:r>
            <a:r>
              <a:rPr lang="de-DE" altLang="en-US" dirty="0" err="1">
                <a:effectLst>
                  <a:outerShdw blurRad="38100" dist="38100" dir="2700000" algn="tl">
                    <a:srgbClr val="FFFFFF"/>
                  </a:outerShdw>
                </a:effectLst>
                <a:latin typeface="Times" pitchFamily="2" charset="0"/>
              </a:rPr>
              <a:t>rule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law</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which</a:t>
            </a:r>
            <a:r>
              <a:rPr lang="de-DE" altLang="en-US" dirty="0">
                <a:effectLst>
                  <a:outerShdw blurRad="38100" dist="38100" dir="2700000" algn="tl">
                    <a:srgbClr val="FFFFFF"/>
                  </a:outerShdw>
                </a:effectLst>
                <a:latin typeface="Times" pitchFamily="2" charset="0"/>
              </a:rPr>
              <a:t> separates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truth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from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false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Alunni’s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step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looks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tiny</a:t>
            </a:r>
            <a:r>
              <a:rPr lang="de-DE" altLang="en-US" dirty="0">
                <a:effectLst>
                  <a:outerShdw blurRad="38100" dist="38100" dir="2700000" algn="tl">
                    <a:srgbClr val="FFFFFF"/>
                  </a:outerShdw>
                </a:effectLst>
                <a:latin typeface="Times" pitchFamily="2" charset="0"/>
              </a:rPr>
              <a:t>, but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reversal</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old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laws</a:t>
            </a:r>
            <a:r>
              <a:rPr lang="de-DE" altLang="en-US"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Gestures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in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Alunni’s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approach</a:t>
            </a:r>
            <a:r>
              <a:rPr lang="de-DE" altLang="en-US"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law-makers</a:t>
            </a:r>
            <a:r>
              <a:rPr lang="de-DE" altLang="en-US" i="1" dirty="0">
                <a:effectLst>
                  <a:outerShdw blurRad="38100" dist="38100" dir="2700000" algn="tl">
                    <a:srgbClr val="FFFFFF"/>
                  </a:outerShdw>
                </a:effectLst>
                <a:latin typeface="Times" pitchFamily="2" charset="0"/>
              </a:rPr>
              <a:t>, </a:t>
            </a:r>
            <a:br>
              <a:rPr lang="de-DE" altLang="en-US" i="1" dirty="0">
                <a:effectLst>
                  <a:outerShdw blurRad="38100" dist="38100" dir="2700000" algn="tl">
                    <a:srgbClr val="FFFFFF"/>
                  </a:outerShdw>
                </a:effectLst>
                <a:latin typeface="Times" pitchFamily="2" charset="0"/>
              </a:rPr>
            </a:br>
            <a:r>
              <a:rPr lang="de-DE" altLang="en-US" i="1" dirty="0">
                <a:effectLst>
                  <a:outerShdw blurRad="38100" dist="38100" dir="2700000" algn="tl">
                    <a:srgbClr val="FFFFFF"/>
                  </a:outerShdw>
                </a:effectLst>
                <a:latin typeface="Times" pitchFamily="2" charset="0"/>
              </a:rPr>
              <a:t>not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ornaments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br>
              <a:rPr lang="de-DE" altLang="en-US" i="1" dirty="0">
                <a:effectLst>
                  <a:outerShdw blurRad="38100" dist="38100" dir="2700000" algn="tl">
                    <a:srgbClr val="FFFFFF"/>
                  </a:outerShdw>
                </a:effectLst>
                <a:latin typeface="Times" pitchFamily="2" charset="0"/>
              </a:rPr>
            </a:br>
            <a:r>
              <a:rPr lang="de-DE" altLang="en-US" i="1" dirty="0" err="1">
                <a:effectLst>
                  <a:outerShdw blurRad="38100" dist="38100" dir="2700000" algn="tl">
                    <a:srgbClr val="FFFFFF"/>
                  </a:outerShdw>
                </a:effectLst>
                <a:latin typeface="Times" pitchFamily="2" charset="0"/>
              </a:rPr>
              <a:t>established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truths</a:t>
            </a:r>
            <a:r>
              <a:rPr lang="de-DE" altLang="en-US" dirty="0">
                <a:effectLst>
                  <a:outerShdw blurRad="38100" dist="38100" dir="2700000" algn="tl">
                    <a:srgbClr val="FFFFFF"/>
                  </a:outerShdw>
                </a:effectLst>
                <a:latin typeface="Times" pitchFamily="2" charset="0"/>
              </a:rPr>
              <a:t>. </a:t>
            </a:r>
          </a:p>
          <a:p>
            <a:pPr marL="609600" lvl="2" indent="-609600">
              <a:spcBef>
                <a:spcPct val="50000"/>
              </a:spcBef>
              <a:defRPr/>
            </a:pPr>
            <a:endParaRPr lang="de-DE" altLang="en-US" dirty="0">
              <a:effectLst>
                <a:outerShdw blurRad="38100" dist="38100" dir="2700000" algn="tl">
                  <a:srgbClr val="FFFFFF"/>
                </a:outerShdw>
              </a:effectLst>
              <a:latin typeface="Times" pitchFamily="2" charset="0"/>
            </a:endParaRPr>
          </a:p>
        </p:txBody>
      </p:sp>
      <p:pic>
        <p:nvPicPr>
          <p:cNvPr id="5" name="Picture 4" descr="A picture containing text, person, wall, person&#10;&#10;Description automatically generated">
            <a:extLst>
              <a:ext uri="{FF2B5EF4-FFF2-40B4-BE49-F238E27FC236}">
                <a16:creationId xmlns:a16="http://schemas.microsoft.com/office/drawing/2014/main" id="{2A7387C8-F643-76F8-C18E-361DF7B85A37}"/>
              </a:ext>
            </a:extLst>
          </p:cNvPr>
          <p:cNvPicPr>
            <a:picLocks noChangeAspect="1"/>
          </p:cNvPicPr>
          <p:nvPr/>
        </p:nvPicPr>
        <p:blipFill>
          <a:blip r:embed="rId2"/>
          <a:stretch>
            <a:fillRect/>
          </a:stretch>
        </p:blipFill>
        <p:spPr>
          <a:xfrm>
            <a:off x="7027863" y="4267200"/>
            <a:ext cx="2360612" cy="2360613"/>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par>
                                <p:cTn id="9" presetID="715518240" presetClass="entr" presetSubtype="0" fill="hold" nodeType="withEffect">
                                  <p:stCondLst>
                                    <p:cond delay="0"/>
                                  </p:stCondLst>
                                  <p:childTnLst>
                                    <p:set>
                                      <p:cBhvr>
                                        <p:cTn id="10"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4F8FF023-6123-1D84-8B75-FE603E0FEFC6}"/>
              </a:ext>
            </a:extLst>
          </p:cNvPr>
          <p:cNvSpPr txBox="1">
            <a:spLocks noChangeArrowheads="1"/>
          </p:cNvSpPr>
          <p:nvPr/>
        </p:nvSpPr>
        <p:spPr bwMode="auto">
          <a:xfrm>
            <a:off x="1587500" y="1049338"/>
            <a:ext cx="8145463" cy="30162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I.3.4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Embodiment</a:t>
            </a:r>
            <a:r>
              <a:rPr lang="de-DE" altLang="en-US" dirty="0">
                <a:effectLst>
                  <a:outerShdw blurRad="38100" dist="38100" dir="2700000" algn="tl">
                    <a:srgbClr val="FFFFFF"/>
                  </a:outerShdw>
                </a:effectLst>
                <a:latin typeface="Times" pitchFamily="2" charset="0"/>
              </a:rPr>
              <a:t>: Anglo-</a:t>
            </a:r>
            <a:r>
              <a:rPr lang="de-DE" altLang="en-US" dirty="0" err="1">
                <a:effectLst>
                  <a:outerShdw blurRad="38100" dist="38100" dir="2700000" algn="tl">
                    <a:srgbClr val="FFFFFF"/>
                  </a:outerShdw>
                </a:effectLst>
                <a:latin typeface="Times" pitchFamily="2" charset="0"/>
              </a:rPr>
              <a:t>Saxon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Approaches</a:t>
            </a:r>
            <a:r>
              <a:rPr lang="de-DE" altLang="en-US" dirty="0">
                <a:effectLst>
                  <a:outerShdw blurRad="38100" dist="38100" dir="2700000" algn="tl">
                    <a:srgbClr val="FFFFFF"/>
                  </a:outerShdw>
                </a:effectLst>
                <a:latin typeface="Times" pitchFamily="2" charset="0"/>
              </a:rPr>
              <a:t> </a:t>
            </a:r>
          </a:p>
          <a:p>
            <a:pPr marL="0" lvl="2" indent="-609600">
              <a:spcBef>
                <a:spcPct val="50000"/>
              </a:spcBef>
              <a:defRPr/>
            </a:pPr>
            <a:r>
              <a:rPr lang="de-DE" altLang="en-US" dirty="0">
                <a:effectLst>
                  <a:outerShdw blurRad="38100" dist="38100" dir="2700000" algn="tl">
                    <a:srgbClr val="FFFFFF"/>
                  </a:outerShdw>
                </a:effectLst>
                <a:latin typeface="Times" pitchFamily="2" charset="0"/>
              </a:rPr>
              <a:t>(Donald, </a:t>
            </a:r>
            <a:r>
              <a:rPr lang="de-DE" altLang="en-US" dirty="0" err="1">
                <a:effectLst>
                  <a:outerShdw blurRad="38100" dist="38100" dir="2700000" algn="tl">
                    <a:srgbClr val="FFFFFF"/>
                  </a:outerShdw>
                </a:effectLst>
                <a:latin typeface="Times" pitchFamily="2" charset="0"/>
              </a:rPr>
              <a:t>Smolin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Penrose</a:t>
            </a:r>
            <a:r>
              <a:rPr lang="de-DE" altLang="en-US" dirty="0">
                <a:effectLst>
                  <a:outerShdw blurRad="38100" dist="38100" dir="2700000" algn="tl">
                    <a:srgbClr val="FFFFFF"/>
                  </a:outerShdw>
                </a:effectLst>
                <a:latin typeface="Times" pitchFamily="2" charset="0"/>
              </a:rPr>
              <a:t>, Witten) </a:t>
            </a:r>
          </a:p>
          <a:p>
            <a:pPr marL="609600" lvl="2" indent="-609600">
              <a:spcBef>
                <a:spcPct val="50000"/>
              </a:spcBef>
              <a:defRPr/>
            </a:pPr>
            <a:r>
              <a:rPr lang="de-DE" altLang="en-US" sz="4800" dirty="0">
                <a:effectLst>
                  <a:outerShdw blurRad="38100" dist="38100" dir="2700000" algn="tl">
                    <a:srgbClr val="FFFFFF"/>
                  </a:outerShdw>
                </a:effectLst>
                <a:latin typeface="Times" pitchFamily="2" charset="0"/>
              </a:rPr>
              <a:t>	</a:t>
            </a:r>
            <a:br>
              <a:rPr lang="de-DE" altLang="en-US" sz="4800" dirty="0">
                <a:effectLst>
                  <a:outerShdw blurRad="38100" dist="38100" dir="2700000" algn="tl">
                    <a:srgbClr val="FFFFFF"/>
                  </a:outerShdw>
                </a:effectLst>
                <a:latin typeface="Times" pitchFamily="2" charset="0"/>
              </a:rPr>
            </a:br>
            <a:endParaRPr lang="de-DE" altLang="en-US" sz="4800" dirty="0">
              <a:latin typeface="Times-Rom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5BD4D9A5-CD21-1D25-6041-BC9CB72581DC}"/>
              </a:ext>
            </a:extLst>
          </p:cNvPr>
          <p:cNvSpPr txBox="1">
            <a:spLocks noChangeArrowheads="1"/>
          </p:cNvSpPr>
          <p:nvPr/>
        </p:nvSpPr>
        <p:spPr bwMode="auto">
          <a:xfrm>
            <a:off x="1462088" y="344488"/>
            <a:ext cx="8145462" cy="4618037"/>
          </a:xfrm>
          <a:prstGeom prst="rect">
            <a:avLst/>
          </a:prstGeom>
          <a:noFill/>
          <a:ln w="9525">
            <a:noFill/>
            <a:miter lim="800000"/>
            <a:headEnd/>
            <a:tailEnd/>
          </a:ln>
          <a:effectLst>
            <a:outerShdw blurRad="50800" dist="38100" dir="2700000" algn="tl" rotWithShape="0">
              <a:srgbClr val="FFFFFF">
                <a:alpha val="40000"/>
              </a:srgbClr>
            </a:outerShdw>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50800" dist="38100" dir="2700000" algn="tl" rotWithShape="0">
                    <a:srgbClr val="FFFFFF">
                      <a:alpha val="40000"/>
                    </a:srgbClr>
                  </a:outerShdw>
                </a:effectLst>
                <a:latin typeface="Times" pitchFamily="2" charset="0"/>
              </a:rPr>
              <a:t>Merlin Donald, </a:t>
            </a:r>
            <a:r>
              <a:rPr lang="de-DE" altLang="en-US" dirty="0" err="1">
                <a:effectLst>
                  <a:outerShdw blurRad="50800" dist="38100" dir="2700000" algn="tl" rotWithShape="0">
                    <a:srgbClr val="FFFFFF">
                      <a:alpha val="40000"/>
                    </a:srgbClr>
                  </a:outerShdw>
                </a:effectLst>
                <a:latin typeface="Times" pitchFamily="2" charset="0"/>
              </a:rPr>
              <a:t>Australian</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anthropologist</a:t>
            </a:r>
            <a:r>
              <a:rPr lang="de-DE" altLang="en-US" dirty="0">
                <a:effectLst>
                  <a:outerShdw blurRad="50800" dist="38100" dir="2700000" algn="tl" rotWithShape="0">
                    <a:srgbClr val="FFFFFF">
                      <a:alpha val="40000"/>
                    </a:srgbClr>
                  </a:outerShdw>
                </a:effectLst>
                <a:latin typeface="Times" pitchFamily="2" charset="0"/>
              </a:rPr>
              <a:t> (1939- )</a:t>
            </a:r>
          </a:p>
          <a:p>
            <a:pPr marL="0" lvl="2" indent="-609600">
              <a:spcBef>
                <a:spcPct val="50000"/>
              </a:spcBef>
              <a:defRPr/>
            </a:pPr>
            <a:r>
              <a:rPr lang="de-DE" altLang="en-US" dirty="0">
                <a:effectLst>
                  <a:outerShdw blurRad="50800" dist="38100" dir="2700000" algn="tl" rotWithShape="0">
                    <a:srgbClr val="FFFFFF">
                      <a:alpha val="40000"/>
                    </a:srgbClr>
                  </a:outerShdw>
                </a:effectLst>
                <a:latin typeface="Times" pitchFamily="2" charset="0"/>
              </a:rPr>
              <a:t>Donald </a:t>
            </a:r>
            <a:r>
              <a:rPr lang="de-DE" altLang="en-US" dirty="0" err="1">
                <a:effectLst>
                  <a:outerShdw blurRad="50800" dist="38100" dir="2700000" algn="tl" rotWithShape="0">
                    <a:srgbClr val="FFFFFF">
                      <a:alpha val="40000"/>
                    </a:srgbClr>
                  </a:outerShdw>
                </a:effectLst>
                <a:latin typeface="Times" pitchFamily="2" charset="0"/>
              </a:rPr>
              <a:t>maintains</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that</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mirror</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neurons</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offer</a:t>
            </a:r>
            <a:r>
              <a:rPr lang="de-DE" altLang="en-US" dirty="0">
                <a:effectLst>
                  <a:outerShdw blurRad="50800" dist="38100" dir="2700000" algn="tl" rotWithShape="0">
                    <a:srgbClr val="FFFFFF">
                      <a:alpha val="40000"/>
                    </a:srgbClr>
                  </a:outerShdw>
                </a:effectLst>
                <a:latin typeface="Times" pitchFamily="2" charset="0"/>
              </a:rPr>
              <a:t> a </a:t>
            </a:r>
            <a:r>
              <a:rPr lang="de-DE" altLang="en-US" dirty="0" err="1">
                <a:effectLst>
                  <a:outerShdw blurRad="50800" dist="38100" dir="2700000" algn="tl" rotWithShape="0">
                    <a:srgbClr val="FFFFFF">
                      <a:alpha val="40000"/>
                    </a:srgbClr>
                  </a:outerShdw>
                </a:effectLst>
                <a:latin typeface="Times" pitchFamily="2" charset="0"/>
              </a:rPr>
              <a:t>basic</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mechanism</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for</a:t>
            </a:r>
            <a:r>
              <a:rPr lang="de-DE" altLang="en-US" dirty="0">
                <a:effectLst>
                  <a:outerShdw blurRad="50800" dist="38100" dir="2700000" algn="tl" rotWithShape="0">
                    <a:srgbClr val="FFFFFF">
                      <a:alpha val="40000"/>
                    </a:srgbClr>
                  </a:outerShdw>
                </a:effectLst>
                <a:latin typeface="Times" pitchFamily="2" charset="0"/>
              </a:rPr>
              <a:t> a </a:t>
            </a:r>
            <a:r>
              <a:rPr lang="de-DE" altLang="en-US" dirty="0" err="1">
                <a:effectLst>
                  <a:outerShdw blurRad="50800" dist="38100" dir="2700000" algn="tl" rotWithShape="0">
                    <a:srgbClr val="FFFFFF">
                      <a:alpha val="40000"/>
                    </a:srgbClr>
                  </a:outerShdw>
                </a:effectLst>
                <a:latin typeface="Times" pitchFamily="2" charset="0"/>
              </a:rPr>
              <a:t>cultural</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mimesis</a:t>
            </a:r>
            <a:r>
              <a:rPr lang="de-DE" altLang="en-US" dirty="0">
                <a:effectLst>
                  <a:outerShdw blurRad="50800" dist="38100" dir="2700000" algn="tl" rotWithShape="0">
                    <a:srgbClr val="FFFFFF">
                      <a:alpha val="40000"/>
                    </a:srgbClr>
                  </a:outerShdw>
                </a:effectLst>
                <a:latin typeface="Times" pitchFamily="2" charset="0"/>
              </a:rPr>
              <a:t> </a:t>
            </a:r>
            <a:r>
              <a:rPr lang="de-DE" altLang="en-US" dirty="0" err="1">
                <a:effectLst>
                  <a:outerShdw blurRad="50800" dist="38100" dir="2700000" algn="tl" rotWithShape="0">
                    <a:srgbClr val="FFFFFF">
                      <a:alpha val="40000"/>
                    </a:srgbClr>
                  </a:outerShdw>
                </a:effectLst>
                <a:latin typeface="Times" pitchFamily="2" charset="0"/>
              </a:rPr>
              <a:t>thesis</a:t>
            </a:r>
            <a:r>
              <a:rPr lang="de-DE" altLang="en-US" dirty="0">
                <a:effectLst>
                  <a:outerShdw blurRad="50800" dist="38100" dir="2700000" algn="tl" rotWithShape="0">
                    <a:srgbClr val="FFFFFF">
                      <a:alpha val="40000"/>
                    </a:srgbClr>
                  </a:outerShdw>
                </a:effectLst>
                <a:latin typeface="Times" pitchFamily="2" charset="0"/>
              </a:rPr>
              <a:t>: </a:t>
            </a:r>
          </a:p>
          <a:p>
            <a:pPr marL="0" lvl="2" indent="-609600">
              <a:spcBef>
                <a:spcPct val="50000"/>
              </a:spcBef>
              <a:defRPr/>
            </a:pPr>
            <a:r>
              <a:rPr lang="de-DE" altLang="en-US" i="1" dirty="0">
                <a:effectLst>
                  <a:outerShdw blurRad="50800" dist="38100" dir="2700000" algn="tl" rotWithShape="0">
                    <a:srgbClr val="FFFFFF">
                      <a:alpha val="40000"/>
                    </a:srgbClr>
                  </a:outerShdw>
                </a:effectLst>
                <a:latin typeface="Times" pitchFamily="2" charset="0"/>
              </a:rPr>
              <a:t>Most </a:t>
            </a:r>
            <a:r>
              <a:rPr lang="de-DE" altLang="en-US" i="1" dirty="0" err="1">
                <a:effectLst>
                  <a:outerShdw blurRad="50800" dist="38100" dir="2700000" algn="tl" rotWithShape="0">
                    <a:srgbClr val="FFFFFF">
                      <a:alpha val="40000"/>
                    </a:srgbClr>
                  </a:outerShdw>
                </a:effectLst>
                <a:latin typeface="Times" pitchFamily="2" charset="0"/>
              </a:rPr>
              <a:t>importantly</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the</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fundamentals</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of</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articulatory</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gesture</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from</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which</a:t>
            </a:r>
            <a:r>
              <a:rPr lang="de-DE" altLang="en-US" i="1" dirty="0">
                <a:effectLst>
                  <a:outerShdw blurRad="50800" dist="38100" dir="2700000" algn="tl" rotWithShape="0">
                    <a:srgbClr val="FFFFFF">
                      <a:alpha val="40000"/>
                    </a:srgbClr>
                  </a:outerShdw>
                </a:effectLst>
                <a:latin typeface="Times" pitchFamily="2" charset="0"/>
              </a:rPr>
              <a:t> all </a:t>
            </a:r>
            <a:r>
              <a:rPr lang="de-DE" altLang="en-US" i="1" dirty="0" err="1">
                <a:effectLst>
                  <a:outerShdw blurRad="50800" dist="38100" dir="2700000" algn="tl" rotWithShape="0">
                    <a:srgbClr val="FFFFFF">
                      <a:alpha val="40000"/>
                    </a:srgbClr>
                  </a:outerShdw>
                </a:effectLst>
                <a:latin typeface="Times" pitchFamily="2" charset="0"/>
              </a:rPr>
              <a:t>languages</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are</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built</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were</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put</a:t>
            </a:r>
            <a:r>
              <a:rPr lang="de-DE" altLang="en-US" i="1" dirty="0">
                <a:effectLst>
                  <a:outerShdw blurRad="50800" dist="38100" dir="2700000" algn="tl" rotWithShape="0">
                    <a:srgbClr val="FFFFFF">
                      <a:alpha val="40000"/>
                    </a:srgbClr>
                  </a:outerShdw>
                </a:effectLst>
                <a:latin typeface="Times" pitchFamily="2" charset="0"/>
              </a:rPr>
              <a:t> in </a:t>
            </a:r>
            <a:r>
              <a:rPr lang="de-DE" altLang="en-US" i="1" dirty="0" err="1">
                <a:effectLst>
                  <a:outerShdw blurRad="50800" dist="38100" dir="2700000" algn="tl" rotWithShape="0">
                    <a:srgbClr val="FFFFFF">
                      <a:alpha val="40000"/>
                    </a:srgbClr>
                  </a:outerShdw>
                </a:effectLst>
                <a:latin typeface="Times" pitchFamily="2" charset="0"/>
              </a:rPr>
              <a:t>place</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when</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mimetic</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capacity</a:t>
            </a:r>
            <a:r>
              <a:rPr lang="de-DE" altLang="en-US" i="1" dirty="0">
                <a:effectLst>
                  <a:outerShdw blurRad="50800" dist="38100" dir="2700000" algn="tl" rotWithShape="0">
                    <a:srgbClr val="FFFFFF">
                      <a:alpha val="40000"/>
                    </a:srgbClr>
                  </a:outerShdw>
                </a:effectLst>
                <a:latin typeface="Times" pitchFamily="2" charset="0"/>
              </a:rPr>
              <a:t> </a:t>
            </a:r>
            <a:r>
              <a:rPr lang="de-DE" altLang="en-US" i="1" dirty="0" err="1">
                <a:effectLst>
                  <a:outerShdw blurRad="50800" dist="38100" dir="2700000" algn="tl" rotWithShape="0">
                    <a:srgbClr val="FFFFFF">
                      <a:alpha val="40000"/>
                    </a:srgbClr>
                  </a:outerShdw>
                </a:effectLst>
                <a:latin typeface="Times" pitchFamily="2" charset="0"/>
              </a:rPr>
              <a:t>emerged</a:t>
            </a:r>
            <a:r>
              <a:rPr lang="de-DE" altLang="en-US" i="1" dirty="0">
                <a:effectLst>
                  <a:outerShdw blurRad="50800" dist="38100" dir="2700000" algn="tl" rotWithShape="0">
                    <a:srgbClr val="FFFFFF">
                      <a:alpha val="40000"/>
                    </a:srgbClr>
                  </a:outerShdw>
                </a:effectLst>
                <a:latin typeface="Times" pitchFamily="2" charset="0"/>
              </a:rPr>
              <a:t>.</a:t>
            </a:r>
          </a:p>
          <a:p>
            <a:pPr marL="0" lvl="2" indent="-609600">
              <a:spcBef>
                <a:spcPct val="50000"/>
              </a:spcBef>
              <a:defRPr/>
            </a:pPr>
            <a:r>
              <a:rPr lang="en-US" dirty="0">
                <a:effectLst>
                  <a:outerShdw blurRad="50800" dist="38100" dir="2700000" algn="tl" rotWithShape="0">
                    <a:srgbClr val="FFFFFF">
                      <a:alpha val="40000"/>
                    </a:srgbClr>
                  </a:outerShdw>
                </a:effectLst>
              </a:rPr>
              <a:t>Donald’s anthropological perspective considers the body’s nonverbal communication as an embryonic form of high culture’. </a:t>
            </a:r>
            <a:endParaRPr lang="de-DE" altLang="en-US" dirty="0">
              <a:effectLst>
                <a:outerShdw blurRad="50800" dist="38100" dir="2700000" algn="tl" rotWithShape="0">
                  <a:srgbClr val="FFFFFF">
                    <a:alpha val="40000"/>
                  </a:srgbClr>
                </a:outerShdw>
              </a:effectLst>
              <a:latin typeface="Times" pitchFamily="2" charset="0"/>
            </a:endParaRPr>
          </a:p>
        </p:txBody>
      </p:sp>
      <p:pic>
        <p:nvPicPr>
          <p:cNvPr id="3" name="Picture 2">
            <a:extLst>
              <a:ext uri="{FF2B5EF4-FFF2-40B4-BE49-F238E27FC236}">
                <a16:creationId xmlns:a16="http://schemas.microsoft.com/office/drawing/2014/main" id="{148754AB-5D64-D7B1-2FE0-788FFB523192}"/>
              </a:ext>
            </a:extLst>
          </p:cNvPr>
          <p:cNvPicPr>
            <a:picLocks noChangeAspect="1"/>
          </p:cNvPicPr>
          <p:nvPr/>
        </p:nvPicPr>
        <p:blipFill>
          <a:blip r:embed="rId2"/>
          <a:stretch>
            <a:fillRect/>
          </a:stretch>
        </p:blipFill>
        <p:spPr>
          <a:xfrm>
            <a:off x="7659688" y="4708525"/>
            <a:ext cx="1758950" cy="1878013"/>
          </a:xfrm>
          <a:prstGeom prst="rect">
            <a:avLst/>
          </a:prstGeom>
          <a:effectLst>
            <a:outerShdw blurRad="50800" dist="38100" dir="2700000" sx="103000" sy="103000" algn="tl" rotWithShape="0">
              <a:schemeClr val="tx1">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par>
                                <p:cTn id="9" presetID="715518240" presetClass="entr" presetSubtype="0" fill="hold" nodeType="withEffect">
                                  <p:stCondLst>
                                    <p:cond delay="0"/>
                                  </p:stCondLst>
                                  <p:childTnLst>
                                    <p:set>
                                      <p:cBhvr>
                                        <p:cTn id="10" dur="1" fill="hold">
                                          <p:stCondLst>
                                            <p:cond delay="499"/>
                                          </p:stCondLst>
                                        </p:cTn>
                                        <p:tgtEl>
                                          <p:spTgt spid="546857">
                                            <p:txEl>
                                              <p:pRg st="2" end="2"/>
                                            </p:txEl>
                                          </p:spTgt>
                                        </p:tgtEl>
                                        <p:attrNameLst>
                                          <p:attrName>style.visibility</p:attrName>
                                        </p:attrNameLst>
                                      </p:cBhvr>
                                      <p:to>
                                        <p:strVal val="visible"/>
                                      </p:to>
                                    </p:set>
                                  </p:childTnLst>
                                </p:cTn>
                              </p:par>
                              <p:par>
                                <p:cTn id="11" presetID="715518240" presetClass="entr" presetSubtype="0" fill="hold" nodeType="withEffect">
                                  <p:stCondLst>
                                    <p:cond delay="0"/>
                                  </p:stCondLst>
                                  <p:childTnLst>
                                    <p:set>
                                      <p:cBhvr>
                                        <p:cTn id="12"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4F434830-7544-45A5-9EED-EEDC86E80655}"/>
              </a:ext>
            </a:extLst>
          </p:cNvPr>
          <p:cNvGrpSpPr>
            <a:grpSpLocks/>
          </p:cNvGrpSpPr>
          <p:nvPr/>
        </p:nvGrpSpPr>
        <p:grpSpPr bwMode="auto">
          <a:xfrm>
            <a:off x="742950" y="2398713"/>
            <a:ext cx="1962150" cy="4043362"/>
            <a:chOff x="742623" y="1201738"/>
            <a:chExt cx="1962797" cy="4043362"/>
          </a:xfrm>
        </p:grpSpPr>
        <p:pic>
          <p:nvPicPr>
            <p:cNvPr id="19489" name="Picture 4">
              <a:extLst>
                <a:ext uri="{FF2B5EF4-FFF2-40B4-BE49-F238E27FC236}">
                  <a16:creationId xmlns:a16="http://schemas.microsoft.com/office/drawing/2014/main" id="{A3591684-00D9-9FD9-B95D-E1AB5E6B3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34" y="3886200"/>
              <a:ext cx="1507774"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5">
              <a:extLst>
                <a:ext uri="{FF2B5EF4-FFF2-40B4-BE49-F238E27FC236}">
                  <a16:creationId xmlns:a16="http://schemas.microsoft.com/office/drawing/2014/main" id="{FF406461-2F0D-085C-5873-2ABA1CA75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810" y="2214564"/>
              <a:ext cx="156794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2">
              <a:extLst>
                <a:ext uri="{FF2B5EF4-FFF2-40B4-BE49-F238E27FC236}">
                  <a16:creationId xmlns:a16="http://schemas.microsoft.com/office/drawing/2014/main" id="{77E942F8-FCAA-1A96-272E-EFAEE28AB09D}"/>
                </a:ext>
              </a:extLst>
            </p:cNvPr>
            <p:cNvSpPr txBox="1">
              <a:spLocks noChangeArrowheads="1"/>
            </p:cNvSpPr>
            <p:nvPr/>
          </p:nvSpPr>
          <p:spPr bwMode="auto">
            <a:xfrm>
              <a:off x="742623" y="1201738"/>
              <a:ext cx="1962797" cy="338137"/>
            </a:xfrm>
            <a:prstGeom prst="rect">
              <a:avLst/>
            </a:prstGeom>
            <a:noFill/>
            <a:ln w="9525">
              <a:noFill/>
              <a:miter lim="800000"/>
              <a:headEnd/>
              <a:tailEnd/>
            </a:ln>
            <a:effectLst/>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600">
                  <a:effectLst>
                    <a:outerShdw blurRad="38100" dist="38100" dir="2700000" algn="tl">
                      <a:srgbClr val="FFFFFF"/>
                    </a:outerShdw>
                  </a:effectLst>
                  <a:latin typeface="Times" pitchFamily="2" charset="0"/>
                </a:rPr>
                <a:t>Body &amp; Environment</a:t>
              </a:r>
              <a:endParaRPr lang="de-DE" altLang="en-US" sz="800" b="1">
                <a:effectLst>
                  <a:outerShdw blurRad="38100" dist="38100" dir="2700000" algn="tl">
                    <a:srgbClr val="FFFFFF"/>
                  </a:outerShdw>
                </a:effectLst>
                <a:latin typeface="Times" pitchFamily="2" charset="0"/>
                <a:sym typeface="Symbol" pitchFamily="2" charset="2"/>
              </a:endParaRPr>
            </a:p>
          </p:txBody>
        </p:sp>
      </p:grpSp>
      <p:grpSp>
        <p:nvGrpSpPr>
          <p:cNvPr id="3" name="Group 33">
            <a:extLst>
              <a:ext uri="{FF2B5EF4-FFF2-40B4-BE49-F238E27FC236}">
                <a16:creationId xmlns:a16="http://schemas.microsoft.com/office/drawing/2014/main" id="{B5D53E05-9424-CDBB-28C2-211C9EE5587D}"/>
              </a:ext>
            </a:extLst>
          </p:cNvPr>
          <p:cNvGrpSpPr>
            <a:grpSpLocks/>
          </p:cNvGrpSpPr>
          <p:nvPr/>
        </p:nvGrpSpPr>
        <p:grpSpPr bwMode="auto">
          <a:xfrm>
            <a:off x="7932738" y="2406650"/>
            <a:ext cx="1887537" cy="4373563"/>
            <a:chOff x="7931950" y="1209675"/>
            <a:chExt cx="1889105" cy="4373563"/>
          </a:xfrm>
        </p:grpSpPr>
        <p:grpSp>
          <p:nvGrpSpPr>
            <p:cNvPr id="19481" name="Group 11">
              <a:extLst>
                <a:ext uri="{FF2B5EF4-FFF2-40B4-BE49-F238E27FC236}">
                  <a16:creationId xmlns:a16="http://schemas.microsoft.com/office/drawing/2014/main" id="{E09B3029-52AD-FB3E-F29D-1225CCCCBF4E}"/>
                </a:ext>
              </a:extLst>
            </p:cNvPr>
            <p:cNvGrpSpPr>
              <a:grpSpLocks/>
            </p:cNvGrpSpPr>
            <p:nvPr/>
          </p:nvGrpSpPr>
          <p:grpSpPr bwMode="auto">
            <a:xfrm>
              <a:off x="8503452" y="1828800"/>
              <a:ext cx="1247353" cy="3754438"/>
              <a:chOff x="4752" y="912"/>
              <a:chExt cx="768" cy="2365"/>
            </a:xfrm>
          </p:grpSpPr>
          <p:sp>
            <p:nvSpPr>
              <p:cNvPr id="2056" name="Text Box 8">
                <a:extLst>
                  <a:ext uri="{FF2B5EF4-FFF2-40B4-BE49-F238E27FC236}">
                    <a16:creationId xmlns:a16="http://schemas.microsoft.com/office/drawing/2014/main" id="{70E424FE-0E67-062D-726B-62CE76604879}"/>
                  </a:ext>
                </a:extLst>
              </p:cNvPr>
              <p:cNvSpPr txBox="1">
                <a:spLocks noChangeArrowheads="1"/>
              </p:cNvSpPr>
              <p:nvPr/>
            </p:nvSpPr>
            <p:spPr bwMode="auto">
              <a:xfrm>
                <a:off x="4752" y="912"/>
                <a:ext cx="768" cy="1028"/>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b="1" i="1">
                    <a:solidFill>
                      <a:srgbClr val="FF0000"/>
                    </a:solidFill>
                    <a:effectLst>
                      <a:outerShdw blurRad="38100" dist="38100" dir="2700000" algn="tl">
                        <a:srgbClr val="000000"/>
                      </a:outerShdw>
                    </a:effectLst>
                    <a:latin typeface="Times" pitchFamily="2" charset="0"/>
                  </a:rPr>
                  <a:t>LANGUAGE</a:t>
                </a:r>
                <a:br>
                  <a:rPr lang="de-DE" altLang="en-US" sz="1000" i="1">
                    <a:effectLst>
                      <a:outerShdw blurRad="38100" dist="38100" dir="2700000" algn="tl">
                        <a:srgbClr val="FFFFFF"/>
                      </a:outerShdw>
                    </a:effectLst>
                    <a:latin typeface="Times" pitchFamily="2" charset="0"/>
                  </a:rPr>
                </a:b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Perhaps one should proceed in the other direction: First the simplest transformations of thoughts to gestures, then the difficult ones. </a:t>
                </a:r>
              </a:p>
            </p:txBody>
          </p:sp>
          <p:sp>
            <p:nvSpPr>
              <p:cNvPr id="2057" name="Text Box 9">
                <a:extLst>
                  <a:ext uri="{FF2B5EF4-FFF2-40B4-BE49-F238E27FC236}">
                    <a16:creationId xmlns:a16="http://schemas.microsoft.com/office/drawing/2014/main" id="{D2F7DA5C-FE58-E226-05D5-343B0AF6B629}"/>
                  </a:ext>
                </a:extLst>
              </p:cNvPr>
              <p:cNvSpPr txBox="1">
                <a:spLocks noChangeArrowheads="1"/>
              </p:cNvSpPr>
              <p:nvPr/>
            </p:nvSpPr>
            <p:spPr bwMode="auto">
              <a:xfrm>
                <a:off x="4752" y="1920"/>
                <a:ext cx="768" cy="349"/>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b="1" i="1">
                    <a:solidFill>
                      <a:srgbClr val="FF0000"/>
                    </a:solidFill>
                    <a:effectLst>
                      <a:outerShdw blurRad="38100" dist="38100" dir="2700000" algn="tl">
                        <a:srgbClr val="000000"/>
                      </a:outerShdw>
                    </a:effectLst>
                    <a:latin typeface="Times" pitchFamily="2" charset="0"/>
                  </a:rPr>
                  <a:t>LOGIC</a:t>
                </a:r>
              </a:p>
              <a:p>
                <a:pPr>
                  <a:defRPr/>
                </a:pP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(A &amp; B) </a:t>
                </a:r>
                <a:r>
                  <a:rPr lang="de-DE" altLang="en-US" sz="1000" b="1" i="1">
                    <a:effectLst>
                      <a:outerShdw blurRad="38100" dist="38100" dir="2700000" algn="tl">
                        <a:srgbClr val="FFFFFF"/>
                      </a:outerShdw>
                    </a:effectLst>
                    <a:latin typeface="Times" pitchFamily="2" charset="0"/>
                    <a:sym typeface="Symbol" pitchFamily="2" charset="2"/>
                  </a:rPr>
                  <a:t>  C</a:t>
                </a:r>
                <a:endParaRPr lang="de-DE" altLang="en-US" sz="1000" i="1">
                  <a:effectLst>
                    <a:outerShdw blurRad="38100" dist="38100" dir="2700000" algn="tl">
                      <a:srgbClr val="FFFFFF"/>
                    </a:outerShdw>
                  </a:effectLst>
                  <a:latin typeface="Times" pitchFamily="2" charset="0"/>
                </a:endParaRPr>
              </a:p>
            </p:txBody>
          </p:sp>
          <p:sp>
            <p:nvSpPr>
              <p:cNvPr id="2058" name="Text Box 10">
                <a:extLst>
                  <a:ext uri="{FF2B5EF4-FFF2-40B4-BE49-F238E27FC236}">
                    <a16:creationId xmlns:a16="http://schemas.microsoft.com/office/drawing/2014/main" id="{44EEB2F7-2ED0-64AD-8BF1-81251207B12A}"/>
                  </a:ext>
                </a:extLst>
              </p:cNvPr>
              <p:cNvSpPr txBox="1">
                <a:spLocks noChangeArrowheads="1"/>
              </p:cNvSpPr>
              <p:nvPr/>
            </p:nvSpPr>
            <p:spPr bwMode="auto">
              <a:xfrm>
                <a:off x="4752" y="2928"/>
                <a:ext cx="768" cy="349"/>
              </a:xfrm>
              <a:prstGeom prst="rect">
                <a:avLst/>
              </a:prstGeom>
              <a:noFill/>
              <a:ln w="9525">
                <a:noFill/>
                <a:miter lim="800000"/>
                <a:headEnd/>
                <a:tailEnd/>
              </a:ln>
              <a:effectLst/>
            </p:spPr>
            <p:txBody>
              <a:bodyPr>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000" i="1">
                    <a:solidFill>
                      <a:srgbClr val="FF0000"/>
                    </a:solidFill>
                    <a:effectLst>
                      <a:outerShdw blurRad="38100" dist="38100" dir="2700000" algn="tl">
                        <a:srgbClr val="000000"/>
                      </a:outerShdw>
                    </a:effectLst>
                    <a:latin typeface="Times" pitchFamily="2" charset="0"/>
                  </a:rPr>
                  <a:t>MATHEMATICS</a:t>
                </a:r>
              </a:p>
              <a:p>
                <a:pPr>
                  <a:defRPr/>
                </a:pPr>
                <a:endParaRPr lang="de-DE" altLang="en-US" sz="1000" i="1">
                  <a:effectLst>
                    <a:outerShdw blurRad="38100" dist="38100" dir="2700000" algn="tl">
                      <a:srgbClr val="FFFFFF"/>
                    </a:outerShdw>
                  </a:effectLst>
                  <a:latin typeface="Times" pitchFamily="2" charset="0"/>
                </a:endParaRPr>
              </a:p>
              <a:p>
                <a:pPr>
                  <a:defRPr/>
                </a:pPr>
                <a:r>
                  <a:rPr lang="de-DE" altLang="en-US" sz="1000" b="1" i="1">
                    <a:effectLst>
                      <a:outerShdw blurRad="38100" dist="38100" dir="2700000" algn="tl">
                        <a:srgbClr val="FFFFFF"/>
                      </a:outerShdw>
                    </a:effectLst>
                    <a:latin typeface="Times" pitchFamily="2" charset="0"/>
                  </a:rPr>
                  <a:t>X</a:t>
                </a:r>
                <a:r>
                  <a:rPr lang="de-DE" altLang="en-US" sz="1000" b="1" i="1" baseline="30000">
                    <a:effectLst>
                      <a:outerShdw blurRad="38100" dist="38100" dir="2700000" algn="tl">
                        <a:srgbClr val="FFFFFF"/>
                      </a:outerShdw>
                    </a:effectLst>
                    <a:latin typeface="Times" pitchFamily="2" charset="0"/>
                  </a:rPr>
                  <a:t>2</a:t>
                </a:r>
                <a:r>
                  <a:rPr lang="de-DE" altLang="en-US" sz="1000" b="1" i="1">
                    <a:effectLst>
                      <a:outerShdw blurRad="38100" dist="38100" dir="2700000" algn="tl">
                        <a:srgbClr val="FFFFFF"/>
                      </a:outerShdw>
                    </a:effectLst>
                    <a:latin typeface="Times" pitchFamily="2" charset="0"/>
                  </a:rPr>
                  <a:t> + 2X-3 = 0</a:t>
                </a:r>
                <a:endParaRPr lang="de-DE" altLang="en-US" sz="1000" i="1">
                  <a:effectLst>
                    <a:outerShdw blurRad="38100" dist="38100" dir="2700000" algn="tl">
                      <a:srgbClr val="FFFFFF"/>
                    </a:outerShdw>
                  </a:effectLst>
                  <a:latin typeface="Times" pitchFamily="2" charset="0"/>
                </a:endParaRPr>
              </a:p>
            </p:txBody>
          </p:sp>
        </p:grpSp>
        <p:sp>
          <p:nvSpPr>
            <p:cNvPr id="2063" name="Text Box 15">
              <a:extLst>
                <a:ext uri="{FF2B5EF4-FFF2-40B4-BE49-F238E27FC236}">
                  <a16:creationId xmlns:a16="http://schemas.microsoft.com/office/drawing/2014/main" id="{676A52F4-A482-E9DB-DF5A-99769E113DDF}"/>
                </a:ext>
              </a:extLst>
            </p:cNvPr>
            <p:cNvSpPr txBox="1">
              <a:spLocks noChangeArrowheads="1"/>
            </p:cNvSpPr>
            <p:nvPr/>
          </p:nvSpPr>
          <p:spPr bwMode="auto">
            <a:xfrm>
              <a:off x="8815333" y="1209675"/>
              <a:ext cx="1005722" cy="338138"/>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Cognition</a:t>
              </a:r>
            </a:p>
          </p:txBody>
        </p:sp>
        <p:sp>
          <p:nvSpPr>
            <p:cNvPr id="19" name="Trapezoid 18">
              <a:extLst>
                <a:ext uri="{FF2B5EF4-FFF2-40B4-BE49-F238E27FC236}">
                  <a16:creationId xmlns:a16="http://schemas.microsoft.com/office/drawing/2014/main" id="{7F85C315-E147-1302-6643-996C94D3A292}"/>
                </a:ext>
              </a:extLst>
            </p:cNvPr>
            <p:cNvSpPr/>
            <p:nvPr/>
          </p:nvSpPr>
          <p:spPr bwMode="auto">
            <a:xfrm rot="5400000" flipV="1">
              <a:off x="6446830" y="3389970"/>
              <a:ext cx="3594464" cy="624224"/>
            </a:xfrm>
            <a:prstGeom prst="trapezoid">
              <a:avLst>
                <a:gd name="adj" fmla="val 134042"/>
              </a:avLst>
            </a:prstGeom>
            <a:gradFill flip="none" rotWithShape="1">
              <a:gsLst>
                <a:gs pos="0">
                  <a:srgbClr val="FFFFFF">
                    <a:alpha val="86000"/>
                  </a:srgbClr>
                </a:gs>
                <a:gs pos="100000">
                  <a:srgbClr val="FF0000">
                    <a:alpha val="50000"/>
                  </a:srgbClr>
                </a:gs>
                <a:gs pos="40000">
                  <a:srgbClr val="FFFFFF">
                    <a:alpha val="86000"/>
                  </a:srgbClr>
                </a:gs>
              </a:gsLst>
              <a:lin ang="54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grpSp>
      <p:grpSp>
        <p:nvGrpSpPr>
          <p:cNvPr id="5" name="Group 31">
            <a:extLst>
              <a:ext uri="{FF2B5EF4-FFF2-40B4-BE49-F238E27FC236}">
                <a16:creationId xmlns:a16="http://schemas.microsoft.com/office/drawing/2014/main" id="{AE646A83-4625-F06D-805F-540A6AB58EB4}"/>
              </a:ext>
            </a:extLst>
          </p:cNvPr>
          <p:cNvGrpSpPr>
            <a:grpSpLocks/>
          </p:cNvGrpSpPr>
          <p:nvPr/>
        </p:nvGrpSpPr>
        <p:grpSpPr bwMode="auto">
          <a:xfrm>
            <a:off x="2600325" y="2398713"/>
            <a:ext cx="2332038" cy="3975100"/>
            <a:chOff x="2600893" y="1201738"/>
            <a:chExt cx="2332186" cy="3974723"/>
          </a:xfrm>
        </p:grpSpPr>
        <p:sp>
          <p:nvSpPr>
            <p:cNvPr id="18" name="Trapezoid 17">
              <a:extLst>
                <a:ext uri="{FF2B5EF4-FFF2-40B4-BE49-F238E27FC236}">
                  <a16:creationId xmlns:a16="http://schemas.microsoft.com/office/drawing/2014/main" id="{845F4D78-6959-0881-3A9A-FDE84946F484}"/>
                </a:ext>
              </a:extLst>
            </p:cNvPr>
            <p:cNvSpPr/>
            <p:nvPr/>
          </p:nvSpPr>
          <p:spPr bwMode="auto">
            <a:xfrm rot="5400000">
              <a:off x="1454741" y="3402459"/>
              <a:ext cx="2920154" cy="627849"/>
            </a:xfrm>
            <a:prstGeom prst="trapezoid">
              <a:avLst>
                <a:gd name="adj" fmla="val 93655"/>
              </a:avLst>
            </a:prstGeom>
            <a:gradFill flip="none" rotWithShape="1">
              <a:gsLst>
                <a:gs pos="0">
                  <a:srgbClr val="FFC883">
                    <a:alpha val="16000"/>
                  </a:srgbClr>
                </a:gs>
                <a:gs pos="100000">
                  <a:srgbClr val="FFFF00">
                    <a:alpha val="51000"/>
                  </a:srgbClr>
                </a:gs>
                <a:gs pos="38000">
                  <a:srgbClr val="FFC883">
                    <a:alpha val="41000"/>
                  </a:srgbClr>
                </a:gs>
              </a:gsLst>
              <a:lin ang="51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grpSp>
          <p:nvGrpSpPr>
            <p:cNvPr id="19477" name="Group 30">
              <a:extLst>
                <a:ext uri="{FF2B5EF4-FFF2-40B4-BE49-F238E27FC236}">
                  <a16:creationId xmlns:a16="http://schemas.microsoft.com/office/drawing/2014/main" id="{6F5815FF-4252-0360-9A1E-E809F091F678}"/>
                </a:ext>
              </a:extLst>
            </p:cNvPr>
            <p:cNvGrpSpPr>
              <a:grpSpLocks/>
            </p:cNvGrpSpPr>
            <p:nvPr/>
          </p:nvGrpSpPr>
          <p:grpSpPr bwMode="auto">
            <a:xfrm>
              <a:off x="3261795" y="1201738"/>
              <a:ext cx="1671284" cy="3392341"/>
              <a:chOff x="3261795" y="1201738"/>
              <a:chExt cx="1671284" cy="3392341"/>
            </a:xfrm>
          </p:grpSpPr>
          <p:pic>
            <p:nvPicPr>
              <p:cNvPr id="19478" name="Picture 6" descr="homunculus.jpg                                                 0000565DExtra                          BF31C3C3:">
                <a:extLst>
                  <a:ext uri="{FF2B5EF4-FFF2-40B4-BE49-F238E27FC236}">
                    <a16:creationId xmlns:a16="http://schemas.microsoft.com/office/drawing/2014/main" id="{4CCB7A6A-B0CC-5F68-5442-CC2E7F43770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1795" y="2841133"/>
                <a:ext cx="1667359" cy="175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A2FC449A-14BE-C924-B10E-C342DD62D9DD}"/>
                  </a:ext>
                </a:extLst>
              </p:cNvPr>
              <p:cNvSpPr txBox="1">
                <a:spLocks noChangeArrowheads="1"/>
              </p:cNvSpPr>
              <p:nvPr/>
            </p:nvSpPr>
            <p:spPr bwMode="auto">
              <a:xfrm>
                <a:off x="3462961" y="1201738"/>
                <a:ext cx="1233565" cy="338105"/>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Homunculus</a:t>
                </a:r>
              </a:p>
            </p:txBody>
          </p:sp>
          <p:sp>
            <p:nvSpPr>
              <p:cNvPr id="20" name="TextBox 19">
                <a:extLst>
                  <a:ext uri="{FF2B5EF4-FFF2-40B4-BE49-F238E27FC236}">
                    <a16:creationId xmlns:a16="http://schemas.microsoft.com/office/drawing/2014/main" id="{D5DF7E73-142F-C2D3-B38B-9212B9EA3126}"/>
                  </a:ext>
                </a:extLst>
              </p:cNvPr>
              <p:cNvSpPr txBox="1"/>
              <p:nvPr/>
            </p:nvSpPr>
            <p:spPr>
              <a:xfrm>
                <a:off x="3335953" y="2346216"/>
                <a:ext cx="1597126" cy="369853"/>
              </a:xfrm>
              <a:prstGeom prst="rect">
                <a:avLst/>
              </a:prstGeom>
              <a:noFill/>
            </p:spPr>
            <p:txBody>
              <a:bodyPr wrap="none">
                <a:spAutoFit/>
              </a:bodyPr>
              <a:lstStyle>
                <a:lvl1pPr>
                  <a:defRPr sz="2400">
                    <a:solidFill>
                      <a:schemeClr val="tx1"/>
                    </a:solidFill>
                    <a:latin typeface="Math1" pitchFamily="2" charset="0"/>
                    <a:ea typeface="ＭＳ Ｐゴシック" panose="020B0600070205080204" pitchFamily="34" charset="-128"/>
                  </a:defRPr>
                </a:lvl1pPr>
                <a:lvl2pPr marL="37931725" indent="-37474525">
                  <a:defRPr sz="2400">
                    <a:solidFill>
                      <a:schemeClr val="tx1"/>
                    </a:solidFill>
                    <a:latin typeface="Math1" pitchFamily="2" charset="0"/>
                    <a:ea typeface="ＭＳ Ｐゴシック" panose="020B0600070205080204" pitchFamily="34" charset="-128"/>
                  </a:defRPr>
                </a:lvl2pPr>
                <a:lvl3pPr>
                  <a:defRPr sz="2400">
                    <a:solidFill>
                      <a:schemeClr val="tx1"/>
                    </a:solidFill>
                    <a:latin typeface="Math1" pitchFamily="2" charset="0"/>
                    <a:ea typeface="ＭＳ Ｐゴシック" panose="020B0600070205080204" pitchFamily="34" charset="-128"/>
                  </a:defRPr>
                </a:lvl3pPr>
                <a:lvl4pPr>
                  <a:defRPr sz="2400">
                    <a:solidFill>
                      <a:schemeClr val="tx1"/>
                    </a:solidFill>
                    <a:latin typeface="Math1" pitchFamily="2" charset="0"/>
                    <a:ea typeface="ＭＳ Ｐゴシック" panose="020B0600070205080204" pitchFamily="34" charset="-128"/>
                  </a:defRPr>
                </a:lvl4pPr>
                <a:lvl5pPr>
                  <a:defRPr sz="24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Math1" pitchFamily="2" charset="0"/>
                    <a:ea typeface="ＭＳ Ｐゴシック" panose="020B0600070205080204" pitchFamily="34" charset="-128"/>
                  </a:defRPr>
                </a:lvl9pPr>
              </a:lstStyle>
              <a:p>
                <a:pPr>
                  <a:defRPr/>
                </a:pPr>
                <a:r>
                  <a:rPr lang="de-DE" altLang="en-US" sz="1800">
                    <a:effectLst>
                      <a:outerShdw blurRad="38100" dist="38100" dir="2700000" algn="tl">
                        <a:srgbClr val="FFFFFF"/>
                      </a:outerShdw>
                    </a:effectLst>
                    <a:latin typeface="Times" pitchFamily="2" charset="0"/>
                  </a:rPr>
                  <a:t>mirror neurons </a:t>
                </a:r>
                <a:endParaRPr lang="en-US" altLang="en-US" sz="1800">
                  <a:latin typeface="Times" pitchFamily="2" charset="0"/>
                </a:endParaRPr>
              </a:p>
            </p:txBody>
          </p:sp>
        </p:grpSp>
      </p:grpSp>
      <p:grpSp>
        <p:nvGrpSpPr>
          <p:cNvPr id="7" name="Group 32">
            <a:extLst>
              <a:ext uri="{FF2B5EF4-FFF2-40B4-BE49-F238E27FC236}">
                <a16:creationId xmlns:a16="http://schemas.microsoft.com/office/drawing/2014/main" id="{729377F4-9D02-C85D-E141-42B6F0AC32E5}"/>
              </a:ext>
            </a:extLst>
          </p:cNvPr>
          <p:cNvGrpSpPr>
            <a:grpSpLocks/>
          </p:cNvGrpSpPr>
          <p:nvPr/>
        </p:nvGrpSpPr>
        <p:grpSpPr bwMode="auto">
          <a:xfrm>
            <a:off x="4994275" y="2398713"/>
            <a:ext cx="3067050" cy="3844925"/>
            <a:chOff x="4993792" y="1201738"/>
            <a:chExt cx="3067304" cy="3845578"/>
          </a:xfrm>
        </p:grpSpPr>
        <p:pic>
          <p:nvPicPr>
            <p:cNvPr id="19468" name="Picture 7" descr="gesture.pdf                                                    0026945CExtra                          BF31C3C3:">
              <a:extLst>
                <a:ext uri="{FF2B5EF4-FFF2-40B4-BE49-F238E27FC236}">
                  <a16:creationId xmlns:a16="http://schemas.microsoft.com/office/drawing/2014/main" id="{AA706FD7-58CD-D089-FBB8-8B9F04E0C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13" r="-5443"/>
            <a:stretch>
              <a:fillRect/>
            </a:stretch>
          </p:blipFill>
          <p:spPr bwMode="auto">
            <a:xfrm>
              <a:off x="5639538" y="2733517"/>
              <a:ext cx="2421558" cy="194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a:extLst>
                <a:ext uri="{FF2B5EF4-FFF2-40B4-BE49-F238E27FC236}">
                  <a16:creationId xmlns:a16="http://schemas.microsoft.com/office/drawing/2014/main" id="{865AA3D4-C8C9-8C2F-30E4-E6A57B95D340}"/>
                </a:ext>
              </a:extLst>
            </p:cNvPr>
            <p:cNvSpPr txBox="1">
              <a:spLocks noChangeArrowheads="1"/>
            </p:cNvSpPr>
            <p:nvPr/>
          </p:nvSpPr>
          <p:spPr bwMode="auto">
            <a:xfrm>
              <a:off x="6509981" y="1201738"/>
              <a:ext cx="903362" cy="338194"/>
            </a:xfrm>
            <a:prstGeom prst="rect">
              <a:avLst/>
            </a:prstGeom>
            <a:noFill/>
            <a:ln w="9525">
              <a:noFill/>
              <a:miter lim="800000"/>
              <a:headEnd/>
              <a:tailEnd/>
            </a:ln>
            <a:effectLst/>
          </p:spPr>
          <p:txBody>
            <a:bodyPr wrap="none">
              <a:spAutoFit/>
            </a:bodyPr>
            <a:lstStyle/>
            <a:p>
              <a:pPr>
                <a:defRPr/>
              </a:pPr>
              <a:r>
                <a:rPr lang="de-DE" sz="1600">
                  <a:effectLst>
                    <a:outerShdw blurRad="38100" dist="38100" dir="2700000" algn="tl">
                      <a:srgbClr val="DDDDDD"/>
                    </a:outerShdw>
                  </a:effectLst>
                  <a:latin typeface="+mn-lt"/>
                  <a:ea typeface="ＭＳ Ｐゴシック" pitchFamily="-65" charset="-128"/>
                  <a:cs typeface="ＭＳ Ｐゴシック" pitchFamily="-65" charset="-128"/>
                </a:rPr>
                <a:t>Gestures</a:t>
              </a:r>
            </a:p>
          </p:txBody>
        </p:sp>
        <p:sp>
          <p:nvSpPr>
            <p:cNvPr id="17" name="Trapezoid 16">
              <a:extLst>
                <a:ext uri="{FF2B5EF4-FFF2-40B4-BE49-F238E27FC236}">
                  <a16:creationId xmlns:a16="http://schemas.microsoft.com/office/drawing/2014/main" id="{9A569B65-3828-83F0-5462-BC0669512D67}"/>
                </a:ext>
              </a:extLst>
            </p:cNvPr>
            <p:cNvSpPr/>
            <p:nvPr/>
          </p:nvSpPr>
          <p:spPr bwMode="auto">
            <a:xfrm rot="5400000" flipV="1">
              <a:off x="4331417" y="3394817"/>
              <a:ext cx="1938212" cy="613462"/>
            </a:xfrm>
            <a:prstGeom prst="trapezoid">
              <a:avLst>
                <a:gd name="adj" fmla="val 14394"/>
              </a:avLst>
            </a:prstGeom>
            <a:gradFill flip="none" rotWithShape="1">
              <a:gsLst>
                <a:gs pos="0">
                  <a:srgbClr val="FFC883">
                    <a:alpha val="6000"/>
                  </a:srgbClr>
                </a:gs>
                <a:gs pos="100000">
                  <a:srgbClr val="FFFFFF">
                    <a:alpha val="75000"/>
                  </a:srgbClr>
                </a:gs>
                <a:gs pos="35000">
                  <a:srgbClr val="FFC883">
                    <a:alpha val="62000"/>
                  </a:srgbClr>
                </a:gs>
              </a:gsLst>
              <a:lin ang="5400000" scaled="0"/>
              <a:tileRect/>
            </a:gradFill>
            <a:ln w="9525" cap="flat" cmpd="sng" algn="ctr">
              <a:noFill/>
              <a:prstDash val="solid"/>
              <a:round/>
              <a:headEnd type="none" w="med" len="med"/>
              <a:tailEnd type="none" w="med" len="med"/>
            </a:ln>
            <a:effectLst/>
          </p:spPr>
          <p:txBody>
            <a:bodyPr/>
            <a:lstStyle/>
            <a:p>
              <a:pPr>
                <a:defRPr/>
              </a:pPr>
              <a:endParaRPr lang="en-US">
                <a:latin typeface="Math1" charset="0"/>
                <a:ea typeface="ＭＳ Ｐゴシック" pitchFamily="-65" charset="-128"/>
                <a:cs typeface="ＭＳ Ｐゴシック" pitchFamily="-65" charset="-128"/>
              </a:endParaRPr>
            </a:p>
          </p:txBody>
        </p:sp>
        <p:pic>
          <p:nvPicPr>
            <p:cNvPr id="19473" name="Picture 28" descr="hand.jpg">
              <a:extLst>
                <a:ext uri="{FF2B5EF4-FFF2-40B4-BE49-F238E27FC236}">
                  <a16:creationId xmlns:a16="http://schemas.microsoft.com/office/drawing/2014/main" id="{203993BE-BF1B-6DA6-4DA1-D0EB036817F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9598" y="4338845"/>
              <a:ext cx="1056023" cy="70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36">
            <a:extLst>
              <a:ext uri="{FF2B5EF4-FFF2-40B4-BE49-F238E27FC236}">
                <a16:creationId xmlns:a16="http://schemas.microsoft.com/office/drawing/2014/main" id="{BB7CE370-6BE6-0B4D-7D25-86E83188A4E4}"/>
              </a:ext>
            </a:extLst>
          </p:cNvPr>
          <p:cNvGrpSpPr>
            <a:grpSpLocks/>
          </p:cNvGrpSpPr>
          <p:nvPr/>
        </p:nvGrpSpPr>
        <p:grpSpPr bwMode="auto">
          <a:xfrm>
            <a:off x="4584700" y="1519238"/>
            <a:ext cx="4348163" cy="738187"/>
            <a:chOff x="5042256" y="322856"/>
            <a:chExt cx="3890601" cy="737200"/>
          </a:xfrm>
        </p:grpSpPr>
        <p:sp>
          <p:nvSpPr>
            <p:cNvPr id="19466" name="Curved Left Arrow 34">
              <a:extLst>
                <a:ext uri="{FF2B5EF4-FFF2-40B4-BE49-F238E27FC236}">
                  <a16:creationId xmlns:a16="http://schemas.microsoft.com/office/drawing/2014/main" id="{E384F774-AD8B-0683-EF44-98ECB6B5D1F3}"/>
                </a:ext>
              </a:extLst>
            </p:cNvPr>
            <p:cNvSpPr>
              <a:spLocks noChangeArrowheads="1"/>
            </p:cNvSpPr>
            <p:nvPr/>
          </p:nvSpPr>
          <p:spPr bwMode="auto">
            <a:xfrm rot="-5400000">
              <a:off x="6750782" y="-1122019"/>
              <a:ext cx="473549" cy="3890601"/>
            </a:xfrm>
            <a:prstGeom prst="curvedLeftArrow">
              <a:avLst>
                <a:gd name="adj1" fmla="val 24990"/>
                <a:gd name="adj2" fmla="val 50018"/>
                <a:gd name="adj3" fmla="val 25000"/>
              </a:avLst>
            </a:prstGeom>
            <a:solidFill>
              <a:schemeClr val="accent1"/>
            </a:solidFill>
            <a:ln w="9525">
              <a:solidFill>
                <a:schemeClr val="tx1"/>
              </a:solidFill>
              <a:round/>
              <a:headEnd/>
              <a:tailEnd/>
            </a:ln>
          </p:spPr>
          <p:txBody>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endParaRPr lang="en-US" altLang="en-US" sz="2400"/>
            </a:p>
          </p:txBody>
        </p:sp>
        <p:sp>
          <p:nvSpPr>
            <p:cNvPr id="19467" name="TextBox 35">
              <a:extLst>
                <a:ext uri="{FF2B5EF4-FFF2-40B4-BE49-F238E27FC236}">
                  <a16:creationId xmlns:a16="http://schemas.microsoft.com/office/drawing/2014/main" id="{22174693-2AC9-D7B0-6B78-9B1294DF4D82}"/>
                </a:ext>
              </a:extLst>
            </p:cNvPr>
            <p:cNvSpPr txBox="1">
              <a:spLocks noChangeArrowheads="1"/>
            </p:cNvSpPr>
            <p:nvPr/>
          </p:nvSpPr>
          <p:spPr bwMode="auto">
            <a:xfrm>
              <a:off x="6748074" y="322856"/>
              <a:ext cx="417101"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marL="1143000" indent="-228600">
                <a:defRPr sz="2800">
                  <a:solidFill>
                    <a:schemeClr val="tx1"/>
                  </a:solidFill>
                  <a:latin typeface="Math1" pitchFamily="2" charset="0"/>
                  <a:ea typeface="ＭＳ Ｐゴシック" panose="020B0600070205080204" pitchFamily="34" charset="-128"/>
                </a:defRPr>
              </a:lvl3pPr>
              <a:lvl4pPr marL="1600200" indent="-228600">
                <a:defRPr sz="2800">
                  <a:solidFill>
                    <a:schemeClr val="tx1"/>
                  </a:solidFill>
                  <a:latin typeface="Math1" pitchFamily="2" charset="0"/>
                  <a:ea typeface="ＭＳ Ｐゴシック" panose="020B0600070205080204" pitchFamily="34" charset="-128"/>
                </a:defRPr>
              </a:lvl4pPr>
              <a:lvl5pPr marL="2057400" indent="-228600">
                <a:defRPr sz="2800">
                  <a:solidFill>
                    <a:schemeClr val="tx1"/>
                  </a:solidFill>
                  <a:latin typeface="Math1"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r>
                <a:rPr lang="en-US" altLang="en-US" sz="4000" b="1">
                  <a:solidFill>
                    <a:srgbClr val="FF0000"/>
                  </a:solidFill>
                </a:rPr>
                <a:t>?</a:t>
              </a:r>
            </a:p>
          </p:txBody>
        </p:sp>
      </p:grpSp>
      <p:grpSp>
        <p:nvGrpSpPr>
          <p:cNvPr id="9" name="Group 30">
            <a:extLst>
              <a:ext uri="{FF2B5EF4-FFF2-40B4-BE49-F238E27FC236}">
                <a16:creationId xmlns:a16="http://schemas.microsoft.com/office/drawing/2014/main" id="{20911C3B-593B-A8D7-D2FC-2A998ADEA53A}"/>
              </a:ext>
            </a:extLst>
          </p:cNvPr>
          <p:cNvGrpSpPr>
            <a:grpSpLocks/>
          </p:cNvGrpSpPr>
          <p:nvPr/>
        </p:nvGrpSpPr>
        <p:grpSpPr bwMode="auto">
          <a:xfrm>
            <a:off x="109538" y="0"/>
            <a:ext cx="9667875" cy="2109788"/>
            <a:chOff x="110113" y="0"/>
            <a:chExt cx="9667337" cy="2109299"/>
          </a:xfrm>
        </p:grpSpPr>
        <p:sp>
          <p:nvSpPr>
            <p:cNvPr id="28" name="TextBox 27">
              <a:extLst>
                <a:ext uri="{FF2B5EF4-FFF2-40B4-BE49-F238E27FC236}">
                  <a16:creationId xmlns:a16="http://schemas.microsoft.com/office/drawing/2014/main" id="{42087AB3-D21E-06BC-34C3-4BC660EE6B18}"/>
                </a:ext>
              </a:extLst>
            </p:cNvPr>
            <p:cNvSpPr txBox="1"/>
            <p:nvPr/>
          </p:nvSpPr>
          <p:spPr>
            <a:xfrm>
              <a:off x="2664733" y="0"/>
              <a:ext cx="7112717" cy="1477328"/>
            </a:xfrm>
            <a:prstGeom prst="rect">
              <a:avLst/>
            </a:prstGeom>
            <a:noFill/>
            <a:effectLst/>
          </p:spPr>
          <p:txBody>
            <a:bodyPr>
              <a:spAutoFit/>
            </a:bodyPr>
            <a:lstStyle/>
            <a:p>
              <a:pPr>
                <a:defRPr/>
              </a:pPr>
              <a:r>
                <a:rPr lang="de-DE" sz="1800">
                  <a:effectLst>
                    <a:outerShdw blurRad="38100" dist="38100" dir="2700000" algn="tl">
                      <a:srgbClr val="FFFFFF"/>
                    </a:outerShdw>
                  </a:effectLst>
                  <a:latin typeface="Times" charset="0"/>
                  <a:ea typeface="Times" charset="0"/>
                  <a:cs typeface="Times" charset="0"/>
                </a:rPr>
                <a:t>Mirror-Neurons in anthropology and cognitive science:</a:t>
              </a:r>
            </a:p>
            <a:p>
              <a:pPr>
                <a:buFont typeface="Arial"/>
                <a:buChar char="•"/>
                <a:defRPr/>
              </a:pPr>
              <a:r>
                <a:rPr lang="en-US" sz="1800">
                  <a:effectLst>
                    <a:outerShdw blurRad="50800" dist="38100" dir="2700000">
                      <a:srgbClr val="FFFFFF"/>
                    </a:outerShdw>
                  </a:effectLst>
                  <a:latin typeface="Times"/>
                  <a:ea typeface="ＭＳ Ｐゴシック" pitchFamily="-65" charset="-128"/>
                  <a:cs typeface="Times"/>
                </a:rPr>
                <a:t> Anthropolgist Merlin W. Donald: cultural human evolution via </a:t>
              </a:r>
              <a: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t>gestural  </a:t>
              </a:r>
              <a:b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br>
              <a:r>
                <a:rPr lang="en-US" sz="1800">
                  <a:solidFill>
                    <a:srgbClr val="FF0000"/>
                  </a:solidFill>
                  <a:effectLst>
                    <a:innerShdw blurRad="63500" dist="50800" dir="13500000">
                      <a:srgbClr val="000000">
                        <a:alpha val="50000"/>
                      </a:srgbClr>
                    </a:innerShdw>
                  </a:effectLst>
                  <a:latin typeface="Times"/>
                  <a:ea typeface="ＭＳ Ｐゴシック" pitchFamily="-65" charset="-128"/>
                  <a:cs typeface="Times"/>
                </a:rPr>
                <a:t>  memesis</a:t>
              </a:r>
              <a:r>
                <a:rPr lang="en-US" sz="1800">
                  <a:effectLst>
                    <a:outerShdw blurRad="50800" dist="38100" dir="2700000">
                      <a:srgbClr val="FFFFFF"/>
                    </a:outerShdw>
                  </a:effectLst>
                  <a:latin typeface="Times"/>
                  <a:ea typeface="ＭＳ Ｐゴシック" pitchFamily="-65" charset="-128"/>
                  <a:cs typeface="Times"/>
                </a:rPr>
                <a:t>.</a:t>
              </a:r>
            </a:p>
            <a:p>
              <a:pPr>
                <a:buFont typeface="Arial"/>
                <a:buChar char="•"/>
                <a:defRPr/>
              </a:pPr>
              <a:r>
                <a:rPr lang="en-US" sz="1800">
                  <a:effectLst>
                    <a:outerShdw blurRad="50800" dist="38100" dir="2700000">
                      <a:srgbClr val="FFFFFF"/>
                    </a:outerShdw>
                  </a:effectLst>
                  <a:latin typeface="Times"/>
                  <a:ea typeface="Times" charset="0"/>
                  <a:cs typeface="Times"/>
                </a:rPr>
                <a:t> Neurologist Vilayanur S. Ramachandran:</a:t>
              </a:r>
              <a:r>
                <a:rPr lang="de-DE" sz="1800">
                  <a:effectLst>
                    <a:outerShdw blurRad="38100" dist="38100" dir="2700000" algn="tl">
                      <a:srgbClr val="FFFFFF"/>
                    </a:outerShdw>
                  </a:effectLst>
                  <a:latin typeface="Times" charset="0"/>
                  <a:ea typeface="Times" charset="0"/>
                  <a:cs typeface="Times" charset="0"/>
                </a:rPr>
                <a:t> Mirror neuron „resonance“ </a:t>
              </a:r>
              <a:br>
                <a:rPr lang="de-DE" sz="1800">
                  <a:effectLst>
                    <a:outerShdw blurRad="38100" dist="38100" dir="2700000" algn="tl">
                      <a:srgbClr val="FFFFFF"/>
                    </a:outerShdw>
                  </a:effectLst>
                  <a:latin typeface="Times" charset="0"/>
                  <a:ea typeface="Times" charset="0"/>
                  <a:cs typeface="Times" charset="0"/>
                </a:rPr>
              </a:br>
              <a:r>
                <a:rPr lang="de-DE" sz="1800">
                  <a:effectLst>
                    <a:outerShdw blurRad="38100" dist="38100" dir="2700000" algn="tl">
                      <a:srgbClr val="FFFFFF"/>
                    </a:outerShdw>
                  </a:effectLst>
                  <a:latin typeface="Times" charset="0"/>
                  <a:ea typeface="Times" charset="0"/>
                  <a:cs typeface="Times" charset="0"/>
                </a:rPr>
                <a:t>   plays in psychology the role of DNA copying in molecular biology.</a:t>
              </a:r>
            </a:p>
          </p:txBody>
        </p:sp>
        <p:pic>
          <p:nvPicPr>
            <p:cNvPr id="29" name="Picture 28" descr="Screen Shot 2014-03-28 at 12.54.24 PM.png">
              <a:extLst>
                <a:ext uri="{FF2B5EF4-FFF2-40B4-BE49-F238E27FC236}">
                  <a16:creationId xmlns:a16="http://schemas.microsoft.com/office/drawing/2014/main" id="{D1347AF7-BB71-A5D9-2AEA-BD1B5DAA7CC6}"/>
                </a:ext>
              </a:extLst>
            </p:cNvPr>
            <p:cNvPicPr>
              <a:picLocks noChangeAspect="1"/>
            </p:cNvPicPr>
            <p:nvPr/>
          </p:nvPicPr>
          <p:blipFill>
            <a:blip r:embed="rId7"/>
            <a:srcRect/>
            <a:stretch>
              <a:fillRect/>
            </a:stretch>
          </p:blipFill>
          <p:spPr bwMode="auto">
            <a:xfrm>
              <a:off x="110113" y="95228"/>
              <a:ext cx="1012769" cy="1153846"/>
            </a:xfrm>
            <a:prstGeom prst="rect">
              <a:avLst/>
            </a:prstGeom>
            <a:noFill/>
            <a:ln>
              <a:noFill/>
            </a:ln>
            <a:effectLst>
              <a:outerShdw blurRad="292100" dist="139700" dir="2700000" algn="tl" rotWithShape="0">
                <a:srgbClr val="333333">
                  <a:alpha val="64999"/>
                </a:srgbClr>
              </a:outerShdw>
            </a:effectLst>
          </p:spPr>
        </p:pic>
        <p:pic>
          <p:nvPicPr>
            <p:cNvPr id="30" name="Picture 29" descr="e_scene20061106-1ap.jpg">
              <a:extLst>
                <a:ext uri="{FF2B5EF4-FFF2-40B4-BE49-F238E27FC236}">
                  <a16:creationId xmlns:a16="http://schemas.microsoft.com/office/drawing/2014/main" id="{D1E45940-A5E1-77A3-2296-0A20E119063E}"/>
                </a:ext>
              </a:extLst>
            </p:cNvPr>
            <p:cNvPicPr>
              <a:picLocks noChangeAspect="1"/>
            </p:cNvPicPr>
            <p:nvPr/>
          </p:nvPicPr>
          <p:blipFill>
            <a:blip r:embed="rId8"/>
            <a:srcRect l="6683" t="8490" r="26416"/>
            <a:stretch>
              <a:fillRect/>
            </a:stretch>
          </p:blipFill>
          <p:spPr bwMode="auto">
            <a:xfrm>
              <a:off x="1313371" y="925298"/>
              <a:ext cx="947684" cy="1184001"/>
            </a:xfrm>
            <a:prstGeom prst="rect">
              <a:avLst/>
            </a:prstGeom>
            <a:noFill/>
            <a:ln>
              <a:noFill/>
            </a:ln>
            <a:effectLst>
              <a:outerShdw blurRad="292100" dist="139700" dir="2700000" algn="tl" rotWithShape="0">
                <a:srgbClr val="333333">
                  <a:alpha val="64999"/>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D8CE302C-16FD-B413-AE91-481990541E08}"/>
              </a:ext>
            </a:extLst>
          </p:cNvPr>
          <p:cNvSpPr txBox="1">
            <a:spLocks noChangeArrowheads="1"/>
          </p:cNvSpPr>
          <p:nvPr/>
        </p:nvSpPr>
        <p:spPr bwMode="auto">
          <a:xfrm>
            <a:off x="1268413" y="290513"/>
            <a:ext cx="8145462" cy="54768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lvl="2" indent="-609600">
              <a:spcBef>
                <a:spcPct val="50000"/>
              </a:spcBef>
              <a:defRPr/>
            </a:pPr>
            <a:r>
              <a:rPr lang="de-DE" altLang="en-US" dirty="0">
                <a:effectLst>
                  <a:outerShdw blurRad="38100" dist="38100" dir="2700000" algn="tl">
                    <a:srgbClr val="FFFFFF"/>
                  </a:outerShdw>
                </a:effectLst>
                <a:latin typeface="Times" pitchFamily="2" charset="0"/>
              </a:rPr>
              <a:t>Roger </a:t>
            </a:r>
            <a:r>
              <a:rPr lang="de-DE" altLang="en-US" dirty="0" err="1">
                <a:effectLst>
                  <a:outerShdw blurRad="38100" dist="38100" dir="2700000" algn="tl">
                    <a:srgbClr val="FFFFFF"/>
                  </a:outerShdw>
                </a:effectLst>
                <a:latin typeface="Times" pitchFamily="2" charset="0"/>
              </a:rPr>
              <a:t>Penrose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mathematical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physicist</a:t>
            </a:r>
            <a:r>
              <a:rPr lang="de-DE" altLang="en-US" dirty="0">
                <a:effectLst>
                  <a:outerShdw blurRad="38100" dist="38100" dir="2700000" algn="tl">
                    <a:srgbClr val="FFFFFF"/>
                  </a:outerShdw>
                </a:effectLst>
                <a:latin typeface="Times" pitchFamily="2" charset="0"/>
              </a:rPr>
              <a:t> (1931- ), Nobel </a:t>
            </a:r>
            <a:r>
              <a:rPr lang="de-DE" altLang="en-US" dirty="0" err="1">
                <a:effectLst>
                  <a:outerShdw blurRad="38100" dist="38100" dir="2700000" algn="tl">
                    <a:srgbClr val="FFFFFF"/>
                  </a:outerShdw>
                </a:effectLst>
                <a:latin typeface="Times" pitchFamily="2" charset="0"/>
              </a:rPr>
              <a:t>prize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winner</a:t>
            </a:r>
            <a:r>
              <a:rPr lang="de-DE" altLang="en-US" dirty="0">
                <a:effectLst>
                  <a:outerShdw blurRad="38100" dist="38100" dir="2700000" algn="tl">
                    <a:srgbClr val="FFFFFF"/>
                  </a:outerShdw>
                </a:effectLst>
                <a:latin typeface="Times" pitchFamily="2" charset="0"/>
              </a:rPr>
              <a:t> 2020</a:t>
            </a:r>
          </a:p>
          <a:p>
            <a:pPr marL="0" lvl="2" indent="-609600">
              <a:spcBef>
                <a:spcPct val="50000"/>
              </a:spcBef>
              <a:defRPr/>
            </a:pPr>
            <a:r>
              <a:rPr lang="de-DE" altLang="en-US" dirty="0" err="1">
                <a:effectLst>
                  <a:outerShdw blurRad="38100" dist="38100" dir="2700000" algn="tl">
                    <a:srgbClr val="FFFFFF"/>
                  </a:outerShdw>
                </a:effectLst>
                <a:latin typeface="Times" pitchFamily="2" charset="0"/>
              </a:rPr>
              <a:t>Penrose’s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thoughts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about</a:t>
            </a:r>
            <a:r>
              <a:rPr lang="de-DE" altLang="en-US" dirty="0">
                <a:effectLst>
                  <a:outerShdw blurRad="38100" dist="38100" dir="2700000" algn="tl">
                    <a:srgbClr val="FFFFFF"/>
                  </a:outerShdw>
                </a:effectLst>
                <a:latin typeface="Times" pitchFamily="2" charset="0"/>
              </a:rPr>
              <a:t> human </a:t>
            </a:r>
            <a:r>
              <a:rPr lang="de-DE" altLang="en-US" dirty="0" err="1">
                <a:effectLst>
                  <a:outerShdw blurRad="38100" dist="38100" dir="2700000" algn="tl">
                    <a:srgbClr val="FFFFFF"/>
                  </a:outerShdw>
                </a:effectLst>
                <a:latin typeface="Times" pitchFamily="2" charset="0"/>
              </a:rPr>
              <a:t>consciousness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opens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up</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window</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question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how</a:t>
            </a:r>
            <a:r>
              <a:rPr lang="de-DE" altLang="en-US" dirty="0">
                <a:effectLst>
                  <a:outerShdw blurRad="38100" dist="38100" dir="2700000" algn="tl">
                    <a:srgbClr val="FFFFFF"/>
                  </a:outerShdw>
                </a:effectLst>
                <a:latin typeface="Times" pitchFamily="2" charset="0"/>
              </a:rPr>
              <a:t> time </a:t>
            </a:r>
            <a:r>
              <a:rPr lang="de-DE" altLang="en-US" dirty="0" err="1">
                <a:effectLst>
                  <a:outerShdw blurRad="38100" dist="38100" dir="2700000" algn="tl">
                    <a:srgbClr val="FFFFFF"/>
                  </a:outerShdw>
                </a:effectLst>
                <a:latin typeface="Times" pitchFamily="2" charset="0"/>
              </a:rPr>
              <a:t>could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constructive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entity</a:t>
            </a:r>
            <a:r>
              <a:rPr lang="de-DE" altLang="en-US" dirty="0">
                <a:effectLst>
                  <a:outerShdw blurRad="38100" dist="38100" dir="2700000" algn="tl">
                    <a:srgbClr val="FFFFFF"/>
                  </a:outerShdw>
                </a:effectLst>
                <a:latin typeface="Times" pitchFamily="2" charset="0"/>
              </a:rPr>
              <a:t>. The </a:t>
            </a:r>
            <a:r>
              <a:rPr lang="de-DE" altLang="en-US" dirty="0" err="1">
                <a:effectLst>
                  <a:outerShdw blurRad="38100" dist="38100" dir="2700000" algn="tl">
                    <a:srgbClr val="FFFFFF"/>
                  </a:outerShdw>
                </a:effectLst>
                <a:latin typeface="Times" pitchFamily="2" charset="0"/>
              </a:rPr>
              <a:t>impact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situation</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physics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quasi-</a:t>
            </a:r>
            <a:r>
              <a:rPr lang="de-DE" altLang="en-US" dirty="0" err="1">
                <a:effectLst>
                  <a:outerShdw blurRad="38100" dist="38100" dir="2700000" algn="tl">
                    <a:srgbClr val="FFFFFF"/>
                  </a:outerShdw>
                </a:effectLst>
                <a:latin typeface="Times" pitchFamily="2" charset="0"/>
              </a:rPr>
              <a:t>objective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reality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missing</a:t>
            </a:r>
            <a:r>
              <a:rPr lang="de-DE" altLang="en-US" dirty="0">
                <a:effectLst>
                  <a:outerShdw blurRad="38100" dist="38100" dir="2700000" algn="tl">
                    <a:srgbClr val="FFFFFF"/>
                  </a:outerShdw>
                </a:effectLst>
                <a:latin typeface="Times" pitchFamily="2" charset="0"/>
              </a:rPr>
              <a:t> a fundamental </a:t>
            </a:r>
            <a:r>
              <a:rPr lang="de-DE" altLang="en-US" dirty="0" err="1">
                <a:effectLst>
                  <a:outerShdw blurRad="38100" dist="38100" dir="2700000" algn="tl">
                    <a:srgbClr val="FFFFFF"/>
                  </a:outerShdw>
                </a:effectLst>
                <a:latin typeface="Times" pitchFamily="2" charset="0"/>
              </a:rPr>
              <a:t>understanding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nature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time. </a:t>
            </a:r>
            <a:r>
              <a:rPr lang="de-DE" altLang="en-US" dirty="0" err="1">
                <a:effectLst>
                  <a:outerShdw blurRad="38100" dist="38100" dir="2700000" algn="tl">
                    <a:srgbClr val="FFFFFF"/>
                  </a:outerShdw>
                </a:effectLst>
                <a:latin typeface="Times" pitchFamily="2" charset="0"/>
              </a:rPr>
              <a:t>Penrose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Lee </a:t>
            </a:r>
            <a:r>
              <a:rPr lang="de-DE" altLang="en-US" dirty="0" err="1">
                <a:effectLst>
                  <a:outerShdw blurRad="38100" dist="38100" dir="2700000" algn="tl">
                    <a:srgbClr val="FFFFFF"/>
                  </a:outerShdw>
                </a:effectLst>
                <a:latin typeface="Times" pitchFamily="2" charset="0"/>
              </a:rPr>
              <a:t>Smolin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means</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exotic</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physicists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only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first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realize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more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than</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bunch</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objects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experiments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floating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around</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a:effectLst>
                  <a:outerShdw blurRad="38100" dist="38100" dir="2700000" algn="tl">
                    <a:srgbClr val="FFFFFF"/>
                  </a:outerShdw>
                </a:effectLst>
                <a:latin typeface="Times" pitchFamily="2" charset="0"/>
              </a:rPr>
              <a:t>in a </a:t>
            </a:r>
            <a:r>
              <a:rPr lang="de-DE" altLang="en-US" dirty="0" err="1">
                <a:effectLst>
                  <a:outerShdw blurRad="38100" dist="38100" dir="2700000" algn="tl">
                    <a:srgbClr val="FFFFFF"/>
                  </a:outerShdw>
                </a:effectLst>
                <a:latin typeface="Times" pitchFamily="2" charset="0"/>
              </a:rPr>
              <a:t>divine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space</a:t>
            </a:r>
            <a:r>
              <a:rPr lang="de-DE" altLang="en-US" dirty="0">
                <a:effectLst>
                  <a:outerShdw blurRad="38100" dist="38100" dir="2700000" algn="tl">
                    <a:srgbClr val="FFFFFF"/>
                  </a:outerShdw>
                </a:effectLst>
                <a:latin typeface="Times" pitchFamily="2" charset="0"/>
              </a:rPr>
              <a:t>-time </a:t>
            </a:r>
            <a:r>
              <a:rPr lang="de-DE" altLang="en-US" dirty="0" err="1">
                <a:effectLst>
                  <a:outerShdw blurRad="38100" dist="38100" dir="2700000" algn="tl">
                    <a:srgbClr val="FFFFFF"/>
                  </a:outerShdw>
                </a:effectLst>
                <a:latin typeface="Times" pitchFamily="2" charset="0"/>
              </a:rPr>
              <a:t>theater</a:t>
            </a:r>
            <a:r>
              <a:rPr lang="de-DE" altLang="en-US" dirty="0">
                <a:effectLst>
                  <a:outerShdw blurRad="38100" dist="38100" dir="2700000" algn="tl">
                    <a:srgbClr val="FFFFFF"/>
                  </a:outerShdw>
                </a:effectLst>
                <a:latin typeface="Times" pitchFamily="2" charset="0"/>
              </a:rPr>
              <a:t>. </a:t>
            </a:r>
            <a:endParaRPr lang="de-DE" altLang="en-US" sz="4800" dirty="0">
              <a:latin typeface="Times-Roman" pitchFamily="2" charset="0"/>
            </a:endParaRPr>
          </a:p>
        </p:txBody>
      </p:sp>
      <p:pic>
        <p:nvPicPr>
          <p:cNvPr id="3" name="Picture 2" descr="A person wearing glasses and a suit&#10;&#10;Description automatically generated with medium confidence">
            <a:extLst>
              <a:ext uri="{FF2B5EF4-FFF2-40B4-BE49-F238E27FC236}">
                <a16:creationId xmlns:a16="http://schemas.microsoft.com/office/drawing/2014/main" id="{B4A3F1AC-325D-F11B-8A07-15A1CD272FCC}"/>
              </a:ext>
            </a:extLst>
          </p:cNvPr>
          <p:cNvPicPr>
            <a:picLocks noChangeAspect="1"/>
          </p:cNvPicPr>
          <p:nvPr/>
        </p:nvPicPr>
        <p:blipFill rotWithShape="1">
          <a:blip r:embed="rId2"/>
          <a:srcRect t="8439"/>
          <a:stretch/>
        </p:blipFill>
        <p:spPr>
          <a:xfrm>
            <a:off x="7667625" y="4070350"/>
            <a:ext cx="1905000" cy="2616200"/>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87BF5804-D88E-7747-D938-CD699CF32F8F}"/>
              </a:ext>
            </a:extLst>
          </p:cNvPr>
          <p:cNvSpPr txBox="1">
            <a:spLocks noChangeArrowheads="1"/>
          </p:cNvSpPr>
          <p:nvPr/>
        </p:nvSpPr>
        <p:spPr bwMode="auto">
          <a:xfrm>
            <a:off x="1408113" y="949325"/>
            <a:ext cx="8145462" cy="59086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Lee </a:t>
            </a:r>
            <a:r>
              <a:rPr lang="de-DE" altLang="en-US" dirty="0" err="1">
                <a:effectLst>
                  <a:outerShdw blurRad="38100" dist="38100" dir="2700000" algn="tl">
                    <a:srgbClr val="FFFFFF"/>
                  </a:outerShdw>
                </a:effectLst>
                <a:latin typeface="Times" pitchFamily="2" charset="0"/>
              </a:rPr>
              <a:t>Smolin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physicist</a:t>
            </a:r>
            <a:r>
              <a:rPr lang="de-DE" altLang="en-US" dirty="0">
                <a:effectLst>
                  <a:outerShdw blurRad="38100" dist="38100" dir="2700000" algn="tl">
                    <a:srgbClr val="FFFFFF"/>
                  </a:outerShdw>
                </a:effectLst>
                <a:latin typeface="Times" pitchFamily="2" charset="0"/>
              </a:rPr>
              <a:t> (1955- )</a:t>
            </a:r>
          </a:p>
          <a:p>
            <a:pPr marL="0" lvl="2" indent="-609600">
              <a:spcBef>
                <a:spcPct val="50000"/>
              </a:spcBef>
              <a:defRPr/>
            </a:pPr>
            <a:r>
              <a:rPr lang="de-DE" altLang="en-US" i="1" dirty="0" err="1">
                <a:effectLst>
                  <a:outerShdw blurRad="38100" dist="38100" dir="2700000" algn="tl">
                    <a:srgbClr val="FFFFFF"/>
                  </a:outerShdw>
                </a:effectLst>
                <a:latin typeface="Times" pitchFamily="2" charset="0"/>
              </a:rPr>
              <a:t>One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further</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aspect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consciousness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fact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takes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place</a:t>
            </a:r>
            <a:r>
              <a:rPr lang="de-DE" altLang="en-US" i="1" dirty="0">
                <a:effectLst>
                  <a:outerShdw blurRad="38100" dist="38100" dir="2700000" algn="tl">
                    <a:srgbClr val="FFFFFF"/>
                  </a:outerShdw>
                </a:effectLst>
                <a:latin typeface="Times" pitchFamily="2" charset="0"/>
              </a:rPr>
              <a:t> in time. </a:t>
            </a:r>
            <a:r>
              <a:rPr lang="de-DE" altLang="en-US" i="1" dirty="0" err="1">
                <a:effectLst>
                  <a:outerShdw blurRad="38100" dist="38100" dir="2700000" algn="tl">
                    <a:srgbClr val="FFFFFF"/>
                  </a:outerShdw>
                </a:effectLst>
                <a:latin typeface="Times" pitchFamily="2" charset="0"/>
              </a:rPr>
              <a:t>Indeed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when</a:t>
            </a:r>
            <a:r>
              <a:rPr lang="de-DE" altLang="en-US" i="1" dirty="0">
                <a:effectLst>
                  <a:outerShdw blurRad="38100" dist="38100" dir="2700000" algn="tl">
                    <a:srgbClr val="FFFFFF"/>
                  </a:outerShdw>
                </a:effectLst>
                <a:latin typeface="Times" pitchFamily="2" charset="0"/>
              </a:rPr>
              <a:t> I </a:t>
            </a:r>
            <a:r>
              <a:rPr lang="de-DE" altLang="en-US" i="1" dirty="0" err="1">
                <a:effectLst>
                  <a:outerShdw blurRad="38100" dist="38100" dir="2700000" algn="tl">
                    <a:srgbClr val="FFFFFF"/>
                  </a:outerShdw>
                </a:effectLst>
                <a:latin typeface="Times" pitchFamily="2" charset="0"/>
              </a:rPr>
              <a:t>assert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always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some</a:t>
            </a:r>
            <a:r>
              <a:rPr lang="de-DE" altLang="en-US" i="1" dirty="0">
                <a:effectLst>
                  <a:outerShdw blurRad="38100" dist="38100" dir="2700000" algn="tl">
                    <a:srgbClr val="FFFFFF"/>
                  </a:outerShdw>
                </a:effectLst>
                <a:latin typeface="Times" pitchFamily="2" charset="0"/>
              </a:rPr>
              <a:t> time in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world</a:t>
            </a:r>
            <a:r>
              <a:rPr lang="de-DE" altLang="en-US" i="1" dirty="0">
                <a:effectLst>
                  <a:outerShdw blurRad="38100" dist="38100" dir="2700000" algn="tl">
                    <a:srgbClr val="FFFFFF"/>
                  </a:outerShdw>
                </a:effectLst>
                <a:latin typeface="Times" pitchFamily="2" charset="0"/>
              </a:rPr>
              <a:t>, I am </a:t>
            </a:r>
            <a:r>
              <a:rPr lang="de-DE" altLang="en-US" i="1" dirty="0" err="1">
                <a:effectLst>
                  <a:outerShdw blurRad="38100" dist="38100" dir="2700000" algn="tl">
                    <a:srgbClr val="FFFFFF"/>
                  </a:outerShdw>
                </a:effectLst>
                <a:latin typeface="Times" pitchFamily="2" charset="0"/>
              </a:rPr>
              <a:t>extrapolating</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from</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fact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experiences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world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always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take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place</a:t>
            </a:r>
            <a:r>
              <a:rPr lang="de-DE" altLang="en-US" i="1" dirty="0">
                <a:effectLst>
                  <a:outerShdw blurRad="38100" dist="38100" dir="2700000" algn="tl">
                    <a:srgbClr val="FFFFFF"/>
                  </a:outerShdw>
                </a:effectLst>
                <a:latin typeface="Times" pitchFamily="2" charset="0"/>
              </a:rPr>
              <a:t> in time. But </a:t>
            </a:r>
            <a:r>
              <a:rPr lang="de-DE" altLang="en-US" i="1" dirty="0" err="1">
                <a:effectLst>
                  <a:outerShdw blurRad="38100" dist="38100" dir="2700000" algn="tl">
                    <a:srgbClr val="FFFFFF"/>
                  </a:outerShdw>
                </a:effectLst>
                <a:latin typeface="Times" pitchFamily="2" charset="0"/>
              </a:rPr>
              <a:t>what</a:t>
            </a:r>
            <a:r>
              <a:rPr lang="de-DE" altLang="en-US" i="1" dirty="0">
                <a:effectLst>
                  <a:outerShdw blurRad="38100" dist="38100" dir="2700000" algn="tl">
                    <a:srgbClr val="FFFFFF"/>
                  </a:outerShdw>
                </a:effectLst>
                <a:latin typeface="Times" pitchFamily="2" charset="0"/>
              </a:rPr>
              <a:t> do I </a:t>
            </a:r>
            <a:r>
              <a:rPr lang="de-DE" altLang="en-US" i="1" dirty="0" err="1">
                <a:effectLst>
                  <a:outerShdw blurRad="38100" dist="38100" dir="2700000" algn="tl">
                    <a:srgbClr val="FFFFFF"/>
                  </a:outerShdw>
                </a:effectLst>
                <a:latin typeface="Times" pitchFamily="2" charset="0"/>
              </a:rPr>
              <a:t>mean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by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experiences</a:t>
            </a:r>
            <a:r>
              <a:rPr lang="de-DE" altLang="en-US" i="1" dirty="0">
                <a:effectLst>
                  <a:outerShdw blurRad="38100" dist="38100" dir="2700000" algn="tl">
                    <a:srgbClr val="FFFFFF"/>
                  </a:outerShdw>
                </a:effectLst>
                <a:latin typeface="Times" pitchFamily="2" charset="0"/>
              </a:rPr>
              <a:t>? I </a:t>
            </a:r>
            <a:r>
              <a:rPr lang="de-DE" altLang="en-US" i="1" dirty="0" err="1">
                <a:effectLst>
                  <a:outerShdw blurRad="38100" dist="38100" dir="2700000" algn="tl">
                    <a:srgbClr val="FFFFFF"/>
                  </a:outerShdw>
                </a:effectLst>
                <a:latin typeface="Times" pitchFamily="2" charset="0"/>
              </a:rPr>
              <a:t>can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speak</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about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them</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scientifically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instances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recordings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information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To</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speak</a:t>
            </a:r>
            <a:r>
              <a:rPr lang="de-DE" altLang="en-US" i="1" dirty="0">
                <a:effectLst>
                  <a:outerShdw blurRad="38100" dist="38100" dir="2700000" algn="tl">
                    <a:srgbClr val="FFFFFF"/>
                  </a:outerShdw>
                </a:effectLst>
                <a:latin typeface="Times" pitchFamily="2" charset="0"/>
              </a:rPr>
              <a:t> so, I </a:t>
            </a:r>
            <a:r>
              <a:rPr lang="de-DE" altLang="en-US" i="1" dirty="0" err="1">
                <a:effectLst>
                  <a:outerShdw blurRad="38100" dist="38100" dir="2700000" algn="tl">
                    <a:srgbClr val="FFFFFF"/>
                  </a:outerShdw>
                </a:effectLst>
                <a:latin typeface="Times" pitchFamily="2" charset="0"/>
              </a:rPr>
              <a:t>need</a:t>
            </a:r>
            <a:r>
              <a:rPr lang="de-DE" altLang="en-US" i="1" dirty="0">
                <a:effectLst>
                  <a:outerShdw blurRad="38100" dist="38100" dir="2700000" algn="tl">
                    <a:srgbClr val="FFFFFF"/>
                  </a:outerShdw>
                </a:effectLst>
                <a:latin typeface="Times" pitchFamily="2" charset="0"/>
              </a:rPr>
              <a:t> not </a:t>
            </a:r>
            <a:r>
              <a:rPr lang="de-DE" altLang="en-US" i="1" dirty="0" err="1">
                <a:effectLst>
                  <a:outerShdw blurRad="38100" dist="38100" dir="2700000" algn="tl">
                    <a:srgbClr val="FFFFFF"/>
                  </a:outerShdw>
                </a:effectLst>
                <a:latin typeface="Times" pitchFamily="2" charset="0"/>
              </a:rPr>
              <a:t>mention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consciousness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or</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qualia</a:t>
            </a:r>
            <a:r>
              <a:rPr lang="de-DE" altLang="en-US" i="1" dirty="0">
                <a:effectLst>
                  <a:outerShdw blurRad="38100" dist="38100" dir="2700000" algn="tl">
                    <a:srgbClr val="FFFFFF"/>
                  </a:outerShdw>
                </a:effectLst>
                <a:latin typeface="Times" pitchFamily="2" charset="0"/>
              </a:rPr>
              <a:t>. But </a:t>
            </a:r>
            <a:r>
              <a:rPr lang="de-DE" altLang="en-US" i="1" dirty="0" err="1">
                <a:effectLst>
                  <a:outerShdw blurRad="38100" dist="38100" dir="2700000" algn="tl">
                    <a:srgbClr val="FFFFFF"/>
                  </a:outerShdw>
                </a:effectLst>
                <a:latin typeface="Times" pitchFamily="2" charset="0"/>
              </a:rPr>
              <a:t>this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may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be</a:t>
            </a:r>
            <a:r>
              <a:rPr lang="de-DE" altLang="en-US" i="1" dirty="0">
                <a:effectLst>
                  <a:outerShdw blurRad="38100" dist="38100" dir="2700000" algn="tl">
                    <a:srgbClr val="FFFFFF"/>
                  </a:outerShdw>
                </a:effectLst>
                <a:latin typeface="Times" pitchFamily="2" charset="0"/>
              </a:rPr>
              <a:t> an </a:t>
            </a:r>
            <a:r>
              <a:rPr lang="de-DE" altLang="en-US" i="1" dirty="0" err="1">
                <a:effectLst>
                  <a:outerShdw blurRad="38100" dist="38100" dir="2700000" algn="tl">
                    <a:srgbClr val="FFFFFF"/>
                  </a:outerShdw>
                </a:effectLst>
                <a:latin typeface="Times" pitchFamily="2" charset="0"/>
              </a:rPr>
              <a:t>evasion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because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these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experiences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have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aspects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are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consciousness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qualia</a:t>
            </a:r>
            <a:r>
              <a:rPr lang="de-DE" altLang="en-US" i="1" dirty="0">
                <a:effectLst>
                  <a:outerShdw blurRad="38100" dist="38100" dir="2700000" algn="tl">
                    <a:srgbClr val="FFFFFF"/>
                  </a:outerShdw>
                </a:effectLst>
                <a:latin typeface="Times" pitchFamily="2" charset="0"/>
              </a:rPr>
              <a:t>. So </a:t>
            </a:r>
            <a:r>
              <a:rPr lang="de-DE" altLang="en-US" i="1" dirty="0" err="1">
                <a:effectLst>
                  <a:outerShdw blurRad="38100" dist="38100" dir="2700000" algn="tl">
                    <a:srgbClr val="FFFFFF"/>
                  </a:outerShdw>
                </a:effectLst>
                <a:latin typeface="Times" pitchFamily="2" charset="0"/>
              </a:rPr>
              <a:t>my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conviction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what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real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real in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present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moment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related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to</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conviction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that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qualia</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are</a:t>
            </a:r>
            <a:r>
              <a:rPr lang="de-DE" altLang="en-US" i="1" dirty="0">
                <a:effectLst>
                  <a:outerShdw blurRad="38100" dist="38100" dir="2700000" algn="tl">
                    <a:srgbClr val="FFFFFF"/>
                  </a:outerShdw>
                </a:effectLst>
                <a:latin typeface="Times" pitchFamily="2" charset="0"/>
              </a:rPr>
              <a:t> real. </a:t>
            </a:r>
            <a:endParaRPr lang="de-DE" altLang="en-US" sz="4800" dirty="0">
              <a:latin typeface="Times-Roman" pitchFamily="2" charset="0"/>
            </a:endParaRPr>
          </a:p>
        </p:txBody>
      </p:sp>
      <p:pic>
        <p:nvPicPr>
          <p:cNvPr id="3" name="Picture 2" descr="A person with a beard and glasses&#10;&#10;Description automatically generated with medium confidence">
            <a:extLst>
              <a:ext uri="{FF2B5EF4-FFF2-40B4-BE49-F238E27FC236}">
                <a16:creationId xmlns:a16="http://schemas.microsoft.com/office/drawing/2014/main" id="{E84362E0-6959-CFC7-7D4E-E265090961AA}"/>
              </a:ext>
            </a:extLst>
          </p:cNvPr>
          <p:cNvPicPr>
            <a:picLocks noChangeAspect="1"/>
          </p:cNvPicPr>
          <p:nvPr/>
        </p:nvPicPr>
        <p:blipFill>
          <a:blip r:embed="rId2"/>
          <a:stretch>
            <a:fillRect/>
          </a:stretch>
        </p:blipFill>
        <p:spPr>
          <a:xfrm>
            <a:off x="7767638" y="184150"/>
            <a:ext cx="1912937" cy="1276350"/>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8C942606-1582-B9DE-F09A-275E3E4A2E6B}"/>
              </a:ext>
            </a:extLst>
          </p:cNvPr>
          <p:cNvSpPr txBox="1">
            <a:spLocks noChangeArrowheads="1"/>
          </p:cNvSpPr>
          <p:nvPr/>
        </p:nvSpPr>
        <p:spPr bwMode="auto">
          <a:xfrm>
            <a:off x="1169988" y="133350"/>
            <a:ext cx="8145462" cy="520065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lvl="2" indent="-609600">
              <a:spcBef>
                <a:spcPct val="50000"/>
              </a:spcBef>
              <a:defRPr/>
            </a:pPr>
            <a:r>
              <a:rPr lang="de-DE" altLang="en-US" dirty="0">
                <a:effectLst>
                  <a:outerShdw blurRad="38100" dist="38100" dir="2700000" algn="tl">
                    <a:srgbClr val="FFFFFF"/>
                  </a:outerShdw>
                </a:effectLst>
                <a:latin typeface="Times" pitchFamily="2" charset="0"/>
              </a:rPr>
              <a:t>Edward Witten, </a:t>
            </a:r>
            <a:r>
              <a:rPr lang="de-DE" altLang="en-US" dirty="0" err="1">
                <a:effectLst>
                  <a:outerShdw blurRad="38100" dist="38100" dir="2700000" algn="tl">
                    <a:srgbClr val="FFFFFF"/>
                  </a:outerShdw>
                </a:effectLst>
                <a:latin typeface="Times" pitchFamily="2" charset="0"/>
              </a:rPr>
              <a:t>mathematical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physicist</a:t>
            </a:r>
            <a:r>
              <a:rPr lang="de-DE" altLang="en-US" dirty="0">
                <a:effectLst>
                  <a:outerShdw blurRad="38100" dist="38100" dir="2700000" algn="tl">
                    <a:srgbClr val="FFFFFF"/>
                  </a:outerShdw>
                </a:effectLst>
                <a:latin typeface="Times" pitchFamily="2" charset="0"/>
              </a:rPr>
              <a:t> (1951- ) Fields </a:t>
            </a:r>
            <a:r>
              <a:rPr lang="de-DE" altLang="en-US" dirty="0" err="1">
                <a:effectLst>
                  <a:outerShdw blurRad="38100" dist="38100" dir="2700000" algn="tl">
                    <a:srgbClr val="FFFFFF"/>
                  </a:outerShdw>
                </a:effectLst>
                <a:latin typeface="Times" pitchFamily="2" charset="0"/>
              </a:rPr>
              <a:t>medal</a:t>
            </a:r>
            <a:r>
              <a:rPr lang="de-DE" altLang="en-US" dirty="0">
                <a:effectLst>
                  <a:outerShdw blurRad="38100" dist="38100" dir="2700000" algn="tl">
                    <a:srgbClr val="FFFFFF"/>
                  </a:outerShdw>
                </a:effectLst>
                <a:latin typeface="Times" pitchFamily="2" charset="0"/>
              </a:rPr>
              <a:t> 1990</a:t>
            </a:r>
          </a:p>
          <a:p>
            <a:pPr marL="0" lvl="2" indent="-609600">
              <a:spcBef>
                <a:spcPct val="50000"/>
              </a:spcBef>
              <a:defRPr/>
            </a:pPr>
            <a:r>
              <a:rPr lang="de-DE" altLang="en-US" sz="2400" dirty="0">
                <a:effectLst>
                  <a:outerShdw blurRad="38100" dist="38100" dir="2700000" algn="tl">
                    <a:srgbClr val="FFFFFF"/>
                  </a:outerShdw>
                </a:effectLst>
                <a:latin typeface="Times" pitchFamily="2" charset="0"/>
              </a:rPr>
              <a:t>String </a:t>
            </a:r>
            <a:r>
              <a:rPr lang="de-DE" altLang="en-US" sz="2400" dirty="0" err="1">
                <a:effectLst>
                  <a:outerShdw blurRad="38100" dist="38100" dir="2700000" algn="tl">
                    <a:srgbClr val="FFFFFF"/>
                  </a:outerShdw>
                </a:effectLst>
                <a:latin typeface="Times" pitchFamily="2" charset="0"/>
              </a:rPr>
              <a:t>theory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where</a:t>
            </a:r>
            <a:r>
              <a:rPr lang="de-DE" altLang="en-US" sz="2400" dirty="0">
                <a:effectLst>
                  <a:outerShdw blurRad="38100" dist="38100" dir="2700000" algn="tl">
                    <a:srgbClr val="FFFFFF"/>
                  </a:outerShdw>
                </a:effectLst>
                <a:latin typeface="Times" pitchFamily="2" charset="0"/>
              </a:rPr>
              <a:t> Witten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 prominent </a:t>
            </a:r>
            <a:r>
              <a:rPr lang="de-DE" altLang="en-US" sz="2400" dirty="0" err="1">
                <a:effectLst>
                  <a:outerShdw blurRad="38100" dist="38100" dir="2700000" algn="tl">
                    <a:srgbClr val="FFFFFF"/>
                  </a:outerShdw>
                </a:effectLst>
                <a:latin typeface="Times" pitchFamily="2" charset="0"/>
              </a:rPr>
              <a:t>scholar</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is</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theoretical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framework</a:t>
            </a:r>
            <a:r>
              <a:rPr lang="de-DE" altLang="en-US" sz="2400" dirty="0">
                <a:effectLst>
                  <a:outerShdw blurRad="38100" dist="38100" dir="2700000" algn="tl">
                    <a:srgbClr val="FFFFFF"/>
                  </a:outerShdw>
                </a:effectLst>
                <a:latin typeface="Times" pitchFamily="2" charset="0"/>
              </a:rPr>
              <a:t> in </a:t>
            </a:r>
            <a:r>
              <a:rPr lang="de-DE" altLang="en-US" sz="2400" dirty="0" err="1">
                <a:effectLst>
                  <a:outerShdw blurRad="38100" dist="38100" dir="2700000" algn="tl">
                    <a:srgbClr val="FFFFFF"/>
                  </a:outerShdw>
                </a:effectLst>
                <a:latin typeface="Times" pitchFamily="2" charset="0"/>
              </a:rPr>
              <a:t>which</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point</a:t>
            </a:r>
            <a:r>
              <a:rPr lang="de-DE" altLang="en-US" sz="2400" dirty="0">
                <a:effectLst>
                  <a:outerShdw blurRad="38100" dist="38100" dir="2700000" algn="tl">
                    <a:srgbClr val="FFFFFF"/>
                  </a:outerShdw>
                </a:effectLst>
                <a:latin typeface="Times" pitchFamily="2" charset="0"/>
              </a:rPr>
              <a:t>-like </a:t>
            </a:r>
            <a:r>
              <a:rPr lang="de-DE" altLang="en-US" sz="2400" dirty="0" err="1">
                <a:effectLst>
                  <a:outerShdw blurRad="38100" dist="38100" dir="2700000" algn="tl">
                    <a:srgbClr val="FFFFFF"/>
                  </a:outerShdw>
                </a:effectLst>
                <a:latin typeface="Times" pitchFamily="2" charset="0"/>
              </a:rPr>
              <a:t>particles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particle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physics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are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replaced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one</a:t>
            </a:r>
            <a:r>
              <a:rPr lang="de-DE" altLang="en-US" sz="2400" dirty="0">
                <a:effectLst>
                  <a:outerShdw blurRad="38100" dist="38100" dir="2700000" algn="tl">
                    <a:srgbClr val="FFFFFF"/>
                  </a:outerShdw>
                </a:effectLst>
                <a:latin typeface="Times" pitchFamily="2" charset="0"/>
              </a:rPr>
              <a:t>-dimensional </a:t>
            </a:r>
            <a:r>
              <a:rPr lang="de-DE" altLang="en-US" sz="2400" dirty="0" err="1">
                <a:effectLst>
                  <a:outerShdw blurRad="38100" dist="38100" dir="2700000" algn="tl">
                    <a:srgbClr val="FFFFFF"/>
                  </a:outerShdw>
                </a:effectLst>
                <a:latin typeface="Times" pitchFamily="2" charset="0"/>
              </a:rPr>
              <a:t>objects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called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strings</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kind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gestures</a:t>
            </a:r>
            <a:r>
              <a:rPr lang="de-DE" altLang="en-US" sz="2400" dirty="0">
                <a:effectLst>
                  <a:outerShdw blurRad="38100" dist="38100" dir="2700000" algn="tl">
                    <a:srgbClr val="FFFFFF"/>
                  </a:outerShdw>
                </a:effectLst>
                <a:latin typeface="Times" pitchFamily="2" charset="0"/>
              </a:rPr>
              <a:t> in </a:t>
            </a:r>
            <a:r>
              <a:rPr lang="de-DE" altLang="en-US" sz="2400" dirty="0" err="1">
                <a:effectLst>
                  <a:outerShdw blurRad="38100" dist="38100" dir="2700000" algn="tl">
                    <a:srgbClr val="FFFFFF"/>
                  </a:outerShdw>
                </a:effectLst>
                <a:latin typeface="Times" pitchFamily="2" charset="0"/>
              </a:rPr>
              <a:t>physics</a:t>
            </a:r>
            <a:r>
              <a:rPr lang="de-DE" altLang="en-US" sz="2400" dirty="0">
                <a:effectLst>
                  <a:outerShdw blurRad="38100" dist="38100" dir="2700000" algn="tl">
                    <a:srgbClr val="FFFFFF"/>
                  </a:outerShdw>
                </a:effectLst>
                <a:latin typeface="Times" pitchFamily="2" charset="0"/>
              </a:rPr>
              <a:t>. String </a:t>
            </a:r>
            <a:r>
              <a:rPr lang="de-DE" altLang="en-US" sz="2400" dirty="0" err="1">
                <a:effectLst>
                  <a:outerShdw blurRad="38100" dist="38100" dir="2700000" algn="tl">
                    <a:srgbClr val="FFFFFF"/>
                  </a:outerShdw>
                </a:effectLst>
                <a:latin typeface="Times" pitchFamily="2" charset="0"/>
              </a:rPr>
              <a:t>theory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describes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how</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these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strings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propagate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through</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space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interact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with</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each</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other</a:t>
            </a:r>
            <a:r>
              <a:rPr lang="de-DE" altLang="en-US" sz="2400" dirty="0">
                <a:effectLst>
                  <a:outerShdw blurRad="38100" dist="38100" dir="2700000" algn="tl">
                    <a:srgbClr val="FFFFFF"/>
                  </a:outerShdw>
                </a:effectLst>
                <a:latin typeface="Times" pitchFamily="2" charset="0"/>
              </a:rPr>
              <a:t>. On </a:t>
            </a:r>
            <a:r>
              <a:rPr lang="de-DE" altLang="en-US" sz="2400" dirty="0" err="1">
                <a:effectLst>
                  <a:outerShdw blurRad="38100" dist="38100" dir="2700000" algn="tl">
                    <a:srgbClr val="FFFFFF"/>
                  </a:outerShdw>
                </a:effectLst>
                <a:latin typeface="Times" pitchFamily="2" charset="0"/>
              </a:rPr>
              <a:t>distance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scales</a:t>
            </a:r>
            <a:r>
              <a:rPr lang="de-DE" altLang="en-US" sz="2400" dirty="0">
                <a:effectLst>
                  <a:outerShdw blurRad="38100" dist="38100" dir="2700000" algn="tl">
                    <a:srgbClr val="FFFFFF"/>
                  </a:outerShdw>
                </a:effectLst>
                <a:latin typeface="Times" pitchFamily="2" charset="0"/>
              </a:rPr>
              <a:t> larger </a:t>
            </a:r>
            <a:r>
              <a:rPr lang="de-DE" altLang="en-US" sz="2400" dirty="0" err="1">
                <a:effectLst>
                  <a:outerShdw blurRad="38100" dist="38100" dir="2700000" algn="tl">
                    <a:srgbClr val="FFFFFF"/>
                  </a:outerShdw>
                </a:effectLst>
                <a:latin typeface="Times" pitchFamily="2" charset="0"/>
              </a:rPr>
              <a:t>than</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string</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scale</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string</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looks</a:t>
            </a:r>
            <a:r>
              <a:rPr lang="de-DE" altLang="en-US" sz="2400" dirty="0">
                <a:effectLst>
                  <a:outerShdw blurRad="38100" dist="38100" dir="2700000" algn="tl">
                    <a:srgbClr val="FFFFFF"/>
                  </a:outerShdw>
                </a:effectLst>
                <a:latin typeface="Times" pitchFamily="2" charset="0"/>
              </a:rPr>
              <a:t> just like an </a:t>
            </a:r>
            <a:r>
              <a:rPr lang="de-DE" altLang="en-US" sz="2400" dirty="0" err="1">
                <a:effectLst>
                  <a:outerShdw blurRad="38100" dist="38100" dir="2700000" algn="tl">
                    <a:srgbClr val="FFFFFF"/>
                  </a:outerShdw>
                </a:effectLst>
                <a:latin typeface="Times" pitchFamily="2" charset="0"/>
              </a:rPr>
              <a:t>ordinary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particle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with</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its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mass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charge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and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other</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properties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determined</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by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vibrational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state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string. In </a:t>
            </a:r>
            <a:r>
              <a:rPr lang="de-DE" altLang="en-US" sz="2400" dirty="0" err="1">
                <a:effectLst>
                  <a:outerShdw blurRad="38100" dist="38100" dir="2700000" algn="tl">
                    <a:srgbClr val="FFFFFF"/>
                  </a:outerShdw>
                </a:effectLst>
                <a:latin typeface="Times" pitchFamily="2" charset="0"/>
              </a:rPr>
              <a:t>string</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theory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one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many</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vibrational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states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of</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string</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r>
              <a:rPr lang="de-DE" altLang="en-US" sz="2400" dirty="0" err="1">
                <a:effectLst>
                  <a:outerShdw blurRad="38100" dist="38100" dir="2700000" algn="tl">
                    <a:srgbClr val="FFFFFF"/>
                  </a:outerShdw>
                </a:effectLst>
                <a:latin typeface="Times" pitchFamily="2" charset="0"/>
              </a:rPr>
              <a:t>corresponds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to</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graviton</a:t>
            </a:r>
            <a:r>
              <a:rPr lang="de-DE" altLang="en-US" sz="2400" dirty="0">
                <a:effectLst>
                  <a:outerShdw blurRad="38100" dist="38100" dir="2700000" algn="tl">
                    <a:srgbClr val="FFFFFF"/>
                  </a:outerShdw>
                </a:effectLst>
                <a:latin typeface="Times" pitchFamily="2" charset="0"/>
              </a:rPr>
              <a:t>, a </a:t>
            </a:r>
            <a:r>
              <a:rPr lang="de-DE" altLang="en-US" sz="2400" dirty="0" err="1">
                <a:effectLst>
                  <a:outerShdw blurRad="38100" dist="38100" dir="2700000" algn="tl">
                    <a:srgbClr val="FFFFFF"/>
                  </a:outerShdw>
                </a:effectLst>
                <a:latin typeface="Times" pitchFamily="2" charset="0"/>
              </a:rPr>
              <a:t>quantum</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mechanical</a:t>
            </a: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r>
              <a:rPr lang="de-DE" altLang="en-US" sz="2400" dirty="0" err="1">
                <a:effectLst>
                  <a:outerShdw blurRad="38100" dist="38100" dir="2700000" algn="tl">
                    <a:srgbClr val="FFFFFF"/>
                  </a:outerShdw>
                </a:effectLst>
                <a:latin typeface="Times" pitchFamily="2" charset="0"/>
              </a:rPr>
              <a:t>particle</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that</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carries</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gravitational</a:t>
            </a:r>
            <a:r>
              <a:rPr lang="de-DE" altLang="en-US" sz="2400" dirty="0">
                <a:effectLst>
                  <a:outerShdw blurRad="38100" dist="38100" dir="2700000" algn="tl">
                    <a:srgbClr val="FFFFFF"/>
                  </a:outerShdw>
                </a:effectLst>
                <a:latin typeface="Times" pitchFamily="2" charset="0"/>
              </a:rPr>
              <a:t> </a:t>
            </a:r>
            <a:r>
              <a:rPr lang="de-DE" altLang="en-US" sz="2400" dirty="0" err="1">
                <a:effectLst>
                  <a:outerShdw blurRad="38100" dist="38100" dir="2700000" algn="tl">
                    <a:srgbClr val="FFFFFF"/>
                  </a:outerShdw>
                </a:effectLst>
                <a:latin typeface="Times" pitchFamily="2" charset="0"/>
              </a:rPr>
              <a:t>force</a:t>
            </a:r>
            <a:r>
              <a:rPr lang="de-DE" altLang="en-US" sz="2400" dirty="0">
                <a:effectLst>
                  <a:outerShdw blurRad="38100" dist="38100" dir="2700000" algn="tl">
                    <a:srgbClr val="FFFFFF"/>
                  </a:outerShdw>
                </a:effectLst>
                <a:latin typeface="Times" pitchFamily="2" charset="0"/>
              </a:rPr>
              <a:t>. </a:t>
            </a:r>
          </a:p>
        </p:txBody>
      </p:sp>
      <p:pic>
        <p:nvPicPr>
          <p:cNvPr id="3" name="Picture 2" descr="A person wearing glasses&#10;&#10;Description automatically generated with medium confidence">
            <a:extLst>
              <a:ext uri="{FF2B5EF4-FFF2-40B4-BE49-F238E27FC236}">
                <a16:creationId xmlns:a16="http://schemas.microsoft.com/office/drawing/2014/main" id="{EDC70E74-3142-8311-6D9C-4518E7E631E5}"/>
              </a:ext>
            </a:extLst>
          </p:cNvPr>
          <p:cNvPicPr>
            <a:picLocks noChangeAspect="1"/>
          </p:cNvPicPr>
          <p:nvPr/>
        </p:nvPicPr>
        <p:blipFill rotWithShape="1">
          <a:blip r:embed="rId2"/>
          <a:srcRect l="9668" r="12854" b="17065"/>
          <a:stretch/>
        </p:blipFill>
        <p:spPr>
          <a:xfrm>
            <a:off x="7777163" y="4238625"/>
            <a:ext cx="1839912" cy="2370138"/>
          </a:xfrm>
          <a:prstGeom prst="rect">
            <a:avLst/>
          </a:prstGeom>
          <a:effectLst>
            <a:outerShdw blurRad="50800" dist="38100" dir="2700000" sx="103000" sy="103000" algn="tl" rotWithShape="0">
              <a:prstClr val="black">
                <a:alpha val="40000"/>
              </a:prstClr>
            </a:outerShdw>
          </a:effectLst>
        </p:spPr>
      </p:pic>
      <p:pic>
        <p:nvPicPr>
          <p:cNvPr id="5" name="Picture 4" descr="A picture containing text, blackboard&#10;&#10;Description automatically generated">
            <a:extLst>
              <a:ext uri="{FF2B5EF4-FFF2-40B4-BE49-F238E27FC236}">
                <a16:creationId xmlns:a16="http://schemas.microsoft.com/office/drawing/2014/main" id="{312169E7-0A25-5033-9D09-C1C759ECA66F}"/>
              </a:ext>
            </a:extLst>
          </p:cNvPr>
          <p:cNvPicPr>
            <a:picLocks noChangeAspect="1"/>
          </p:cNvPicPr>
          <p:nvPr/>
        </p:nvPicPr>
        <p:blipFill>
          <a:blip r:embed="rId3"/>
          <a:stretch>
            <a:fillRect/>
          </a:stretch>
        </p:blipFill>
        <p:spPr>
          <a:xfrm>
            <a:off x="5381625" y="5297488"/>
            <a:ext cx="2012950" cy="1427162"/>
          </a:xfrm>
          <a:prstGeom prst="rect">
            <a:avLst/>
          </a:prstGeom>
          <a:solidFill>
            <a:srgbClr val="EDFFF8"/>
          </a:solidFill>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0E36CA4C-F593-6C83-D7FF-30D97DA2A008}"/>
              </a:ext>
            </a:extLst>
          </p:cNvPr>
          <p:cNvSpPr txBox="1">
            <a:spLocks noChangeArrowheads="1"/>
          </p:cNvSpPr>
          <p:nvPr/>
        </p:nvSpPr>
        <p:spPr bwMode="auto">
          <a:xfrm>
            <a:off x="1112838" y="576263"/>
            <a:ext cx="8642350" cy="61245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a:effectLst>
                  <a:outerShdw blurRad="38100" dist="38100" dir="2700000" algn="tl">
                    <a:srgbClr val="FFFFFF"/>
                  </a:outerShdw>
                </a:effectLst>
                <a:latin typeface="Times" pitchFamily="2" charset="0"/>
              </a:rPr>
              <a:t>I.3.1 Psychological </a:t>
            </a:r>
            <a:r>
              <a:rPr lang="de-DE" altLang="en-US" dirty="0" err="1">
                <a:effectLst>
                  <a:outerShdw blurRad="38100" dist="38100" dir="2700000" algn="tl">
                    <a:srgbClr val="FFFFFF"/>
                  </a:outerShdw>
                </a:effectLst>
                <a:latin typeface="Times" pitchFamily="2" charset="0"/>
              </a:rPr>
              <a:t>Gesture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a:effectLst>
                  <a:outerShdw blurRad="38100" dist="38100" dir="2700000" algn="tl">
                    <a:srgbClr val="FFFFFF"/>
                  </a:outerShdw>
                </a:effectLst>
                <a:latin typeface="Times" pitchFamily="2" charset="0"/>
              </a:rPr>
              <a:t>(Adam </a:t>
            </a:r>
            <a:r>
              <a:rPr lang="de-DE" altLang="en-US" dirty="0" err="1">
                <a:effectLst>
                  <a:outerShdw blurRad="38100" dist="38100" dir="2700000" algn="tl">
                    <a:srgbClr val="FFFFFF"/>
                  </a:outerShdw>
                </a:effectLst>
                <a:latin typeface="Times" pitchFamily="2" charset="0"/>
              </a:rPr>
              <a:t>Kendon</a:t>
            </a:r>
            <a:r>
              <a:rPr lang="de-DE" altLang="en-US" dirty="0">
                <a:effectLst>
                  <a:outerShdw blurRad="38100" dist="38100" dir="2700000" algn="tl">
                    <a:srgbClr val="FFFFFF"/>
                  </a:outerShdw>
                </a:effectLst>
                <a:latin typeface="Times" pitchFamily="2" charset="0"/>
              </a:rPr>
              <a:t> &amp; David Mac </a:t>
            </a:r>
            <a:r>
              <a:rPr lang="de-DE" altLang="en-US" dirty="0" err="1">
                <a:effectLst>
                  <a:outerShdw blurRad="38100" dist="38100" dir="2700000" algn="tl">
                    <a:srgbClr val="FFFFFF"/>
                  </a:outerShdw>
                </a:effectLst>
                <a:latin typeface="Times" pitchFamily="2" charset="0"/>
              </a:rPr>
              <a:t>Neill</a:t>
            </a:r>
            <a:r>
              <a:rPr lang="de-DE" altLang="en-US" dirty="0">
                <a:effectLst>
                  <a:outerShdw blurRad="38100" dist="38100" dir="2700000" algn="tl">
                    <a:srgbClr val="FFFFFF"/>
                  </a:outerShdw>
                </a:effectLst>
                <a:latin typeface="Times" pitchFamily="2" charset="0"/>
              </a:rPr>
              <a:t>)</a:t>
            </a:r>
          </a:p>
          <a:p>
            <a:pPr marL="0">
              <a:spcBef>
                <a:spcPct val="50000"/>
              </a:spcBef>
              <a:defRPr/>
            </a:pPr>
            <a:r>
              <a:rPr lang="en-US" sz="2400" dirty="0" err="1">
                <a:effectLst>
                  <a:outerShdw blurRad="50800" dist="38100" dir="2700000" algn="tl" rotWithShape="0">
                    <a:srgbClr val="FFFFFF"/>
                  </a:outerShdw>
                </a:effectLst>
              </a:rPr>
              <a:t>Kendon</a:t>
            </a:r>
            <a:r>
              <a:rPr lang="en-US" sz="2400" dirty="0">
                <a:effectLst>
                  <a:outerShdw blurRad="50800" dist="38100" dir="2700000" algn="tl" rotWithShape="0">
                    <a:srgbClr val="FFFFFF"/>
                  </a:outerShdw>
                </a:effectLst>
              </a:rPr>
              <a:t> then cites the Oxford English </a:t>
            </a:r>
            <a:br>
              <a:rPr lang="en-US" sz="2400" dirty="0">
                <a:effectLst>
                  <a:outerShdw blurRad="50800" dist="38100" dir="2700000" algn="tl" rotWithShape="0">
                    <a:srgbClr val="FFFFFF"/>
                  </a:outerShdw>
                </a:effectLst>
              </a:rPr>
            </a:br>
            <a:r>
              <a:rPr lang="en-US" sz="2400" dirty="0">
                <a:effectLst>
                  <a:outerShdw blurRad="50800" dist="38100" dir="2700000" algn="tl" rotWithShape="0">
                    <a:srgbClr val="FFFFFF"/>
                  </a:outerShdw>
                </a:effectLst>
              </a:rPr>
              <a:t>Dictionary (2nd edition 1989) where </a:t>
            </a:r>
            <a:br>
              <a:rPr lang="en-US" sz="2400" dirty="0">
                <a:effectLst>
                  <a:outerShdw blurRad="50800" dist="38100" dir="2700000" algn="tl" rotWithShape="0">
                    <a:srgbClr val="FFFFFF"/>
                  </a:outerShdw>
                </a:effectLst>
              </a:rPr>
            </a:br>
            <a:r>
              <a:rPr lang="en-US" sz="2400" dirty="0">
                <a:effectLst>
                  <a:outerShdw blurRad="50800" dist="38100" dir="2700000" algn="tl" rotWithShape="0">
                    <a:srgbClr val="FFFFFF"/>
                  </a:outerShdw>
                </a:effectLst>
              </a:rPr>
              <a:t>‘gesture’ is defined as “a movement of </a:t>
            </a:r>
            <a:br>
              <a:rPr lang="en-US" sz="2400" dirty="0">
                <a:effectLst>
                  <a:outerShdw blurRad="50800" dist="38100" dir="2700000" algn="tl" rotWithShape="0">
                    <a:srgbClr val="FFFFFF"/>
                  </a:outerShdw>
                </a:effectLst>
              </a:rPr>
            </a:br>
            <a:r>
              <a:rPr lang="en-US" sz="2400" dirty="0">
                <a:effectLst>
                  <a:outerShdw blurRad="50800" dist="38100" dir="2700000" algn="tl" rotWithShape="0">
                    <a:srgbClr val="FFFFFF"/>
                  </a:outerShdw>
                </a:effectLst>
              </a:rPr>
              <a:t>the body, or any part of it, that is expressive of thought or feeling.”  </a:t>
            </a:r>
          </a:p>
          <a:p>
            <a:pPr marL="0">
              <a:spcBef>
                <a:spcPct val="50000"/>
              </a:spcBef>
              <a:defRPr/>
            </a:pPr>
            <a:r>
              <a:rPr lang="en-US" sz="2400" dirty="0">
                <a:effectLst>
                  <a:outerShdw blurRad="50800" dist="38100" dir="2700000" algn="tl" rotWithShape="0">
                    <a:srgbClr val="FFFFFF"/>
                  </a:outerShdw>
                </a:effectLst>
              </a:rPr>
              <a:t>He concludes:“ ‘Gesture’ we suggest, then, is a label for actions that have the features of manifest deliberate expressiveness.” The critical concept is ‘expressiveness’. </a:t>
            </a:r>
            <a:r>
              <a:rPr lang="en-US" sz="2400" dirty="0" err="1">
                <a:effectLst>
                  <a:outerShdw blurRad="50800" dist="38100" dir="2700000" algn="tl" rotWithShape="0">
                    <a:srgbClr val="FFFFFF"/>
                  </a:outerShdw>
                </a:effectLst>
              </a:rPr>
              <a:t>Kendon</a:t>
            </a:r>
            <a:r>
              <a:rPr lang="en-US" sz="2400" dirty="0">
                <a:effectLst>
                  <a:outerShdw blurRad="50800" dist="38100" dir="2700000" algn="tl" rotWithShape="0">
                    <a:srgbClr val="FFFFFF"/>
                  </a:outerShdw>
                </a:effectLst>
              </a:rPr>
              <a:t> makes this clear in his comment following that definition: “The more a movement shares these features (manifest deliberate expressiveness, G.M.), the more likely it is to be given privileged status in the attention of another an to be seen as part of the individual’s effort to </a:t>
            </a:r>
            <a:r>
              <a:rPr lang="en-US" sz="2400" i="1" dirty="0">
                <a:effectLst>
                  <a:outerShdw blurRad="50800" dist="38100" dir="2700000" algn="tl" rotWithShape="0">
                    <a:srgbClr val="FFFFFF"/>
                  </a:outerShdw>
                </a:effectLst>
              </a:rPr>
              <a:t>convey</a:t>
            </a:r>
            <a:r>
              <a:rPr lang="en-US" sz="2400" dirty="0">
                <a:effectLst>
                  <a:outerShdw blurRad="50800" dist="38100" dir="2700000" algn="tl" rotWithShape="0">
                    <a:srgbClr val="FFFFFF"/>
                  </a:outerShdw>
                </a:effectLst>
              </a:rPr>
              <a:t> meaning.”</a:t>
            </a:r>
            <a:endParaRPr lang="de-DE" altLang="en-US" sz="2400" dirty="0">
              <a:latin typeface="Times-Roman" pitchFamily="2" charset="0"/>
            </a:endParaRPr>
          </a:p>
        </p:txBody>
      </p:sp>
      <p:pic>
        <p:nvPicPr>
          <p:cNvPr id="5122" name="Picture 3" descr="A picture containing person, outdoor&#10;&#10;Description automatically generated">
            <a:extLst>
              <a:ext uri="{FF2B5EF4-FFF2-40B4-BE49-F238E27FC236}">
                <a16:creationId xmlns:a16="http://schemas.microsoft.com/office/drawing/2014/main" id="{ECD213E6-05BC-90DE-36CC-C6E876870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204788"/>
            <a:ext cx="27765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4F070FED-07C9-4923-BEEF-58A4C9AABC5C}"/>
              </a:ext>
            </a:extLst>
          </p:cNvPr>
          <p:cNvSpPr txBox="1">
            <a:spLocks noChangeArrowheads="1"/>
          </p:cNvSpPr>
          <p:nvPr/>
        </p:nvSpPr>
        <p:spPr bwMode="auto">
          <a:xfrm>
            <a:off x="1144588" y="439738"/>
            <a:ext cx="8642350" cy="581660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en-US" sz="2400" dirty="0">
                <a:effectLst>
                  <a:outerShdw blurRad="50800" dist="38100" dir="2700000" algn="tl" rotWithShape="0">
                    <a:srgbClr val="FFFFFF"/>
                  </a:outerShdw>
                </a:effectLst>
              </a:rPr>
              <a:t>Our reference to McNeill is his book “Gesture &amp; Thought”. In the introduction, he defines the general scope of his theory:</a:t>
            </a:r>
          </a:p>
          <a:p>
            <a:pPr marL="0">
              <a:spcBef>
                <a:spcPct val="50000"/>
              </a:spcBef>
              <a:defRPr/>
            </a:pPr>
            <a:r>
              <a:rPr lang="en-US" sz="2400" i="1" dirty="0">
                <a:effectLst>
                  <a:outerShdw blurRad="50800" dist="38100" dir="2700000" algn="tl" rotWithShape="0">
                    <a:srgbClr val="FFFFFF"/>
                  </a:outerShdw>
                </a:effectLst>
              </a:rPr>
              <a:t>Now [the emphasis] is how gestures fuel thought and speech.(...) Gesture, language, and thought are seen as different cognitive, and ultimately biological levels. (...) Gestures are active participants in speaking and thinking.</a:t>
            </a:r>
          </a:p>
          <a:p>
            <a:pPr marL="0">
              <a:spcBef>
                <a:spcPct val="50000"/>
              </a:spcBef>
              <a:defRPr/>
            </a:pPr>
            <a:r>
              <a:rPr lang="en-US" sz="2400" dirty="0">
                <a:effectLst>
                  <a:outerShdw blurRad="50800" dist="38100" dir="2700000" algn="tl" rotWithShape="0">
                    <a:srgbClr val="FFFFFF"/>
                  </a:outerShdw>
                </a:effectLst>
              </a:rPr>
              <a:t>This makes clear that McNeill is restricting his gesture theory to </a:t>
            </a:r>
            <a:r>
              <a:rPr lang="en-US" sz="2400" i="1" dirty="0">
                <a:effectLst>
                  <a:outerShdw blurRad="50800" dist="38100" dir="2700000" algn="tl" rotWithShape="0">
                    <a:srgbClr val="FFFFFF"/>
                  </a:outerShdw>
                </a:effectLst>
              </a:rPr>
              <a:t>gestures that are in different ways coexisting with language</a:t>
            </a:r>
            <a:r>
              <a:rPr lang="en-US" sz="2400" dirty="0">
                <a:effectLst>
                  <a:outerShdw blurRad="50800" dist="38100" dir="2700000" algn="tl" rotWithShape="0">
                    <a:srgbClr val="FFFFFF"/>
                  </a:outerShdw>
                </a:effectLst>
              </a:rPr>
              <a:t>, this is also the reason he uses the concept of “language” in two ways: first as the linguistic phenomenon, and then in a larger sense—we might say: in a semiotic sense—as a system where the linguistic language is joined by the gestural part of language. </a:t>
            </a:r>
          </a:p>
          <a:p>
            <a:pPr marL="0">
              <a:spcBef>
                <a:spcPct val="50000"/>
              </a:spcBef>
              <a:defRPr/>
            </a:pPr>
            <a:r>
              <a:rPr lang="en-US" sz="2400" dirty="0">
                <a:effectLst>
                  <a:outerShdw blurRad="50800" dist="38100" dir="2700000" algn="tl" rotWithShape="0">
                    <a:srgbClr val="FFFFFF"/>
                  </a:outerShdw>
                </a:effectLst>
              </a:rPr>
              <a:t>“To treat gestures in isolation from speech makes no more sense than to read a book by only looking at the ‘g’s.”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15518240" presetClass="entr" presetSubtype="0" fill="hold" nodeType="clickEffect">
                                  <p:stCondLst>
                                    <p:cond delay="0"/>
                                  </p:stCondLst>
                                  <p:childTnLst>
                                    <p:set>
                                      <p:cBhvr>
                                        <p:cTn id="18"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A9810D24-5857-ED53-2A54-13795C93DEAC}"/>
              </a:ext>
            </a:extLst>
          </p:cNvPr>
          <p:cNvSpPr txBox="1">
            <a:spLocks noChangeArrowheads="1"/>
          </p:cNvSpPr>
          <p:nvPr/>
        </p:nvSpPr>
        <p:spPr bwMode="auto">
          <a:xfrm>
            <a:off x="1071563" y="1049338"/>
            <a:ext cx="8316912" cy="618648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a:spcBef>
                <a:spcPct val="50000"/>
              </a:spcBef>
              <a:defRPr/>
            </a:pPr>
            <a:r>
              <a:rPr lang="de-DE" altLang="en-US" dirty="0">
                <a:effectLst>
                  <a:outerShdw blurRad="38100" dist="38100" dir="2700000" algn="tl">
                    <a:srgbClr val="FFFFFF"/>
                  </a:outerShdw>
                </a:effectLst>
                <a:latin typeface="Times" pitchFamily="2" charset="0"/>
              </a:rPr>
              <a:t>I.3.2 </a:t>
            </a:r>
            <a:r>
              <a:rPr lang="de-DE" altLang="en-US" dirty="0" err="1">
                <a:effectLst>
                  <a:outerShdw blurRad="38100" dist="38100" dir="2700000" algn="tl">
                    <a:srgbClr val="FFFFFF"/>
                  </a:outerShdw>
                </a:effectLst>
                <a:latin typeface="Times" pitchFamily="2" charset="0"/>
              </a:rPr>
              <a:t>Creativity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Theory</a:t>
            </a:r>
            <a:endParaRPr lang="de-DE" altLang="en-US" dirty="0">
              <a:effectLst>
                <a:outerShdw blurRad="38100" dist="38100" dir="2700000" algn="tl">
                  <a:srgbClr val="FFFFFF"/>
                </a:outerShdw>
              </a:effectLst>
              <a:latin typeface="Times" pitchFamily="2" charset="0"/>
            </a:endParaRPr>
          </a:p>
          <a:p>
            <a:pPr>
              <a:spcBef>
                <a:spcPct val="50000"/>
              </a:spcBef>
              <a:defRPr/>
            </a:pPr>
            <a:r>
              <a:rPr lang="de-DE" altLang="en-US" dirty="0">
                <a:effectLst>
                  <a:outerShdw blurRad="38100" dist="38100" dir="2700000" algn="tl">
                    <a:srgbClr val="FFFFFF"/>
                  </a:outerShdw>
                </a:effectLst>
                <a:latin typeface="Times" pitchFamily="2" charset="0"/>
              </a:rPr>
              <a:t> </a:t>
            </a:r>
          </a:p>
          <a:p>
            <a:pPr marL="0">
              <a:spcBef>
                <a:spcPct val="50000"/>
              </a:spcBef>
              <a:defRPr/>
            </a:pPr>
            <a:r>
              <a:rPr lang="de-DE" altLang="en-US" dirty="0">
                <a:effectLst>
                  <a:outerShdw blurRad="38100" dist="38100" dir="2700000" algn="tl">
                    <a:srgbClr val="FFFFFF"/>
                  </a:outerShdw>
                </a:effectLst>
                <a:latin typeface="Times" pitchFamily="2" charset="0"/>
              </a:rPr>
              <a:t>In Susan Goldin-</a:t>
            </a:r>
            <a:r>
              <a:rPr lang="de-DE" altLang="en-US" dirty="0" err="1">
                <a:effectLst>
                  <a:outerShdw blurRad="38100" dist="38100" dir="2700000" algn="tl">
                    <a:srgbClr val="FFFFFF"/>
                  </a:outerShdw>
                </a:effectLst>
                <a:latin typeface="Times" pitchFamily="2" charset="0"/>
              </a:rPr>
              <a:t>Meadow’s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book</a:t>
            </a:r>
            <a:r>
              <a:rPr lang="de-DE" altLang="en-US" dirty="0">
                <a:effectLst>
                  <a:outerShdw blurRad="38100" dist="38100" dir="2700000" algn="tl">
                    <a:srgbClr val="FFFFFF"/>
                  </a:outerShdw>
                </a:effectLst>
                <a:latin typeface="Times" pitchFamily="2" charset="0"/>
              </a:rPr>
              <a:t> </a:t>
            </a:r>
            <a:r>
              <a:rPr lang="de-DE" altLang="en-US" i="1" dirty="0">
                <a:effectLst>
                  <a:outerShdw blurRad="38100" dist="38100" dir="2700000" algn="tl">
                    <a:srgbClr val="FFFFFF"/>
                  </a:outerShdw>
                </a:effectLst>
                <a:latin typeface="Times" pitchFamily="2" charset="0"/>
              </a:rPr>
              <a:t>Hearing </a:t>
            </a:r>
            <a:r>
              <a:rPr lang="de-DE" altLang="en-US" i="1" dirty="0" err="1">
                <a:effectLst>
                  <a:outerShdw blurRad="38100" dist="38100" dir="2700000" algn="tl">
                    <a:srgbClr val="FFFFFF"/>
                  </a:outerShdw>
                </a:effectLst>
                <a:latin typeface="Times" pitchFamily="2" charset="0"/>
              </a:rPr>
              <a:t>gesture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How</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our</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hands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help</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us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think</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investigates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role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development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child’s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ability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reason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mathematically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writes</a:t>
            </a:r>
            <a:r>
              <a:rPr lang="de-DE" altLang="en-US" dirty="0">
                <a:effectLst>
                  <a:outerShdw blurRad="38100" dist="38100" dir="2700000" algn="tl">
                    <a:srgbClr val="FFFFFF"/>
                  </a:outerShdw>
                </a:effectLst>
                <a:latin typeface="Times" pitchFamily="2" charset="0"/>
              </a:rPr>
              <a:t>: </a:t>
            </a:r>
          </a:p>
          <a:p>
            <a:pPr marL="0">
              <a:spcBef>
                <a:spcPct val="50000"/>
              </a:spcBef>
              <a:defRPr/>
            </a:pPr>
            <a:r>
              <a:rPr lang="de-DE" altLang="en-US" i="1" dirty="0" err="1">
                <a:effectLst>
                  <a:outerShdw blurRad="38100" dist="38100" dir="2700000" algn="tl">
                    <a:srgbClr val="FFFFFF"/>
                  </a:outerShdw>
                </a:effectLst>
                <a:latin typeface="Times" pitchFamily="2" charset="0"/>
              </a:rPr>
              <a:t>Advances</a:t>
            </a:r>
            <a:r>
              <a:rPr lang="de-DE" altLang="en-US" i="1" dirty="0">
                <a:effectLst>
                  <a:outerShdw blurRad="38100" dist="38100" dir="2700000" algn="tl">
                    <a:srgbClr val="FFFFFF"/>
                  </a:outerShdw>
                </a:effectLst>
                <a:latin typeface="Times" pitchFamily="2" charset="0"/>
              </a:rPr>
              <a:t> in </a:t>
            </a:r>
            <a:r>
              <a:rPr lang="de-DE" altLang="en-US" i="1" dirty="0" err="1">
                <a:effectLst>
                  <a:outerShdw blurRad="38100" dist="38100" dir="2700000" algn="tl">
                    <a:srgbClr val="FFFFFF"/>
                  </a:outerShdw>
                </a:effectLst>
                <a:latin typeface="Times" pitchFamily="2" charset="0"/>
              </a:rPr>
              <a:t>mathematical</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reasoning</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are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very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likely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to</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come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first</a:t>
            </a:r>
            <a:r>
              <a:rPr lang="de-DE" altLang="en-US" i="1" dirty="0">
                <a:effectLst>
                  <a:outerShdw blurRad="38100" dist="38100" dir="2700000" algn="tl">
                    <a:srgbClr val="FFFFFF"/>
                  </a:outerShdw>
                </a:effectLst>
                <a:latin typeface="Times" pitchFamily="2" charset="0"/>
              </a:rPr>
              <a:t> in </a:t>
            </a:r>
            <a:r>
              <a:rPr lang="de-DE" altLang="en-US" i="1" dirty="0" err="1">
                <a:effectLst>
                  <a:outerShdw blurRad="38100" dist="38100" dir="2700000" algn="tl">
                    <a:srgbClr val="FFFFFF"/>
                  </a:outerShdw>
                </a:effectLst>
                <a:latin typeface="Times" pitchFamily="2" charset="0"/>
              </a:rPr>
              <a:t>gesture</a:t>
            </a:r>
            <a:r>
              <a:rPr lang="de-DE" altLang="en-US" i="1" dirty="0">
                <a:effectLst>
                  <a:outerShdw blurRad="38100" dist="38100" dir="2700000" algn="tl">
                    <a:srgbClr val="FFFFFF"/>
                  </a:outerShdw>
                </a:effectLst>
                <a:latin typeface="Times" pitchFamily="2" charset="0"/>
              </a:rPr>
              <a:t>—</a:t>
            </a:r>
            <a:r>
              <a:rPr lang="de-DE" altLang="en-US" i="1" dirty="0" err="1">
                <a:effectLst>
                  <a:outerShdw blurRad="38100" dist="38100" dir="2700000" algn="tl">
                    <a:srgbClr val="FFFFFF"/>
                  </a:outerShdw>
                </a:effectLst>
                <a:latin typeface="Times" pitchFamily="2" charset="0"/>
              </a:rPr>
              <a:t>and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they</a:t>
            </a:r>
            <a:r>
              <a:rPr lang="de-DE" altLang="en-US" i="1" dirty="0">
                <a:effectLst>
                  <a:outerShdw blurRad="38100" dist="38100" dir="2700000" algn="tl">
                    <a:srgbClr val="FFFFFF"/>
                  </a:outerShdw>
                </a:effectLst>
                <a:latin typeface="Times" pitchFamily="2" charset="0"/>
              </a:rPr>
              <a:t> do. (...) Do </a:t>
            </a:r>
            <a:r>
              <a:rPr lang="de-DE" altLang="en-US" i="1" dirty="0" err="1">
                <a:effectLst>
                  <a:outerShdw blurRad="38100" dist="38100" dir="2700000" algn="tl">
                    <a:srgbClr val="FFFFFF"/>
                  </a:outerShdw>
                </a:effectLst>
                <a:latin typeface="Times" pitchFamily="2" charset="0"/>
              </a:rPr>
              <a:t>new</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ideas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always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come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first</a:t>
            </a:r>
            <a:r>
              <a:rPr lang="de-DE" altLang="en-US" i="1" dirty="0">
                <a:effectLst>
                  <a:outerShdw blurRad="38100" dist="38100" dir="2700000" algn="tl">
                    <a:srgbClr val="FFFFFF"/>
                  </a:outerShdw>
                </a:effectLst>
                <a:latin typeface="Times" pitchFamily="2" charset="0"/>
              </a:rPr>
              <a:t> in </a:t>
            </a:r>
            <a:r>
              <a:rPr lang="de-DE" altLang="en-US" i="1" dirty="0" err="1">
                <a:effectLst>
                  <a:outerShdw blurRad="38100" dist="38100" dir="2700000" algn="tl">
                    <a:srgbClr val="FFFFFF"/>
                  </a:outerShdw>
                </a:effectLst>
                <a:latin typeface="Times" pitchFamily="2" charset="0"/>
              </a:rPr>
              <a:t>gesture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regardless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domain</a:t>
            </a:r>
            <a:r>
              <a:rPr lang="de-DE" altLang="en-US" i="1" dirty="0">
                <a:effectLst>
                  <a:outerShdw blurRad="38100" dist="38100" dir="2700000" algn="tl">
                    <a:srgbClr val="FFFFFF"/>
                  </a:outerShdw>
                </a:effectLst>
                <a:latin typeface="Times" pitchFamily="2" charset="0"/>
              </a:rPr>
              <a:t>? </a:t>
            </a:r>
          </a:p>
          <a:p>
            <a:pPr marL="0">
              <a:spcBef>
                <a:spcPct val="50000"/>
              </a:spcBef>
              <a:defRPr/>
            </a:pPr>
            <a:endParaRPr lang="de-DE" altLang="en-US" dirty="0">
              <a:effectLst>
                <a:outerShdw blurRad="38100" dist="38100" dir="2700000" algn="tl">
                  <a:srgbClr val="FFFFFF"/>
                </a:outerShdw>
              </a:effectLst>
              <a:latin typeface="Times" pitchFamily="2" charset="0"/>
            </a:endParaRPr>
          </a:p>
          <a:p>
            <a:pPr>
              <a:spcBef>
                <a:spcPct val="50000"/>
              </a:spcBef>
              <a:buFont typeface="Times" pitchFamily="2" charset="0"/>
              <a:buNone/>
              <a:defRPr/>
            </a:pPr>
            <a:r>
              <a:rPr lang="de-DE" altLang="en-US" sz="2400" dirty="0">
                <a:effectLst>
                  <a:outerShdw blurRad="38100" dist="38100" dir="2700000" algn="tl">
                    <a:srgbClr val="FFFFFF"/>
                  </a:outerShdw>
                </a:effectLst>
                <a:latin typeface="Times" pitchFamily="2" charset="0"/>
              </a:rPr>
              <a:t>	</a:t>
            </a:r>
            <a:br>
              <a:rPr lang="de-DE" altLang="en-US" sz="2400" dirty="0">
                <a:effectLst>
                  <a:outerShdw blurRad="38100" dist="38100" dir="2700000" algn="tl">
                    <a:srgbClr val="FFFFFF"/>
                  </a:outerShdw>
                </a:effectLst>
                <a:latin typeface="Times" pitchFamily="2" charset="0"/>
              </a:rPr>
            </a:br>
            <a:endParaRPr lang="de-DE" altLang="en-US" sz="2400" dirty="0">
              <a:latin typeface="Times-Roman" pitchFamily="2" charset="0"/>
            </a:endParaRPr>
          </a:p>
        </p:txBody>
      </p:sp>
      <p:pic>
        <p:nvPicPr>
          <p:cNvPr id="7170" name="Picture 2" descr="A picture containing person&#10;&#10;Description automatically generated">
            <a:extLst>
              <a:ext uri="{FF2B5EF4-FFF2-40B4-BE49-F238E27FC236}">
                <a16:creationId xmlns:a16="http://schemas.microsoft.com/office/drawing/2014/main" id="{78A6A52E-826B-C28F-80AB-99F4F4BA6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360363"/>
            <a:ext cx="1244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715518240" presetClass="entr" presetSubtype="0" fill="hold" nodeType="clickEffect">
                                  <p:stCondLst>
                                    <p:cond delay="0"/>
                                  </p:stCondLst>
                                  <p:childTnLst>
                                    <p:set>
                                      <p:cBhvr>
                                        <p:cTn id="14" dur="1" fill="hold">
                                          <p:stCondLst>
                                            <p:cond delay="499"/>
                                          </p:stCondLst>
                                        </p:cTn>
                                        <p:tgtEl>
                                          <p:spTgt spid="5468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715518240" presetClass="entr" presetSubtype="0" fill="hold" nodeType="clickEffect">
                                  <p:stCondLst>
                                    <p:cond delay="0"/>
                                  </p:stCondLst>
                                  <p:childTnLst>
                                    <p:set>
                                      <p:cBhvr>
                                        <p:cTn id="18"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715518240" presetClass="entr" presetSubtype="0" fill="hold" nodeType="clickEffect">
                                  <p:stCondLst>
                                    <p:cond delay="0"/>
                                  </p:stCondLst>
                                  <p:childTnLst>
                                    <p:set>
                                      <p:cBhvr>
                                        <p:cTn id="22" dur="1" fill="hold">
                                          <p:stCondLst>
                                            <p:cond delay="499"/>
                                          </p:stCondLst>
                                        </p:cTn>
                                        <p:tgtEl>
                                          <p:spTgt spid="5468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67398EC2-26E1-C244-9D19-F7833F9DA671}"/>
              </a:ext>
            </a:extLst>
          </p:cNvPr>
          <p:cNvSpPr txBox="1">
            <a:spLocks noChangeArrowheads="1"/>
          </p:cNvSpPr>
          <p:nvPr/>
        </p:nvSpPr>
        <p:spPr bwMode="auto">
          <a:xfrm>
            <a:off x="2152650" y="1049338"/>
            <a:ext cx="7235825" cy="1600200"/>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I.3.3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Embodiment</a:t>
            </a:r>
            <a:r>
              <a:rPr lang="de-DE" altLang="en-US" dirty="0">
                <a:effectLst>
                  <a:outerShdw blurRad="38100" dist="38100" dir="2700000" algn="tl">
                    <a:srgbClr val="FFFFFF"/>
                  </a:outerShdw>
                </a:effectLst>
                <a:latin typeface="Times" pitchFamily="2" charset="0"/>
              </a:rPr>
              <a:t>: The French School </a:t>
            </a:r>
          </a:p>
          <a:p>
            <a:pPr marL="609600" lvl="2" indent="-609600">
              <a:spcBef>
                <a:spcPct val="50000"/>
              </a:spcBef>
              <a:defRPr/>
            </a:pPr>
            <a:r>
              <a:rPr lang="de-DE" altLang="en-US" dirty="0">
                <a:effectLst>
                  <a:outerShdw blurRad="38100" dist="38100" dir="2700000" algn="tl">
                    <a:srgbClr val="FFFFFF"/>
                  </a:outerShdw>
                </a:effectLst>
                <a:latin typeface="Times" pitchFamily="2" charset="0"/>
              </a:rPr>
              <a:t>    (Valéry, </a:t>
            </a:r>
            <a:r>
              <a:rPr lang="de-DE" altLang="en-US" dirty="0" err="1">
                <a:effectLst>
                  <a:outerShdw blurRad="38100" dist="38100" dir="2700000" algn="tl">
                    <a:srgbClr val="FFFFFF"/>
                  </a:outerShdw>
                </a:effectLst>
                <a:latin typeface="Times" pitchFamily="2" charset="0"/>
              </a:rPr>
              <a:t>Cavaillès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Merleau-Ponty</a:t>
            </a:r>
            <a:r>
              <a:rPr lang="de-DE" altLang="en-US" dirty="0">
                <a:effectLst>
                  <a:outerShdw blurRad="38100" dist="38100" dir="2700000" algn="tl">
                    <a:srgbClr val="FFFFFF"/>
                  </a:outerShdw>
                </a:effectLst>
                <a:latin typeface="Times" pitchFamily="2" charset="0"/>
              </a:rPr>
              <a:t>, Deleuze, </a:t>
            </a:r>
            <a:r>
              <a:rPr lang="de-DE" altLang="en-US" dirty="0" err="1">
                <a:effectLst>
                  <a:outerShdw blurRad="38100" dist="38100" dir="2700000" algn="tl">
                    <a:srgbClr val="FFFFFF"/>
                  </a:outerShdw>
                </a:effectLst>
                <a:latin typeface="Times" pitchFamily="2" charset="0"/>
              </a:rPr>
              <a:t>Châtelet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Alunni</a:t>
            </a:r>
            <a:r>
              <a:rPr lang="de-DE" altLang="en-US" dirty="0">
                <a:effectLst>
                  <a:outerShdw blurRad="38100" dist="38100" dir="2700000" algn="tl">
                    <a:srgbClr val="FFFFFF"/>
                  </a:outerShdw>
                </a:effectLst>
                <a:latin typeface="Times"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CAA6E21B-C0CE-6FF2-C431-38C768227F12}"/>
              </a:ext>
            </a:extLst>
          </p:cNvPr>
          <p:cNvSpPr txBox="1">
            <a:spLocks noChangeArrowheads="1"/>
          </p:cNvSpPr>
          <p:nvPr/>
        </p:nvSpPr>
        <p:spPr bwMode="auto">
          <a:xfrm>
            <a:off x="1225550" y="258763"/>
            <a:ext cx="7235825" cy="63404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Paul Valéry, </a:t>
            </a:r>
            <a:r>
              <a:rPr lang="de-DE" altLang="en-US" dirty="0" err="1">
                <a:effectLst>
                  <a:outerShdw blurRad="38100" dist="38100" dir="2700000" algn="tl">
                    <a:srgbClr val="FFFFFF"/>
                  </a:outerShdw>
                </a:effectLst>
                <a:latin typeface="Times" pitchFamily="2" charset="0"/>
              </a:rPr>
              <a:t>poet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philosopher</a:t>
            </a:r>
            <a:r>
              <a:rPr lang="de-DE" altLang="en-US" dirty="0">
                <a:effectLst>
                  <a:outerShdw blurRad="38100" dist="38100" dir="2700000" algn="tl">
                    <a:srgbClr val="FFFFFF"/>
                  </a:outerShdw>
                </a:effectLst>
                <a:latin typeface="Times" pitchFamily="2" charset="0"/>
              </a:rPr>
              <a:t> (1871-1945)</a:t>
            </a:r>
          </a:p>
          <a:p>
            <a:pPr marL="0" lvl="2" indent="-609600" algn="ctr">
              <a:spcBef>
                <a:spcPct val="50000"/>
              </a:spcBef>
              <a:defRPr/>
            </a:pPr>
            <a:r>
              <a:rPr lang="de-DE" altLang="en-US" i="1" dirty="0">
                <a:effectLst>
                  <a:outerShdw blurRad="38100" dist="38100" dir="2700000" algn="tl">
                    <a:srgbClr val="FFFFFF"/>
                  </a:outerShdw>
                </a:effectLst>
                <a:latin typeface="Times" pitchFamily="2" charset="0"/>
              </a:rPr>
              <a:t>Dans </a:t>
            </a:r>
            <a:r>
              <a:rPr lang="de-DE" altLang="en-US" i="1" dirty="0" err="1">
                <a:effectLst>
                  <a:outerShdw blurRad="38100" dist="38100" dir="2700000" algn="tl">
                    <a:srgbClr val="FFFFFF"/>
                  </a:outerShdw>
                </a:effectLst>
                <a:latin typeface="Times" pitchFamily="2" charset="0"/>
              </a:rPr>
              <a:t>ces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murs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voués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aux</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merveilles</a:t>
            </a:r>
            <a:r>
              <a:rPr lang="de-DE" altLang="en-US" i="1" dirty="0">
                <a:effectLst>
                  <a:outerShdw blurRad="38100" dist="38100" dir="2700000" algn="tl">
                    <a:srgbClr val="FFFFFF"/>
                  </a:outerShdw>
                </a:effectLst>
                <a:latin typeface="Times" pitchFamily="2" charset="0"/>
              </a:rPr>
              <a:t> </a:t>
            </a:r>
          </a:p>
          <a:p>
            <a:pPr marL="0" lvl="2" indent="-609600" algn="ctr">
              <a:spcBef>
                <a:spcPct val="50000"/>
              </a:spcBef>
              <a:defRPr/>
            </a:pPr>
            <a:r>
              <a:rPr lang="de-DE" altLang="en-US" i="1" dirty="0" err="1">
                <a:effectLst>
                  <a:outerShdw blurRad="38100" dist="38100" dir="2700000" algn="tl">
                    <a:srgbClr val="FFFFFF"/>
                  </a:outerShdw>
                </a:effectLst>
                <a:latin typeface="Times" pitchFamily="2" charset="0"/>
              </a:rPr>
              <a:t>J’accueille</a:t>
            </a:r>
            <a:r>
              <a:rPr lang="de-DE" altLang="en-US" i="1" dirty="0">
                <a:effectLst>
                  <a:outerShdw blurRad="38100" dist="38100" dir="2700000" algn="tl">
                    <a:srgbClr val="FFFFFF"/>
                  </a:outerShdw>
                </a:effectLst>
                <a:latin typeface="Times" pitchFamily="2" charset="0"/>
              </a:rPr>
              <a:t> et </a:t>
            </a:r>
            <a:r>
              <a:rPr lang="de-DE" altLang="en-US" i="1" dirty="0" err="1">
                <a:effectLst>
                  <a:outerShdw blurRad="38100" dist="38100" dir="2700000" algn="tl">
                    <a:srgbClr val="FFFFFF"/>
                  </a:outerShdw>
                </a:effectLst>
                <a:latin typeface="Times" pitchFamily="2" charset="0"/>
              </a:rPr>
              <a:t>garde</a:t>
            </a:r>
            <a:r>
              <a:rPr lang="de-DE" altLang="en-US" i="1" dirty="0">
                <a:effectLst>
                  <a:outerShdw blurRad="38100" dist="38100" dir="2700000" algn="tl">
                    <a:srgbClr val="FFFFFF"/>
                  </a:outerShdw>
                </a:effectLst>
                <a:latin typeface="Times" pitchFamily="2" charset="0"/>
              </a:rPr>
              <a:t> les </a:t>
            </a:r>
            <a:r>
              <a:rPr lang="de-DE" altLang="en-US" i="1" dirty="0" err="1">
                <a:effectLst>
                  <a:outerShdw blurRad="38100" dist="38100" dir="2700000" algn="tl">
                    <a:srgbClr val="FFFFFF"/>
                  </a:outerShdw>
                </a:effectLst>
                <a:latin typeface="Times" pitchFamily="2" charset="0"/>
              </a:rPr>
              <a:t>ouvrages</a:t>
            </a:r>
            <a:r>
              <a:rPr lang="de-DE" altLang="en-US" i="1" dirty="0">
                <a:effectLst>
                  <a:outerShdw blurRad="38100" dist="38100" dir="2700000" algn="tl">
                    <a:srgbClr val="FFFFFF"/>
                  </a:outerShdw>
                </a:effectLst>
                <a:latin typeface="Times" pitchFamily="2" charset="0"/>
              </a:rPr>
              <a:t> </a:t>
            </a:r>
          </a:p>
          <a:p>
            <a:pPr marL="0" lvl="2" indent="-609600" algn="ctr">
              <a:spcBef>
                <a:spcPct val="50000"/>
              </a:spcBef>
              <a:defRPr/>
            </a:pPr>
            <a:r>
              <a:rPr lang="de-DE" altLang="en-US" i="1" dirty="0">
                <a:effectLst>
                  <a:outerShdw blurRad="38100" dist="38100" dir="2700000" algn="tl">
                    <a:srgbClr val="FFFFFF"/>
                  </a:outerShdw>
                </a:effectLst>
                <a:latin typeface="Times" pitchFamily="2" charset="0"/>
              </a:rPr>
              <a:t>De la </a:t>
            </a:r>
            <a:r>
              <a:rPr lang="de-DE" altLang="en-US" i="1" dirty="0" err="1">
                <a:effectLst>
                  <a:outerShdw blurRad="38100" dist="38100" dir="2700000" algn="tl">
                    <a:srgbClr val="FFFFFF"/>
                  </a:outerShdw>
                </a:effectLst>
                <a:latin typeface="Times" pitchFamily="2" charset="0"/>
              </a:rPr>
              <a:t>main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prodigieuse</a:t>
            </a:r>
            <a:r>
              <a:rPr lang="de-DE" altLang="en-US" i="1" dirty="0">
                <a:effectLst>
                  <a:outerShdw blurRad="38100" dist="38100" dir="2700000" algn="tl">
                    <a:srgbClr val="FFFFFF"/>
                  </a:outerShdw>
                </a:effectLst>
                <a:latin typeface="Times" pitchFamily="2" charset="0"/>
              </a:rPr>
              <a:t> de </a:t>
            </a:r>
            <a:r>
              <a:rPr lang="de-DE" altLang="en-US" i="1" dirty="0" err="1">
                <a:effectLst>
                  <a:outerShdw blurRad="38100" dist="38100" dir="2700000" algn="tl">
                    <a:srgbClr val="FFFFFF"/>
                  </a:outerShdw>
                </a:effectLst>
                <a:latin typeface="Times" pitchFamily="2" charset="0"/>
              </a:rPr>
              <a:t>l’artiste</a:t>
            </a:r>
            <a:r>
              <a:rPr lang="de-DE" altLang="en-US" i="1" dirty="0">
                <a:effectLst>
                  <a:outerShdw blurRad="38100" dist="38100" dir="2700000" algn="tl">
                    <a:srgbClr val="FFFFFF"/>
                  </a:outerShdw>
                </a:effectLst>
                <a:latin typeface="Times" pitchFamily="2" charset="0"/>
              </a:rPr>
              <a:t> </a:t>
            </a:r>
          </a:p>
          <a:p>
            <a:pPr marL="0" lvl="2" indent="-609600" algn="ctr">
              <a:spcBef>
                <a:spcPct val="50000"/>
              </a:spcBef>
              <a:defRPr/>
            </a:pPr>
            <a:r>
              <a:rPr lang="de-DE" altLang="en-US" i="1" dirty="0" err="1">
                <a:effectLst>
                  <a:outerShdw blurRad="38100" dist="38100" dir="2700000" algn="tl">
                    <a:srgbClr val="FFFFFF"/>
                  </a:outerShdw>
                </a:effectLst>
                <a:latin typeface="Times" pitchFamily="2" charset="0"/>
              </a:rPr>
              <a:t>Égale</a:t>
            </a:r>
            <a:r>
              <a:rPr lang="de-DE" altLang="en-US" i="1" dirty="0">
                <a:effectLst>
                  <a:outerShdw blurRad="38100" dist="38100" dir="2700000" algn="tl">
                    <a:srgbClr val="FFFFFF"/>
                  </a:outerShdw>
                </a:effectLst>
                <a:latin typeface="Times" pitchFamily="2" charset="0"/>
              </a:rPr>
              <a:t> et </a:t>
            </a:r>
            <a:r>
              <a:rPr lang="de-DE" altLang="en-US" i="1" dirty="0" err="1">
                <a:effectLst>
                  <a:outerShdw blurRad="38100" dist="38100" dir="2700000" algn="tl">
                    <a:srgbClr val="FFFFFF"/>
                  </a:outerShdw>
                </a:effectLst>
                <a:latin typeface="Times" pitchFamily="2" charset="0"/>
              </a:rPr>
              <a:t>rivale</a:t>
            </a:r>
            <a:r>
              <a:rPr lang="de-DE" altLang="en-US" i="1" dirty="0">
                <a:effectLst>
                  <a:outerShdw blurRad="38100" dist="38100" dir="2700000" algn="tl">
                    <a:srgbClr val="FFFFFF"/>
                  </a:outerShdw>
                </a:effectLst>
                <a:latin typeface="Times" pitchFamily="2" charset="0"/>
              </a:rPr>
              <a:t> de </a:t>
            </a:r>
            <a:r>
              <a:rPr lang="de-DE" altLang="en-US" i="1" dirty="0" err="1">
                <a:effectLst>
                  <a:outerShdw blurRad="38100" dist="38100" dir="2700000" algn="tl">
                    <a:srgbClr val="FFFFFF"/>
                  </a:outerShdw>
                </a:effectLst>
                <a:latin typeface="Times" pitchFamily="2" charset="0"/>
              </a:rPr>
              <a:t>sa</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pensée</a:t>
            </a:r>
            <a:r>
              <a:rPr lang="de-DE" altLang="en-US" i="1" dirty="0">
                <a:effectLst>
                  <a:outerShdw blurRad="38100" dist="38100" dir="2700000" algn="tl">
                    <a:srgbClr val="FFFFFF"/>
                  </a:outerShdw>
                </a:effectLst>
                <a:latin typeface="Times" pitchFamily="2" charset="0"/>
              </a:rPr>
              <a:t> </a:t>
            </a:r>
          </a:p>
          <a:p>
            <a:pPr marL="0" lvl="2" indent="-609600" algn="ctr">
              <a:spcBef>
                <a:spcPct val="50000"/>
              </a:spcBef>
              <a:defRPr/>
            </a:pPr>
            <a:r>
              <a:rPr lang="de-DE" altLang="en-US" i="1" dirty="0" err="1">
                <a:effectLst>
                  <a:outerShdw blurRad="38100" dist="38100" dir="2700000" algn="tl">
                    <a:srgbClr val="FFFFFF"/>
                  </a:outerShdw>
                </a:effectLst>
                <a:latin typeface="Times" pitchFamily="2" charset="0"/>
              </a:rPr>
              <a:t>L’une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n’est</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rien</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sans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l’autre</a:t>
            </a:r>
            <a:r>
              <a:rPr lang="de-DE" altLang="en-US" i="1" dirty="0">
                <a:effectLst>
                  <a:outerShdw blurRad="38100" dist="38100" dir="2700000" algn="tl">
                    <a:srgbClr val="FFFFFF"/>
                  </a:outerShdw>
                </a:effectLst>
                <a:latin typeface="Times" pitchFamily="2" charset="0"/>
              </a:rPr>
              <a:t>.</a:t>
            </a:r>
          </a:p>
          <a:p>
            <a:pPr marL="0" lvl="2" indent="-609600">
              <a:spcBef>
                <a:spcPct val="50000"/>
              </a:spcBef>
              <a:defRPr/>
            </a:pPr>
            <a:r>
              <a:rPr lang="de-DE" altLang="en-US" dirty="0">
                <a:effectLst>
                  <a:outerShdw blurRad="38100" dist="38100" dir="2700000" algn="tl">
                    <a:srgbClr val="FFFFFF"/>
                  </a:outerShdw>
                </a:effectLst>
                <a:latin typeface="Times" pitchFamily="2" charset="0"/>
              </a:rPr>
              <a:t>(At Paris’ Palais </a:t>
            </a:r>
            <a:r>
              <a:rPr lang="de-DE" altLang="en-US" dirty="0" err="1">
                <a:effectLst>
                  <a:outerShdw blurRad="38100" dist="38100" dir="2700000" algn="tl">
                    <a:srgbClr val="FFFFFF"/>
                  </a:outerShdw>
                </a:effectLst>
                <a:latin typeface="Times" pitchFamily="2" charset="0"/>
              </a:rPr>
              <a:t>Chaillot</a:t>
            </a:r>
            <a:r>
              <a:rPr lang="de-DE" altLang="en-US" dirty="0">
                <a:effectLst>
                  <a:outerShdw blurRad="38100" dist="38100" dir="2700000" algn="tl">
                    <a:srgbClr val="FFFFFF"/>
                  </a:outerShdw>
                </a:effectLst>
                <a:latin typeface="Times" pitchFamily="2" charset="0"/>
              </a:rPr>
              <a:t>: </a:t>
            </a:r>
          </a:p>
          <a:p>
            <a:pPr marL="0" lvl="2" indent="-609600" algn="ctr">
              <a:spcBef>
                <a:spcPct val="50000"/>
              </a:spcBef>
              <a:defRPr/>
            </a:pPr>
            <a:r>
              <a:rPr lang="de-DE" altLang="en-US" dirty="0">
                <a:effectLst>
                  <a:outerShdw blurRad="38100" dist="38100" dir="2700000" algn="tl">
                    <a:srgbClr val="FFFFFF"/>
                  </a:outerShdw>
                </a:effectLst>
                <a:latin typeface="Times" pitchFamily="2" charset="0"/>
              </a:rPr>
              <a:t>In </a:t>
            </a:r>
            <a:r>
              <a:rPr lang="de-DE" altLang="en-US" dirty="0" err="1">
                <a:effectLst>
                  <a:outerShdw blurRad="38100" dist="38100" dir="2700000" algn="tl">
                    <a:srgbClr val="FFFFFF"/>
                  </a:outerShdw>
                </a:effectLst>
                <a:latin typeface="Times" pitchFamily="2" charset="0"/>
              </a:rPr>
              <a:t>these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walls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devoted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marvels</a:t>
            </a:r>
            <a:r>
              <a:rPr lang="de-DE" altLang="en-US" dirty="0">
                <a:effectLst>
                  <a:outerShdw blurRad="38100" dist="38100" dir="2700000" algn="tl">
                    <a:srgbClr val="FFFFFF"/>
                  </a:outerShdw>
                </a:effectLst>
                <a:latin typeface="Times" pitchFamily="2" charset="0"/>
              </a:rPr>
              <a:t> I </a:t>
            </a:r>
            <a:r>
              <a:rPr lang="de-DE" altLang="en-US" dirty="0" err="1">
                <a:effectLst>
                  <a:outerShdw blurRad="38100" dist="38100" dir="2700000" algn="tl">
                    <a:srgbClr val="FFFFFF"/>
                  </a:outerShdw>
                </a:effectLst>
                <a:latin typeface="Times" pitchFamily="2" charset="0"/>
              </a:rPr>
              <a:t>receive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keep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works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artist’s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prodigious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equal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rival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his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thought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one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nothing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without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other</a:t>
            </a:r>
            <a:r>
              <a:rPr lang="de-DE" altLang="en-US" dirty="0">
                <a:effectLst>
                  <a:outerShdw blurRad="38100" dist="38100" dir="2700000" algn="tl">
                    <a:srgbClr val="FFFFFF"/>
                  </a:outerShdw>
                </a:effectLst>
                <a:latin typeface="Times" pitchFamily="2" charset="0"/>
              </a:rPr>
              <a:t>.)</a:t>
            </a:r>
          </a:p>
        </p:txBody>
      </p:sp>
      <p:pic>
        <p:nvPicPr>
          <p:cNvPr id="3" name="Picture 2" descr="A person in a suit&#10;&#10;Description automatically generated with low confidence">
            <a:extLst>
              <a:ext uri="{FF2B5EF4-FFF2-40B4-BE49-F238E27FC236}">
                <a16:creationId xmlns:a16="http://schemas.microsoft.com/office/drawing/2014/main" id="{F6187CE3-0587-2DFC-7C71-6EC3FA283B5D}"/>
              </a:ext>
            </a:extLst>
          </p:cNvPr>
          <p:cNvPicPr>
            <a:picLocks noChangeAspect="1"/>
          </p:cNvPicPr>
          <p:nvPr/>
        </p:nvPicPr>
        <p:blipFill>
          <a:blip r:embed="rId2"/>
          <a:stretch>
            <a:fillRect/>
          </a:stretch>
        </p:blipFill>
        <p:spPr>
          <a:xfrm>
            <a:off x="7629525" y="1077913"/>
            <a:ext cx="2095500" cy="2857500"/>
          </a:xfrm>
          <a:prstGeom prst="rect">
            <a:avLst/>
          </a:prstGeom>
          <a:effectLst>
            <a:outerShdw blurRad="50800" dist="38100" dir="2700000" sx="102000" sy="102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par>
                                <p:cTn id="9" presetID="715518240" presetClass="entr" presetSubtype="0" fill="hold" nodeType="withEffect">
                                  <p:stCondLst>
                                    <p:cond delay="0"/>
                                  </p:stCondLst>
                                  <p:childTnLst>
                                    <p:set>
                                      <p:cBhvr>
                                        <p:cTn id="10" dur="1" fill="hold">
                                          <p:stCondLst>
                                            <p:cond delay="499"/>
                                          </p:stCondLst>
                                        </p:cTn>
                                        <p:tgtEl>
                                          <p:spTgt spid="546857">
                                            <p:txEl>
                                              <p:pRg st="2" end="2"/>
                                            </p:txEl>
                                          </p:spTgt>
                                        </p:tgtEl>
                                        <p:attrNameLst>
                                          <p:attrName>style.visibility</p:attrName>
                                        </p:attrNameLst>
                                      </p:cBhvr>
                                      <p:to>
                                        <p:strVal val="visible"/>
                                      </p:to>
                                    </p:set>
                                  </p:childTnLst>
                                </p:cTn>
                              </p:par>
                              <p:par>
                                <p:cTn id="11" presetID="715518240" presetClass="entr" presetSubtype="0" fill="hold" nodeType="withEffect">
                                  <p:stCondLst>
                                    <p:cond delay="0"/>
                                  </p:stCondLst>
                                  <p:childTnLst>
                                    <p:set>
                                      <p:cBhvr>
                                        <p:cTn id="12" dur="1" fill="hold">
                                          <p:stCondLst>
                                            <p:cond delay="499"/>
                                          </p:stCondLst>
                                        </p:cTn>
                                        <p:tgtEl>
                                          <p:spTgt spid="546857">
                                            <p:txEl>
                                              <p:pRg st="3" end="3"/>
                                            </p:txEl>
                                          </p:spTgt>
                                        </p:tgtEl>
                                        <p:attrNameLst>
                                          <p:attrName>style.visibility</p:attrName>
                                        </p:attrNameLst>
                                      </p:cBhvr>
                                      <p:to>
                                        <p:strVal val="visible"/>
                                      </p:to>
                                    </p:set>
                                  </p:childTnLst>
                                </p:cTn>
                              </p:par>
                              <p:par>
                                <p:cTn id="13" presetID="715518240" presetClass="entr" presetSubtype="0" fill="hold" nodeType="withEffect">
                                  <p:stCondLst>
                                    <p:cond delay="0"/>
                                  </p:stCondLst>
                                  <p:childTnLst>
                                    <p:set>
                                      <p:cBhvr>
                                        <p:cTn id="14" dur="1" fill="hold">
                                          <p:stCondLst>
                                            <p:cond delay="499"/>
                                          </p:stCondLst>
                                        </p:cTn>
                                        <p:tgtEl>
                                          <p:spTgt spid="546857">
                                            <p:txEl>
                                              <p:pRg st="4" end="4"/>
                                            </p:txEl>
                                          </p:spTgt>
                                        </p:tgtEl>
                                        <p:attrNameLst>
                                          <p:attrName>style.visibility</p:attrName>
                                        </p:attrNameLst>
                                      </p:cBhvr>
                                      <p:to>
                                        <p:strVal val="visible"/>
                                      </p:to>
                                    </p:set>
                                  </p:childTnLst>
                                </p:cTn>
                              </p:par>
                              <p:par>
                                <p:cTn id="15" presetID="715518240" presetClass="entr" presetSubtype="0" fill="hold" nodeType="withEffect">
                                  <p:stCondLst>
                                    <p:cond delay="0"/>
                                  </p:stCondLst>
                                  <p:childTnLst>
                                    <p:set>
                                      <p:cBhvr>
                                        <p:cTn id="16" dur="1" fill="hold">
                                          <p:stCondLst>
                                            <p:cond delay="499"/>
                                          </p:stCondLst>
                                        </p:cTn>
                                        <p:tgtEl>
                                          <p:spTgt spid="546857">
                                            <p:txEl>
                                              <p:pRg st="5" end="5"/>
                                            </p:txEl>
                                          </p:spTgt>
                                        </p:tgtEl>
                                        <p:attrNameLst>
                                          <p:attrName>style.visibility</p:attrName>
                                        </p:attrNameLst>
                                      </p:cBhvr>
                                      <p:to>
                                        <p:strVal val="visible"/>
                                      </p:to>
                                    </p:set>
                                  </p:childTnLst>
                                </p:cTn>
                              </p:par>
                              <p:par>
                                <p:cTn id="17" presetID="715518240" presetClass="entr" presetSubtype="0" fill="hold" nodeType="withEffect">
                                  <p:stCondLst>
                                    <p:cond delay="0"/>
                                  </p:stCondLst>
                                  <p:childTnLst>
                                    <p:set>
                                      <p:cBhvr>
                                        <p:cTn id="18" dur="1" fill="hold">
                                          <p:stCondLst>
                                            <p:cond delay="499"/>
                                          </p:stCondLst>
                                        </p:cTn>
                                        <p:tgtEl>
                                          <p:spTgt spid="546857">
                                            <p:txEl>
                                              <p:pRg st="6" end="6"/>
                                            </p:txEl>
                                          </p:spTgt>
                                        </p:tgtEl>
                                        <p:attrNameLst>
                                          <p:attrName>style.visibility</p:attrName>
                                        </p:attrNameLst>
                                      </p:cBhvr>
                                      <p:to>
                                        <p:strVal val="visible"/>
                                      </p:to>
                                    </p:set>
                                  </p:childTnLst>
                                </p:cTn>
                              </p:par>
                              <p:par>
                                <p:cTn id="19" presetID="715518240" presetClass="entr" presetSubtype="0" fill="hold" nodeType="withEffect">
                                  <p:stCondLst>
                                    <p:cond delay="0"/>
                                  </p:stCondLst>
                                  <p:childTnLst>
                                    <p:set>
                                      <p:cBhvr>
                                        <p:cTn id="20" dur="1" fill="hold">
                                          <p:stCondLst>
                                            <p:cond delay="499"/>
                                          </p:stCondLst>
                                        </p:cTn>
                                        <p:tgtEl>
                                          <p:spTgt spid="5468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8FF3DC98-AB9A-AC3C-A9C6-9AB67483421E}"/>
              </a:ext>
            </a:extLst>
          </p:cNvPr>
          <p:cNvSpPr txBox="1">
            <a:spLocks noChangeArrowheads="1"/>
          </p:cNvSpPr>
          <p:nvPr/>
        </p:nvSpPr>
        <p:spPr bwMode="auto">
          <a:xfrm>
            <a:off x="1225550" y="258763"/>
            <a:ext cx="7235825" cy="59086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Jean </a:t>
            </a:r>
            <a:r>
              <a:rPr lang="de-DE" altLang="en-US" dirty="0" err="1">
                <a:effectLst>
                  <a:outerShdw blurRad="38100" dist="38100" dir="2700000" algn="tl">
                    <a:srgbClr val="FFFFFF"/>
                  </a:outerShdw>
                </a:effectLst>
                <a:latin typeface="Times" pitchFamily="2" charset="0"/>
              </a:rPr>
              <a:t>Cavaillès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mathematician</a:t>
            </a:r>
            <a:r>
              <a:rPr lang="de-DE" altLang="en-US" dirty="0">
                <a:effectLst>
                  <a:outerShdw blurRad="38100" dist="38100" dir="2700000" algn="tl">
                    <a:srgbClr val="FFFFFF"/>
                  </a:outerShdw>
                </a:effectLst>
                <a:latin typeface="Times" pitchFamily="2" charset="0"/>
              </a:rPr>
              <a:t> (1903-1944)</a:t>
            </a:r>
          </a:p>
          <a:p>
            <a:pPr marL="0" lvl="2" indent="-609600">
              <a:spcBef>
                <a:spcPct val="50000"/>
              </a:spcBef>
              <a:defRPr/>
            </a:pPr>
            <a:r>
              <a:rPr lang="de-DE" altLang="en-US" dirty="0">
                <a:effectLst>
                  <a:outerShdw blurRad="38100" dist="38100" dir="2700000" algn="tl">
                    <a:srgbClr val="FFFFFF"/>
                  </a:outerShdw>
                </a:effectLst>
                <a:latin typeface="Times" pitchFamily="2" charset="0"/>
              </a:rPr>
              <a:t>He </a:t>
            </a:r>
            <a:r>
              <a:rPr lang="de-DE" altLang="en-US" dirty="0" err="1">
                <a:effectLst>
                  <a:outerShdw blurRad="38100" dist="38100" dir="2700000" algn="tl">
                    <a:srgbClr val="FFFFFF"/>
                  </a:outerShdw>
                </a:effectLst>
                <a:latin typeface="Times" pitchFamily="2" charset="0"/>
              </a:rPr>
              <a:t>summarizes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French </a:t>
            </a:r>
            <a:r>
              <a:rPr lang="de-DE" altLang="en-US" dirty="0" err="1">
                <a:effectLst>
                  <a:outerShdw blurRad="38100" dist="38100" dir="2700000" algn="tl">
                    <a:srgbClr val="FFFFFF"/>
                  </a:outerShdw>
                </a:effectLst>
                <a:latin typeface="Times" pitchFamily="2" charset="0"/>
              </a:rPr>
              <a:t>philosophy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a:t>
            </a:r>
            <a:r>
              <a:rPr lang="de-DE" altLang="en-US" dirty="0">
                <a:effectLst>
                  <a:outerShdw blurRad="38100" dist="38100" dir="2700000" algn="tl">
                    <a:srgbClr val="FFFFFF"/>
                  </a:outerShdw>
                </a:effectLst>
                <a:latin typeface="Times" pitchFamily="2" charset="0"/>
              </a:rPr>
              <a:t>-</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tures</a:t>
            </a:r>
            <a:r>
              <a:rPr lang="de-DE" altLang="en-US" dirty="0">
                <a:effectLst>
                  <a:outerShdw blurRad="38100" dist="38100" dir="2700000" algn="tl">
                    <a:srgbClr val="FFFFFF"/>
                  </a:outerShdw>
                </a:effectLst>
                <a:latin typeface="Times" pitchFamily="2" charset="0"/>
              </a:rPr>
              <a:t> in a </a:t>
            </a:r>
            <a:r>
              <a:rPr lang="de-DE" altLang="en-US" dirty="0" err="1">
                <a:effectLst>
                  <a:outerShdw blurRad="38100" dist="38100" dir="2700000" algn="tl">
                    <a:srgbClr val="FFFFFF"/>
                  </a:outerShdw>
                </a:effectLst>
                <a:latin typeface="Times" pitchFamily="2" charset="0"/>
              </a:rPr>
              <a:t>concise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way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entails</a:t>
            </a:r>
            <a:r>
              <a:rPr lang="de-DE" altLang="en-US" dirty="0">
                <a:effectLst>
                  <a:outerShdw blurRad="38100" dist="38100" dir="2700000" algn="tl">
                    <a:srgbClr val="FFFFFF"/>
                  </a:outerShdw>
                </a:effectLst>
                <a:latin typeface="Times" pitchFamily="2" charset="0"/>
              </a:rPr>
              <a:t> heavy </a:t>
            </a:r>
            <a:r>
              <a:rPr lang="de-DE" altLang="en-US" dirty="0" err="1">
                <a:effectLst>
                  <a:outerShdw blurRad="38100" dist="38100" dir="2700000" algn="tl">
                    <a:srgbClr val="FFFFFF"/>
                  </a:outerShdw>
                </a:effectLst>
                <a:latin typeface="Times" pitchFamily="2" charset="0"/>
              </a:rPr>
              <a:t>consequences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entire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conceptualization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collaboration</a:t>
            </a:r>
            <a:r>
              <a:rPr lang="de-DE" altLang="en-US" dirty="0">
                <a:effectLst>
                  <a:outerShdw blurRad="38100" dist="38100" dir="2700000" algn="tl">
                    <a:srgbClr val="FFFFFF"/>
                  </a:outerShdw>
                </a:effectLst>
                <a:latin typeface="Times" pitchFamily="2" charset="0"/>
              </a:rPr>
              <a:t>: </a:t>
            </a:r>
          </a:p>
          <a:p>
            <a:pPr marL="0" lvl="2" indent="-609600">
              <a:spcBef>
                <a:spcPct val="50000"/>
              </a:spcBef>
              <a:defRPr/>
            </a:pPr>
            <a:r>
              <a:rPr lang="de-DE" altLang="en-US" i="1" dirty="0">
                <a:effectLst>
                  <a:outerShdw blurRad="38100" dist="38100" dir="2700000" algn="tl">
                    <a:srgbClr val="FFFFFF"/>
                  </a:outerShdw>
                </a:effectLst>
                <a:latin typeface="Times" pitchFamily="2" charset="0"/>
              </a:rPr>
              <a:t>Understanding </a:t>
            </a:r>
            <a:r>
              <a:rPr lang="de-DE" altLang="en-US" i="1" dirty="0" err="1">
                <a:effectLst>
                  <a:outerShdw blurRad="38100" dist="38100" dir="2700000" algn="tl">
                    <a:srgbClr val="FFFFFF"/>
                  </a:outerShdw>
                </a:effectLst>
                <a:latin typeface="Times" pitchFamily="2" charset="0"/>
              </a:rPr>
              <a:t>is</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catching</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the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gesture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and</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being</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capable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continuing</a:t>
            </a:r>
            <a:r>
              <a:rPr lang="de-DE" altLang="en-US" i="1" dirty="0">
                <a:effectLst>
                  <a:outerShdw blurRad="38100" dist="38100" dir="2700000" algn="tl">
                    <a:srgbClr val="FFFFFF"/>
                  </a:outerShdw>
                </a:effectLst>
                <a:latin typeface="Times" pitchFamily="2" charset="0"/>
              </a:rPr>
              <a:t>. </a:t>
            </a:r>
          </a:p>
          <a:p>
            <a:pPr marL="0" lvl="2" indent="-609600">
              <a:spcBef>
                <a:spcPct val="50000"/>
              </a:spcBef>
              <a:defRPr/>
            </a:pPr>
            <a:r>
              <a:rPr lang="de-DE" altLang="en-US" dirty="0">
                <a:effectLst>
                  <a:outerShdw blurRad="38100" dist="38100" dir="2700000" algn="tl">
                    <a:srgbClr val="FFFFFF"/>
                  </a:outerShdw>
                </a:effectLst>
                <a:latin typeface="Times" pitchFamily="2" charset="0"/>
              </a:rPr>
              <a:t>So </a:t>
            </a:r>
            <a:r>
              <a:rPr lang="de-DE" altLang="en-US" dirty="0" err="1">
                <a:effectLst>
                  <a:outerShdw blurRad="38100" dist="38100" dir="2700000" algn="tl">
                    <a:srgbClr val="FFFFFF"/>
                  </a:outerShdw>
                </a:effectLst>
                <a:latin typeface="Times" pitchFamily="2" charset="0"/>
              </a:rPr>
              <a:t>gestures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are</a:t>
            </a:r>
            <a:r>
              <a:rPr lang="de-DE" altLang="en-US" dirty="0">
                <a:effectLst>
                  <a:outerShdw blurRad="38100" dist="38100" dir="2700000" algn="tl">
                    <a:srgbClr val="FFFFFF"/>
                  </a:outerShdw>
                </a:effectLst>
                <a:latin typeface="Times" pitchFamily="2" charset="0"/>
              </a:rPr>
              <a:t> not just </a:t>
            </a:r>
            <a:r>
              <a:rPr lang="de-DE" altLang="en-US" dirty="0" err="1">
                <a:effectLst>
                  <a:outerShdw blurRad="38100" dist="38100" dir="2700000" algn="tl">
                    <a:srgbClr val="FFFFFF"/>
                  </a:outerShdw>
                </a:effectLst>
                <a:latin typeface="Times" pitchFamily="2" charset="0"/>
              </a:rPr>
              <a:t>carriers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transportation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contents</a:t>
            </a:r>
            <a:r>
              <a:rPr lang="de-DE" altLang="en-US" dirty="0">
                <a:effectLst>
                  <a:outerShdw blurRad="38100" dist="38100" dir="2700000" algn="tl">
                    <a:srgbClr val="FFFFFF"/>
                  </a:outerShdw>
                </a:effectLst>
                <a:latin typeface="Times" pitchFamily="2" charset="0"/>
              </a:rPr>
              <a:t>, but </a:t>
            </a:r>
            <a:r>
              <a:rPr lang="de-DE" altLang="en-US" dirty="0" err="1">
                <a:effectLst>
                  <a:outerShdw blurRad="38100" dist="38100" dir="2700000" algn="tl">
                    <a:srgbClr val="FFFFFF"/>
                  </a:outerShdw>
                </a:effectLst>
                <a:latin typeface="Times" pitchFamily="2" charset="0"/>
              </a:rPr>
              <a:t>elastic</a:t>
            </a:r>
            <a:r>
              <a:rPr lang="de-DE" altLang="en-US" dirty="0">
                <a:effectLst>
                  <a:outerShdw blurRad="38100" dist="38100" dir="2700000" algn="tl">
                    <a:srgbClr val="FFFFFF"/>
                  </a:outerShdw>
                </a:effectLst>
                <a:latin typeface="Times" pitchFamily="2" charset="0"/>
              </a:rPr>
              <a:t>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bodies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must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caught</a:t>
            </a:r>
            <a:r>
              <a:rPr lang="de-DE" altLang="en-US" dirty="0">
                <a:effectLst>
                  <a:outerShdw blurRad="38100" dist="38100" dir="2700000" algn="tl">
                    <a:srgbClr val="FFFFFF"/>
                  </a:outerShdw>
                </a:effectLst>
                <a:latin typeface="Times" pitchFamily="2" charset="0"/>
              </a:rPr>
              <a:t> like </a:t>
            </a:r>
            <a:r>
              <a:rPr lang="de-DE" altLang="en-US" dirty="0" err="1">
                <a:effectLst>
                  <a:outerShdw blurRad="38100" dist="38100" dir="2700000" algn="tl">
                    <a:srgbClr val="FFFFFF"/>
                  </a:outerShdw>
                </a:effectLst>
                <a:latin typeface="Times" pitchFamily="2" charset="0"/>
              </a:rPr>
              <a:t>balls</a:t>
            </a:r>
            <a:r>
              <a:rPr lang="de-DE" altLang="en-US" dirty="0">
                <a:effectLst>
                  <a:outerShdw blurRad="38100" dist="38100" dir="2700000" algn="tl">
                    <a:srgbClr val="FFFFFF"/>
                  </a:outerShdw>
                </a:effectLst>
                <a:latin typeface="Times" pitchFamily="2" charset="0"/>
              </a:rPr>
              <a:t> in a </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game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which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require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continuation</a:t>
            </a:r>
            <a:r>
              <a:rPr lang="de-DE" altLang="en-US" dirty="0">
                <a:effectLst>
                  <a:outerShdw blurRad="38100" dist="38100" dir="2700000" algn="tl">
                    <a:srgbClr val="FFFFFF"/>
                  </a:outerShdw>
                </a:effectLst>
                <a:latin typeface="Times" pitchFamily="2" charset="0"/>
              </a:rPr>
              <a:t> in</a:t>
            </a:r>
            <a:br>
              <a:rPr lang="de-DE" altLang="en-US" dirty="0">
                <a:effectLst>
                  <a:outerShdw blurRad="38100" dist="38100" dir="2700000" algn="tl">
                    <a:srgbClr val="FFFFFF"/>
                  </a:outerShdw>
                </a:effectLst>
                <a:latin typeface="Times" pitchFamily="2" charset="0"/>
              </a:rPr>
            </a:br>
            <a:r>
              <a:rPr lang="de-DE" altLang="en-US" dirty="0" err="1">
                <a:effectLst>
                  <a:outerShdw blurRad="38100" dist="38100" dir="2700000" algn="tl">
                    <a:srgbClr val="FFFFFF"/>
                  </a:outerShdw>
                </a:effectLst>
                <a:latin typeface="Times" pitchFamily="2" charset="0"/>
              </a:rPr>
              <a:t>order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keep</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game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going</a:t>
            </a:r>
            <a:r>
              <a:rPr lang="de-DE" altLang="en-US" dirty="0">
                <a:effectLst>
                  <a:outerShdw blurRad="38100" dist="38100" dir="2700000" algn="tl">
                    <a:srgbClr val="FFFFFF"/>
                  </a:outerShdw>
                </a:effectLst>
                <a:latin typeface="Times" pitchFamily="2" charset="0"/>
              </a:rPr>
              <a:t>.</a:t>
            </a:r>
          </a:p>
        </p:txBody>
      </p:sp>
      <p:pic>
        <p:nvPicPr>
          <p:cNvPr id="4" name="Picture 3" descr="A picture containing text, primate, posing&#10;&#10;Description automatically generated">
            <a:extLst>
              <a:ext uri="{FF2B5EF4-FFF2-40B4-BE49-F238E27FC236}">
                <a16:creationId xmlns:a16="http://schemas.microsoft.com/office/drawing/2014/main" id="{1A28539E-2D0E-F6C4-381B-7C35E8B1A118}"/>
              </a:ext>
            </a:extLst>
          </p:cNvPr>
          <p:cNvPicPr>
            <a:picLocks noChangeAspect="1"/>
          </p:cNvPicPr>
          <p:nvPr/>
        </p:nvPicPr>
        <p:blipFill>
          <a:blip r:embed="rId2"/>
          <a:stretch>
            <a:fillRect/>
          </a:stretch>
        </p:blipFill>
        <p:spPr>
          <a:xfrm>
            <a:off x="7462838" y="4476750"/>
            <a:ext cx="1998662" cy="2122488"/>
          </a:xfrm>
          <a:prstGeom prst="rect">
            <a:avLst/>
          </a:prstGeom>
          <a:effectLst>
            <a:outerShdw blurRad="50800" dist="38100" dir="2700000" sx="102000" sy="102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par>
                                <p:cTn id="9" presetID="715518240" presetClass="entr" presetSubtype="0" fill="hold" nodeType="withEffect">
                                  <p:stCondLst>
                                    <p:cond delay="0"/>
                                  </p:stCondLst>
                                  <p:childTnLst>
                                    <p:set>
                                      <p:cBhvr>
                                        <p:cTn id="10" dur="1" fill="hold">
                                          <p:stCondLst>
                                            <p:cond delay="499"/>
                                          </p:stCondLst>
                                        </p:cTn>
                                        <p:tgtEl>
                                          <p:spTgt spid="546857">
                                            <p:txEl>
                                              <p:pRg st="2" end="2"/>
                                            </p:txEl>
                                          </p:spTgt>
                                        </p:tgtEl>
                                        <p:attrNameLst>
                                          <p:attrName>style.visibility</p:attrName>
                                        </p:attrNameLst>
                                      </p:cBhvr>
                                      <p:to>
                                        <p:strVal val="visible"/>
                                      </p:to>
                                    </p:set>
                                  </p:childTnLst>
                                </p:cTn>
                              </p:par>
                              <p:par>
                                <p:cTn id="11" presetID="715518240" presetClass="entr" presetSubtype="0" fill="hold" nodeType="withEffect">
                                  <p:stCondLst>
                                    <p:cond delay="0"/>
                                  </p:stCondLst>
                                  <p:childTnLst>
                                    <p:set>
                                      <p:cBhvr>
                                        <p:cTn id="12" dur="1" fill="hold">
                                          <p:stCondLst>
                                            <p:cond delay="499"/>
                                          </p:stCondLst>
                                        </p:cTn>
                                        <p:tgtEl>
                                          <p:spTgt spid="5468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9755CA2A-AF17-99C3-CB7E-AA2923C417E0}"/>
              </a:ext>
            </a:extLst>
          </p:cNvPr>
          <p:cNvSpPr txBox="1">
            <a:spLocks noChangeArrowheads="1"/>
          </p:cNvSpPr>
          <p:nvPr/>
        </p:nvSpPr>
        <p:spPr bwMode="auto">
          <a:xfrm>
            <a:off x="1449388" y="192088"/>
            <a:ext cx="8142287" cy="4186237"/>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0">
              <a:spcBef>
                <a:spcPct val="50000"/>
              </a:spcBef>
              <a:defRPr/>
            </a:pPr>
            <a:r>
              <a:rPr lang="de-DE" altLang="en-US" dirty="0">
                <a:effectLst>
                  <a:outerShdw blurRad="38100" dist="38100" dir="2700000" algn="tl">
                    <a:srgbClr val="FFFFFF"/>
                  </a:outerShdw>
                </a:effectLst>
                <a:latin typeface="Times" pitchFamily="2" charset="0"/>
              </a:rPr>
              <a:t>Maurice </a:t>
            </a:r>
            <a:r>
              <a:rPr lang="de-DE" altLang="en-US" dirty="0" err="1">
                <a:effectLst>
                  <a:outerShdw blurRad="38100" dist="38100" dir="2700000" algn="tl">
                    <a:srgbClr val="FFFFFF"/>
                  </a:outerShdw>
                </a:effectLst>
                <a:latin typeface="Times" pitchFamily="2" charset="0"/>
              </a:rPr>
              <a:t>Merleau-Ponty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philosopher</a:t>
            </a:r>
            <a:r>
              <a:rPr lang="de-DE" altLang="en-US" dirty="0">
                <a:effectLst>
                  <a:outerShdw blurRad="38100" dist="38100" dir="2700000" algn="tl">
                    <a:srgbClr val="FFFFFF"/>
                  </a:outerShdw>
                </a:effectLst>
                <a:latin typeface="Times" pitchFamily="2" charset="0"/>
              </a:rPr>
              <a:t> (1908-1961):</a:t>
            </a:r>
          </a:p>
          <a:p>
            <a:pPr marL="0">
              <a:spcBef>
                <a:spcPct val="50000"/>
              </a:spcBef>
              <a:defRPr/>
            </a:pPr>
            <a:r>
              <a:rPr lang="de-DE" altLang="en-US" dirty="0" err="1">
                <a:effectLst>
                  <a:outerShdw blurRad="38100" dist="38100" dir="2700000" algn="tl">
                    <a:srgbClr val="FFFFFF"/>
                  </a:outerShdw>
                </a:effectLst>
                <a:latin typeface="Times" pitchFamily="2" charset="0"/>
              </a:rPr>
              <a:t>Merleau-Ponty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advocates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an </a:t>
            </a:r>
            <a:r>
              <a:rPr lang="de-DE" altLang="en-US" dirty="0" err="1">
                <a:effectLst>
                  <a:outerShdw blurRad="38100" dist="38100" dir="2700000" algn="tl">
                    <a:srgbClr val="FFFFFF"/>
                  </a:outerShdw>
                </a:effectLst>
                <a:latin typeface="Times" pitchFamily="2" charset="0"/>
              </a:rPr>
              <a:t>embodied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consciousness</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incessant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communication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subject’s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body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There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cannot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Merleau-Ponty’s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vision</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consciousness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without</a:t>
            </a:r>
            <a:r>
              <a:rPr lang="de-DE" altLang="en-US" dirty="0">
                <a:effectLst>
                  <a:outerShdw blurRad="38100" dist="38100" dir="2700000" algn="tl">
                    <a:srgbClr val="FFFFFF"/>
                  </a:outerShdw>
                </a:effectLst>
                <a:latin typeface="Times" pitchFamily="2" charset="0"/>
              </a:rPr>
              <a:t> a </a:t>
            </a:r>
            <a:r>
              <a:rPr lang="de-DE" altLang="en-US" dirty="0" err="1">
                <a:effectLst>
                  <a:outerShdw blurRad="38100" dist="38100" dir="2700000" algn="tl">
                    <a:srgbClr val="FFFFFF"/>
                  </a:outerShdw>
                </a:effectLst>
                <a:latin typeface="Times" pitchFamily="2" charset="0"/>
              </a:rPr>
              <a:t>body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subject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exists</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world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precisely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because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body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allows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itself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consciousness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interact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their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environment</a:t>
            </a:r>
            <a:r>
              <a:rPr lang="de-DE" altLang="en-US" dirty="0">
                <a:effectLst>
                  <a:outerShdw blurRad="38100" dist="38100" dir="2700000" algn="tl">
                    <a:srgbClr val="FFFFFF"/>
                  </a:outerShdw>
                </a:effectLst>
                <a:latin typeface="Times" pitchFamily="2" charset="0"/>
              </a:rPr>
              <a:t>. This </a:t>
            </a:r>
            <a:r>
              <a:rPr lang="de-DE" altLang="en-US" dirty="0" err="1">
                <a:effectLst>
                  <a:outerShdw blurRad="38100" dist="38100" dir="2700000" algn="tl">
                    <a:srgbClr val="FFFFFF"/>
                  </a:outerShdw>
                </a:effectLst>
                <a:latin typeface="Times" pitchFamily="2" charset="0"/>
              </a:rPr>
              <a:t>approach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strongly</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embodied</a:t>
            </a:r>
            <a:r>
              <a:rPr lang="de-DE" altLang="en-US" dirty="0">
                <a:effectLst>
                  <a:outerShdw blurRad="38100" dist="38100" dir="2700000" algn="tl">
                    <a:srgbClr val="FFFFFF"/>
                  </a:outerShdw>
                </a:effectLst>
                <a:latin typeface="Times" pitchFamily="2" charset="0"/>
              </a:rPr>
              <a:t>.</a:t>
            </a:r>
            <a:r>
              <a:rPr lang="de-DE" altLang="en-US" sz="2400" dirty="0">
                <a:effectLst>
                  <a:outerShdw blurRad="38100" dist="38100" dir="2700000" algn="tl">
                    <a:srgbClr val="FFFFFF"/>
                  </a:outerShdw>
                </a:effectLst>
                <a:latin typeface="Times" pitchFamily="2" charset="0"/>
              </a:rPr>
              <a:t>	</a:t>
            </a:r>
            <a:endParaRPr lang="de-DE" altLang="en-US" sz="2400" dirty="0">
              <a:latin typeface="Times-Roman" pitchFamily="2" charset="0"/>
            </a:endParaRPr>
          </a:p>
        </p:txBody>
      </p:sp>
      <p:pic>
        <p:nvPicPr>
          <p:cNvPr id="4" name="Picture 3" descr="A person smoking a cigarette&#10;&#10;Description automatically generated with medium confidence">
            <a:extLst>
              <a:ext uri="{FF2B5EF4-FFF2-40B4-BE49-F238E27FC236}">
                <a16:creationId xmlns:a16="http://schemas.microsoft.com/office/drawing/2014/main" id="{65ECCA21-269B-2CAF-099E-B28AB8BEC3DA}"/>
              </a:ext>
            </a:extLst>
          </p:cNvPr>
          <p:cNvPicPr>
            <a:picLocks noChangeAspect="1"/>
          </p:cNvPicPr>
          <p:nvPr/>
        </p:nvPicPr>
        <p:blipFill>
          <a:blip r:embed="rId2"/>
          <a:stretch>
            <a:fillRect/>
          </a:stretch>
        </p:blipFill>
        <p:spPr>
          <a:xfrm>
            <a:off x="7232650" y="4022725"/>
            <a:ext cx="2062163" cy="2643188"/>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15518240" presetClass="entr" presetSubtype="0" fill="hold" nodeType="clickEffect">
                                  <p:stCondLst>
                                    <p:cond delay="0"/>
                                  </p:stCondLst>
                                  <p:childTnLst>
                                    <p:set>
                                      <p:cBhvr>
                                        <p:cTn id="10"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57" name="Text Box 41">
            <a:extLst>
              <a:ext uri="{FF2B5EF4-FFF2-40B4-BE49-F238E27FC236}">
                <a16:creationId xmlns:a16="http://schemas.microsoft.com/office/drawing/2014/main" id="{9297B49C-A086-B08D-322B-3FBEF62ACAA6}"/>
              </a:ext>
            </a:extLst>
          </p:cNvPr>
          <p:cNvSpPr txBox="1">
            <a:spLocks noChangeArrowheads="1"/>
          </p:cNvSpPr>
          <p:nvPr/>
        </p:nvSpPr>
        <p:spPr bwMode="auto">
          <a:xfrm>
            <a:off x="1376363" y="334963"/>
            <a:ext cx="8188325" cy="5908675"/>
          </a:xfrm>
          <a:prstGeom prst="rect">
            <a:avLst/>
          </a:prstGeom>
          <a:noFill/>
          <a:ln w="9525">
            <a:noFill/>
            <a:miter lim="800000"/>
            <a:headEnd/>
            <a:tailEnd/>
          </a:ln>
          <a:effectLst/>
        </p:spPr>
        <p:txBody>
          <a:bodyPr>
            <a:spAutoFit/>
          </a:bodyPr>
          <a:lstStyle>
            <a:lvl1pPr marL="609600" indent="-609600">
              <a:defRPr sz="2800">
                <a:solidFill>
                  <a:schemeClr val="tx1"/>
                </a:solidFill>
                <a:latin typeface="Math1" pitchFamily="2" charset="0"/>
                <a:ea typeface="ＭＳ Ｐゴシック" panose="020B0600070205080204" pitchFamily="34" charset="-128"/>
              </a:defRPr>
            </a:lvl1pPr>
            <a:lvl2pPr marL="37931725" indent="-37474525">
              <a:defRPr sz="2800">
                <a:solidFill>
                  <a:schemeClr val="tx1"/>
                </a:solidFill>
                <a:latin typeface="Math1" pitchFamily="2" charset="0"/>
                <a:ea typeface="ＭＳ Ｐゴシック" panose="020B0600070205080204" pitchFamily="34" charset="-128"/>
              </a:defRPr>
            </a:lvl2pPr>
            <a:lvl3pPr>
              <a:defRPr sz="2800">
                <a:solidFill>
                  <a:schemeClr val="tx1"/>
                </a:solidFill>
                <a:latin typeface="Math1" pitchFamily="2" charset="0"/>
                <a:ea typeface="ＭＳ Ｐゴシック" panose="020B0600070205080204" pitchFamily="34" charset="-128"/>
              </a:defRPr>
            </a:lvl3pPr>
            <a:lvl4pPr>
              <a:defRPr sz="2800">
                <a:solidFill>
                  <a:schemeClr val="tx1"/>
                </a:solidFill>
                <a:latin typeface="Math1" pitchFamily="2" charset="0"/>
                <a:ea typeface="ＭＳ Ｐゴシック" panose="020B0600070205080204" pitchFamily="34" charset="-128"/>
              </a:defRPr>
            </a:lvl4pPr>
            <a:lvl5pPr>
              <a:defRPr sz="2800">
                <a:solidFill>
                  <a:schemeClr val="tx1"/>
                </a:solidFill>
                <a:latin typeface="Math1" pitchFamily="2"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Math1" pitchFamily="2" charset="0"/>
                <a:ea typeface="ＭＳ Ｐゴシック" panose="020B0600070205080204" pitchFamily="34" charset="-128"/>
              </a:defRPr>
            </a:lvl9pPr>
          </a:lstStyle>
          <a:p>
            <a:pPr marL="609600" lvl="2" indent="-609600">
              <a:spcBef>
                <a:spcPct val="50000"/>
              </a:spcBef>
              <a:defRPr/>
            </a:pPr>
            <a:r>
              <a:rPr lang="de-DE" altLang="en-US" dirty="0">
                <a:effectLst>
                  <a:outerShdw blurRad="38100" dist="38100" dir="2700000" algn="tl">
                    <a:srgbClr val="FFFFFF"/>
                  </a:outerShdw>
                </a:effectLst>
                <a:latin typeface="Times" pitchFamily="2" charset="0"/>
              </a:rPr>
              <a:t>Gilles Deleuze, </a:t>
            </a:r>
            <a:r>
              <a:rPr lang="de-DE" altLang="en-US" dirty="0" err="1">
                <a:effectLst>
                  <a:outerShdw blurRad="38100" dist="38100" dir="2700000" algn="tl">
                    <a:srgbClr val="FFFFFF"/>
                  </a:outerShdw>
                </a:effectLst>
                <a:latin typeface="Times" pitchFamily="2" charset="0"/>
              </a:rPr>
              <a:t>philosopher</a:t>
            </a:r>
            <a:r>
              <a:rPr lang="de-DE" altLang="en-US" dirty="0">
                <a:effectLst>
                  <a:outerShdw blurRad="38100" dist="38100" dir="2700000" algn="tl">
                    <a:srgbClr val="FFFFFF"/>
                  </a:outerShdw>
                </a:effectLst>
                <a:latin typeface="Times" pitchFamily="2" charset="0"/>
              </a:rPr>
              <a:t> (1925-1995)</a:t>
            </a:r>
          </a:p>
          <a:p>
            <a:pPr marL="0" lvl="2" indent="-609600">
              <a:spcBef>
                <a:spcPct val="50000"/>
              </a:spcBef>
              <a:defRPr/>
            </a:pPr>
            <a:r>
              <a:rPr lang="de-DE" altLang="en-US" dirty="0" err="1">
                <a:effectLst>
                  <a:outerShdw blurRad="38100" dist="38100" dir="2700000" algn="tl">
                    <a:srgbClr val="FFFFFF"/>
                  </a:outerShdw>
                </a:effectLst>
                <a:latin typeface="Times" pitchFamily="2" charset="0"/>
              </a:rPr>
              <a:t>Deleuze’s</a:t>
            </a:r>
            <a:r>
              <a:rPr lang="de-DE" altLang="en-US" dirty="0">
                <a:effectLst>
                  <a:outerShdw blurRad="38100" dist="38100" dir="2700000" algn="tl">
                    <a:srgbClr val="FFFFFF"/>
                  </a:outerShdw>
                </a:effectLst>
                <a:latin typeface="Times" pitchFamily="2" charset="0"/>
              </a:rPr>
              <a:t> 1981 </a:t>
            </a:r>
            <a:r>
              <a:rPr lang="de-DE" altLang="en-US" dirty="0" err="1">
                <a:effectLst>
                  <a:outerShdw blurRad="38100" dist="38100" dir="2700000" algn="tl">
                    <a:srgbClr val="FFFFFF"/>
                  </a:outerShdw>
                </a:effectLst>
                <a:latin typeface="Times" pitchFamily="2" charset="0"/>
              </a:rPr>
              <a:t>work</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discusses</a:t>
            </a:r>
            <a:r>
              <a:rPr lang="de-DE" altLang="en-US" dirty="0">
                <a:effectLst>
                  <a:outerShdw blurRad="38100" dist="38100" dir="2700000" algn="tl">
                    <a:srgbClr val="FFFFFF"/>
                  </a:outerShdw>
                </a:effectLst>
                <a:latin typeface="Times" pitchFamily="2" charset="0"/>
              </a:rPr>
              <a:t> Francis Bacon: </a:t>
            </a:r>
            <a:r>
              <a:rPr lang="de-DE" altLang="en-US" i="1" dirty="0">
                <a:effectLst>
                  <a:outerShdw blurRad="38100" dist="38100" dir="2700000" algn="tl">
                    <a:srgbClr val="FFFFFF"/>
                  </a:outerShdw>
                </a:effectLst>
                <a:latin typeface="Times" pitchFamily="2" charset="0"/>
              </a:rPr>
              <a:t>La </a:t>
            </a:r>
            <a:r>
              <a:rPr lang="de-DE" altLang="en-US" i="1" dirty="0" err="1">
                <a:effectLst>
                  <a:outerShdw blurRad="38100" dist="38100" dir="2700000" algn="tl">
                    <a:srgbClr val="FFFFFF"/>
                  </a:outerShdw>
                </a:effectLst>
                <a:latin typeface="Times" pitchFamily="2" charset="0"/>
              </a:rPr>
              <a:t>logique</a:t>
            </a:r>
            <a:r>
              <a:rPr lang="de-DE" altLang="en-US" i="1" dirty="0">
                <a:effectLst>
                  <a:outerShdw blurRad="38100" dist="38100" dir="2700000" algn="tl">
                    <a:srgbClr val="FFFFFF"/>
                  </a:outerShdw>
                </a:effectLst>
                <a:latin typeface="Times" pitchFamily="2" charset="0"/>
              </a:rPr>
              <a:t> de la </a:t>
            </a:r>
            <a:r>
              <a:rPr lang="de-DE" altLang="en-US" i="1" dirty="0" err="1">
                <a:effectLst>
                  <a:outerShdw blurRad="38100" dist="38100" dir="2700000" algn="tl">
                    <a:srgbClr val="FFFFFF"/>
                  </a:outerShdw>
                </a:effectLst>
                <a:latin typeface="Times" pitchFamily="2" charset="0"/>
              </a:rPr>
              <a:t>sensation</a:t>
            </a:r>
            <a:r>
              <a:rPr lang="de-DE" altLang="en-US" i="1" dirty="0">
                <a:effectLst>
                  <a:outerShdw blurRad="38100" dist="38100" dir="2700000" algn="tl">
                    <a:srgbClr val="FFFFFF"/>
                  </a:outerShdw>
                </a:effectLst>
                <a:latin typeface="Times" pitchFamily="2" charset="0"/>
              </a:rPr>
              <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dealing</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with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painter’s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sensational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confessions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made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during</a:t>
            </a:r>
            <a:r>
              <a:rPr lang="de-DE" altLang="en-US" dirty="0">
                <a:effectLst>
                  <a:outerShdw blurRad="38100" dist="38100" dir="2700000" algn="tl">
                    <a:srgbClr val="FFFFFF"/>
                  </a:outerShdw>
                </a:effectLst>
                <a:latin typeface="Times" pitchFamily="2" charset="0"/>
              </a:rPr>
              <a:t> David </a:t>
            </a:r>
            <a:r>
              <a:rPr lang="de-DE" altLang="en-US" dirty="0" err="1">
                <a:effectLst>
                  <a:outerShdw blurRad="38100" dist="38100" dir="2700000" algn="tl">
                    <a:srgbClr val="FFFFFF"/>
                  </a:outerShdw>
                </a:effectLst>
                <a:latin typeface="Times" pitchFamily="2" charset="0"/>
              </a:rPr>
              <a:t>Sylvester’s</a:t>
            </a:r>
            <a:r>
              <a:rPr lang="de-DE" altLang="en-US" dirty="0">
                <a:effectLst>
                  <a:outerShdw blurRad="38100" dist="38100" dir="2700000" algn="tl">
                    <a:srgbClr val="FFFFFF"/>
                  </a:outerShdw>
                </a:effectLst>
                <a:latin typeface="Times" pitchFamily="2" charset="0"/>
              </a:rPr>
              <a:t> </a:t>
            </a:r>
            <a:r>
              <a:rPr lang="de-DE" altLang="en-US" i="1" dirty="0">
                <a:effectLst>
                  <a:outerShdw blurRad="38100" dist="38100" dir="2700000" algn="tl">
                    <a:srgbClr val="FFFFFF"/>
                  </a:outerShdw>
                </a:effectLst>
                <a:latin typeface="Times" pitchFamily="2" charset="0"/>
              </a:rPr>
              <a:t>Interview </a:t>
            </a:r>
            <a:r>
              <a:rPr lang="de-DE" altLang="en-US" i="1" dirty="0" err="1">
                <a:effectLst>
                  <a:outerShdw blurRad="38100" dist="38100" dir="2700000" algn="tl">
                    <a:srgbClr val="FFFFFF"/>
                  </a:outerShdw>
                </a:effectLst>
                <a:latin typeface="Times" pitchFamily="2" charset="0"/>
              </a:rPr>
              <a:t>with</a:t>
            </a:r>
            <a:r>
              <a:rPr lang="de-DE" altLang="en-US" i="1" dirty="0">
                <a:effectLst>
                  <a:outerShdw blurRad="38100" dist="38100" dir="2700000" algn="tl">
                    <a:srgbClr val="FFFFFF"/>
                  </a:outerShdw>
                </a:effectLst>
                <a:latin typeface="Times" pitchFamily="2" charset="0"/>
              </a:rPr>
              <a:t> Francis Bacon: The </a:t>
            </a:r>
            <a:r>
              <a:rPr lang="de-DE" altLang="en-US" i="1" dirty="0" err="1">
                <a:effectLst>
                  <a:outerShdw blurRad="38100" dist="38100" dir="2700000" algn="tl">
                    <a:srgbClr val="FFFFFF"/>
                  </a:outerShdw>
                </a:effectLst>
                <a:latin typeface="Times" pitchFamily="2" charset="0"/>
              </a:rPr>
              <a:t>Brutality</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of</a:t>
            </a:r>
            <a:r>
              <a:rPr lang="de-DE" altLang="en-US" i="1" dirty="0">
                <a:effectLst>
                  <a:outerShdw blurRad="38100" dist="38100" dir="2700000" algn="tl">
                    <a:srgbClr val="FFFFFF"/>
                  </a:outerShdw>
                </a:effectLst>
                <a:latin typeface="Times" pitchFamily="2" charset="0"/>
              </a:rPr>
              <a:t> Fact</a:t>
            </a:r>
            <a:r>
              <a:rPr lang="de-DE" altLang="en-US" dirty="0">
                <a:effectLst>
                  <a:outerShdw blurRad="38100" dist="38100" dir="2700000" algn="tl">
                    <a:srgbClr val="FFFFFF"/>
                  </a:outerShdw>
                </a:effectLst>
                <a:latin typeface="Times" pitchFamily="2" charset="0"/>
              </a:rPr>
              <a:t>. In </a:t>
            </a:r>
            <a:r>
              <a:rPr lang="de-DE" altLang="en-US" dirty="0" err="1">
                <a:effectLst>
                  <a:outerShdw blurRad="38100" dist="38100" dir="2700000" algn="tl">
                    <a:srgbClr val="FFFFFF"/>
                  </a:outerShdw>
                </a:effectLst>
                <a:latin typeface="Times" pitchFamily="2" charset="0"/>
              </a:rPr>
              <a:t>these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reflections</a:t>
            </a:r>
            <a:r>
              <a:rPr lang="de-DE" altLang="en-US" dirty="0">
                <a:effectLst>
                  <a:outerShdw blurRad="38100" dist="38100" dir="2700000" algn="tl">
                    <a:srgbClr val="FFFFFF"/>
                  </a:outerShdw>
                </a:effectLst>
                <a:latin typeface="Times" pitchFamily="2" charset="0"/>
              </a:rPr>
              <a:t>, Deleuze </a:t>
            </a:r>
            <a:r>
              <a:rPr lang="de-DE" altLang="en-US" dirty="0" err="1">
                <a:effectLst>
                  <a:outerShdw blurRad="38100" dist="38100" dir="2700000" algn="tl">
                    <a:srgbClr val="FFFFFF"/>
                  </a:outerShdw>
                </a:effectLst>
                <a:latin typeface="Times" pitchFamily="2" charset="0"/>
              </a:rPr>
              <a:t>introduces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what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now</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known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pensée</a:t>
            </a:r>
            <a:r>
              <a:rPr lang="de-DE" altLang="en-US" i="1" dirty="0">
                <a:effectLst>
                  <a:outerShdw blurRad="38100" dist="38100" dir="2700000" algn="tl">
                    <a:srgbClr val="FFFFFF"/>
                  </a:outerShdw>
                </a:effectLst>
                <a:latin typeface="Times" pitchFamily="2" charset="0"/>
              </a:rPr>
              <a:t> </a:t>
            </a:r>
            <a:r>
              <a:rPr lang="de-DE" altLang="en-US" i="1" dirty="0" err="1">
                <a:effectLst>
                  <a:outerShdw blurRad="38100" dist="38100" dir="2700000" algn="tl">
                    <a:srgbClr val="FFFFFF"/>
                  </a:outerShdw>
                </a:effectLst>
                <a:latin typeface="Times" pitchFamily="2" charset="0"/>
              </a:rPr>
              <a:t>diagrammatique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French </a:t>
            </a:r>
            <a:r>
              <a:rPr lang="de-DE" altLang="en-US" dirty="0" err="1">
                <a:effectLst>
                  <a:outerShdw blurRad="38100" dist="38100" dir="2700000" algn="tl">
                    <a:srgbClr val="FFFFFF"/>
                  </a:outerShdw>
                </a:effectLst>
                <a:latin typeface="Times" pitchFamily="2" charset="0"/>
              </a:rPr>
              <a:t>school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of</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gestural</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philosophy</a:t>
            </a:r>
            <a:r>
              <a:rPr lang="de-DE" altLang="en-US" dirty="0">
                <a:effectLst>
                  <a:outerShdw blurRad="38100" dist="38100" dir="2700000" algn="tl">
                    <a:srgbClr val="FFFFFF"/>
                  </a:outerShdw>
                </a:effectLst>
                <a:latin typeface="Times" pitchFamily="2" charset="0"/>
              </a:rPr>
              <a:t>. Deleuze </a:t>
            </a:r>
            <a:r>
              <a:rPr lang="de-DE" altLang="en-US" dirty="0" err="1">
                <a:effectLst>
                  <a:outerShdw blurRad="38100" dist="38100" dir="2700000" algn="tl">
                    <a:srgbClr val="FFFFFF"/>
                  </a:outerShdw>
                </a:effectLst>
                <a:latin typeface="Times" pitchFamily="2" charset="0"/>
              </a:rPr>
              <a:t>takes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from</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Bacon’s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statements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the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word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graph</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and</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translates</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it</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to</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diagramme</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or</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even</a:t>
            </a:r>
            <a:r>
              <a:rPr lang="de-DE" altLang="en-US" dirty="0">
                <a:effectLst>
                  <a:outerShdw blurRad="38100" dist="38100" dir="2700000" algn="tl">
                    <a:srgbClr val="FFFFFF"/>
                  </a:outerShdw>
                </a:effectLst>
                <a:latin typeface="Times" pitchFamily="2" charset="0"/>
              </a:rPr>
              <a:t> “</a:t>
            </a:r>
            <a:r>
              <a:rPr lang="de-DE" altLang="en-US" dirty="0" err="1">
                <a:effectLst>
                  <a:outerShdw blurRad="38100" dist="38100" dir="2700000" algn="tl">
                    <a:srgbClr val="FFFFFF"/>
                  </a:outerShdw>
                </a:effectLst>
                <a:latin typeface="Times" pitchFamily="2" charset="0"/>
              </a:rPr>
              <a:t>geste</a:t>
            </a:r>
            <a:r>
              <a:rPr lang="de-DE" altLang="en-US" dirty="0">
                <a:effectLst>
                  <a:outerShdw blurRad="38100" dist="38100" dir="2700000" algn="tl">
                    <a:srgbClr val="FFFFFF"/>
                  </a:outerShdw>
                </a:effectLst>
                <a:latin typeface="Times" pitchFamily="2" charset="0"/>
              </a:rPr>
              <a:t>”. </a:t>
            </a:r>
          </a:p>
          <a:p>
            <a:pPr marL="609600" lvl="2" indent="-609600">
              <a:spcBef>
                <a:spcPct val="50000"/>
              </a:spcBef>
              <a:defRPr/>
            </a:pPr>
            <a:endParaRPr lang="de-DE" altLang="en-US" dirty="0">
              <a:effectLst>
                <a:outerShdw blurRad="38100" dist="38100" dir="2700000" algn="tl">
                  <a:srgbClr val="FFFFFF"/>
                </a:outerShdw>
              </a:effectLst>
              <a:latin typeface="Times" pitchFamily="2" charset="0"/>
            </a:endParaRPr>
          </a:p>
          <a:p>
            <a:pPr marL="609600" lvl="2" indent="-609600">
              <a:spcBef>
                <a:spcPct val="50000"/>
              </a:spcBef>
              <a:defRPr/>
            </a:pPr>
            <a:endParaRPr lang="de-DE" altLang="en-US" dirty="0">
              <a:effectLst>
                <a:outerShdw blurRad="38100" dist="38100" dir="2700000" algn="tl">
                  <a:srgbClr val="FFFFFF"/>
                </a:outerShdw>
              </a:effectLst>
              <a:latin typeface="Times" pitchFamily="2" charset="0"/>
            </a:endParaRPr>
          </a:p>
        </p:txBody>
      </p:sp>
      <p:pic>
        <p:nvPicPr>
          <p:cNvPr id="5" name="Picture 4" descr="A picture containing person, person&#10;&#10;Description automatically generated">
            <a:extLst>
              <a:ext uri="{FF2B5EF4-FFF2-40B4-BE49-F238E27FC236}">
                <a16:creationId xmlns:a16="http://schemas.microsoft.com/office/drawing/2014/main" id="{282A5283-09C4-8600-C2E8-75F3F4A063F3}"/>
              </a:ext>
            </a:extLst>
          </p:cNvPr>
          <p:cNvPicPr>
            <a:picLocks noChangeAspect="1"/>
          </p:cNvPicPr>
          <p:nvPr/>
        </p:nvPicPr>
        <p:blipFill>
          <a:blip r:embed="rId2"/>
          <a:stretch>
            <a:fillRect/>
          </a:stretch>
        </p:blipFill>
        <p:spPr>
          <a:xfrm>
            <a:off x="7240588" y="4733925"/>
            <a:ext cx="2209800" cy="1714500"/>
          </a:xfrm>
          <a:prstGeom prst="rect">
            <a:avLst/>
          </a:prstGeom>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15518240" presetClass="entr" presetSubtype="0" fill="hold" nodeType="clickEffect">
                                  <p:stCondLst>
                                    <p:cond delay="0"/>
                                  </p:stCondLst>
                                  <p:childTnLst>
                                    <p:set>
                                      <p:cBhvr>
                                        <p:cTn id="6" dur="1" fill="hold">
                                          <p:stCondLst>
                                            <p:cond delay="499"/>
                                          </p:stCondLst>
                                        </p:cTn>
                                        <p:tgtEl>
                                          <p:spTgt spid="546857">
                                            <p:txEl>
                                              <p:pRg st="0" end="0"/>
                                            </p:txEl>
                                          </p:spTgt>
                                        </p:tgtEl>
                                        <p:attrNameLst>
                                          <p:attrName>style.visibility</p:attrName>
                                        </p:attrNameLst>
                                      </p:cBhvr>
                                      <p:to>
                                        <p:strVal val="visible"/>
                                      </p:to>
                                    </p:set>
                                  </p:childTnLst>
                                </p:cTn>
                              </p:par>
                              <p:par>
                                <p:cTn id="7" presetID="715518240" presetClass="entr" presetSubtype="0" fill="hold" nodeType="withEffect">
                                  <p:stCondLst>
                                    <p:cond delay="0"/>
                                  </p:stCondLst>
                                  <p:childTnLst>
                                    <p:set>
                                      <p:cBhvr>
                                        <p:cTn id="8" dur="1" fill="hold">
                                          <p:stCondLst>
                                            <p:cond delay="499"/>
                                          </p:stCondLst>
                                        </p:cTn>
                                        <p:tgtEl>
                                          <p:spTgt spid="5468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57" grpId="0" build="p" autoUpdateAnimBg="0"/>
    </p:bldLst>
  </p:timing>
</p:sld>
</file>

<file path=ppt/theme/theme1.xml><?xml version="1.0" encoding="utf-8"?>
<a:theme xmlns:a="http://schemas.openxmlformats.org/drawingml/2006/main" name="Blank Presentation">
  <a:themeElements>
    <a:clrScheme name="">
      <a:dk1>
        <a:srgbClr val="000000"/>
      </a:dk1>
      <a:lt1>
        <a:srgbClr val="BBC0FF"/>
      </a:lt1>
      <a:dk2>
        <a:srgbClr val="000000"/>
      </a:dk2>
      <a:lt2>
        <a:srgbClr val="808080"/>
      </a:lt2>
      <a:accent1>
        <a:srgbClr val="00CC99"/>
      </a:accent1>
      <a:accent2>
        <a:srgbClr val="3333CC"/>
      </a:accent2>
      <a:accent3>
        <a:srgbClr val="DADC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Math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Nastassja:Programme:Publish:Microsoft Office 98:Templates:Blank Presentation</Template>
  <TotalTime>10141</TotalTime>
  <Words>1520</Words>
  <Application>Microsoft Macintosh PowerPoint</Application>
  <PresentationFormat>Custom</PresentationFormat>
  <Paragraphs>73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Math1</vt:lpstr>
      <vt:lpstr>ＭＳ Ｐゴシック</vt:lpstr>
      <vt:lpstr>Arial</vt:lpstr>
      <vt:lpstr>Times</vt:lpstr>
      <vt:lpstr>Times-Roman</vt:lpstr>
      <vt:lpstr>Symbol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Stefan Göller</dc:creator>
  <cp:lastModifiedBy>Microsoft Office User</cp:lastModifiedBy>
  <cp:revision>2370</cp:revision>
  <cp:lastPrinted>2005-04-14T09:33:31Z</cp:lastPrinted>
  <dcterms:created xsi:type="dcterms:W3CDTF">2015-10-04T22:09:05Z</dcterms:created>
  <dcterms:modified xsi:type="dcterms:W3CDTF">2024-01-22T16:07:12Z</dcterms:modified>
</cp:coreProperties>
</file>