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0" r:id="rId2"/>
    <p:sldId id="371" r:id="rId3"/>
    <p:sldId id="398" r:id="rId4"/>
    <p:sldId id="399" r:id="rId5"/>
    <p:sldId id="401" r:id="rId6"/>
    <p:sldId id="402" r:id="rId7"/>
    <p:sldId id="393" r:id="rId8"/>
    <p:sldId id="391" r:id="rId9"/>
    <p:sldId id="373" r:id="rId10"/>
    <p:sldId id="372" r:id="rId11"/>
    <p:sldId id="392" r:id="rId12"/>
    <p:sldId id="375" r:id="rId13"/>
    <p:sldId id="397" r:id="rId14"/>
    <p:sldId id="394" r:id="rId15"/>
    <p:sldId id="395" r:id="rId16"/>
    <p:sldId id="376" r:id="rId17"/>
    <p:sldId id="374" r:id="rId18"/>
    <p:sldId id="396" r:id="rId19"/>
    <p:sldId id="381" r:id="rId20"/>
    <p:sldId id="377" r:id="rId21"/>
    <p:sldId id="378" r:id="rId22"/>
    <p:sldId id="403" r:id="rId23"/>
    <p:sldId id="404" r:id="rId24"/>
    <p:sldId id="386" r:id="rId25"/>
    <p:sldId id="387" r:id="rId26"/>
    <p:sldId id="417" r:id="rId27"/>
    <p:sldId id="388" r:id="rId28"/>
    <p:sldId id="384" r:id="rId29"/>
    <p:sldId id="380" r:id="rId30"/>
    <p:sldId id="400" r:id="rId31"/>
    <p:sldId id="416" r:id="rId32"/>
    <p:sldId id="423" r:id="rId33"/>
    <p:sldId id="418" r:id="rId34"/>
    <p:sldId id="419" r:id="rId35"/>
    <p:sldId id="420" r:id="rId36"/>
    <p:sldId id="421" r:id="rId37"/>
    <p:sldId id="422" r:id="rId38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/>
    <p:restoredTop sz="94694"/>
  </p:normalViewPr>
  <p:slideViewPr>
    <p:cSldViewPr snapToGrid="0">
      <p:cViewPr varScale="1">
        <p:scale>
          <a:sx n="121" d="100"/>
          <a:sy n="121" d="100"/>
        </p:scale>
        <p:origin x="1792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23B9FFB-BB10-3DDA-A784-CE962B65F3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341AC93-2985-7A97-247C-C9F007AB6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894DC787-51AB-4C21-6843-F3E778C4F65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B7EE3C9E-495C-4F4A-4089-AE732E09B2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AB92E6B7-128A-CA44-BFE4-5ACFB02CE521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3097EE-22A9-260F-4EC6-152BED607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14E00E6-FD92-88CE-2035-D36C9843B8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DC55E1-9439-8368-1564-6260DE85192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F8F95DFA-9E4F-489C-936A-769939EDD7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66FE3C75-7FE9-D473-FE81-3D9A8C764D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3D0A7DE9-35C2-7C67-26B1-94FBAC086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7547C31C-6A1C-0F4E-A1E2-6B379923CEBA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4A9682A3-266A-4196-48B4-2261D337E2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49DA3EE9-F1B6-DA48-9A37-7603A4FA7EC3}" type="slidenum">
              <a:rPr lang="de-CH" altLang="en-US" sz="1200" smtClean="0">
                <a:latin typeface="Times" charset="0"/>
              </a:rPr>
              <a:pPr/>
              <a:t>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D5803A9-151F-419D-3CA6-FB30BE6981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8A5DF93-B71C-9FC9-C9BB-39D1F7C6FE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83D6E91-97BD-EA28-20FC-6953D3FEE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3E0E0F7-1570-DB40-85CA-EC7C0591B410}" type="slidenum">
              <a:rPr lang="de-CH" altLang="en-US" sz="1200" smtClean="0">
                <a:latin typeface="Times" charset="0"/>
              </a:rPr>
              <a:pPr/>
              <a:t>15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7F9F5E-5482-032A-D7D8-25BAF62EA6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07E277D-876C-303A-CE0F-9085568CBE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11A63DC-F606-4996-760A-C219B4C9D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4953806-DD10-694B-B368-6278DF582B89}" type="slidenum">
              <a:rPr lang="de-CH" altLang="en-US" sz="1200" smtClean="0">
                <a:latin typeface="Times" charset="0"/>
              </a:rPr>
              <a:pPr/>
              <a:t>16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9D50D19-7778-31A5-FD89-756616E903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13DC02B-E96A-D9AE-0B80-65C88F2322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CA4D683-6131-527A-6B11-979BF1D95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D153A42-50E8-3640-AB90-4A40E9474C27}" type="slidenum">
              <a:rPr lang="de-CH" altLang="en-US" sz="1200" smtClean="0">
                <a:latin typeface="Times" charset="0"/>
              </a:rPr>
              <a:pPr/>
              <a:t>17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419CD7A-C128-C3CE-8F0C-F0C6DD3CD8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4F55BF8-0048-40D2-9C6B-5548974528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7998753-356B-1D11-CE4D-E0B0641AE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06D821DA-923A-C248-8692-2BA9EEE262EC}" type="slidenum">
              <a:rPr lang="de-CH" altLang="en-US" sz="1200" smtClean="0">
                <a:latin typeface="Times" charset="0"/>
              </a:rPr>
              <a:pPr/>
              <a:t>18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E4C2E97-46D3-92B7-FBFC-15F8564A8A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0063B8F-4147-8772-A120-C46B544CB9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38A421F-AAC4-E5EC-B61B-D3C3CCA62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D9E3A3E-2CFB-7B4D-9F11-B1FE3AB05A07}" type="slidenum">
              <a:rPr lang="de-CH" altLang="en-US" sz="1200" smtClean="0">
                <a:latin typeface="Times" charset="0"/>
              </a:rPr>
              <a:pPr/>
              <a:t>19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AA9073F-41DA-7D8A-8046-B1A99117A1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5B83D7E-7809-487B-8B01-C5331DF448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82E6ED1-ADC9-5EA0-0C43-ADD1853622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69BAABC-C60B-0746-B8AB-4A4048E3BFC8}" type="slidenum">
              <a:rPr lang="de-CH" altLang="en-US" sz="1200" smtClean="0">
                <a:latin typeface="Times" charset="0"/>
              </a:rPr>
              <a:pPr/>
              <a:t>20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EFC44B5-0B2E-ABB7-7CA1-DDC36BB273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06EAD89-818A-99D3-CF8D-9E91889316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E6F6E3B-3103-3F05-7258-90CFB66E7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5018CA39-17E9-5B4E-A6F3-279C56B29350}" type="slidenum">
              <a:rPr lang="de-CH" altLang="en-US" sz="1200" smtClean="0">
                <a:latin typeface="Times" charset="0"/>
              </a:rPr>
              <a:pPr/>
              <a:t>21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45FB7F9-4C5F-920C-0CD2-51E8882092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409736D-F2DB-CF76-B18A-F7936696E5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61D9BDB-0548-21CE-9C5B-DF349EF54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07C8622-C435-D04C-BC84-120F989C1F48}" type="slidenum">
              <a:rPr lang="de-CH" altLang="en-US" sz="1200" smtClean="0">
                <a:latin typeface="Times" charset="0"/>
              </a:rPr>
              <a:pPr/>
              <a:t>23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6DC4ABA-663B-5AA7-6B7E-DCFDCAA945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FFA123-93AA-F7ED-7E16-846E3783C9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87B27647-5F66-003C-38F4-5A87B3A1D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7BF4FA2-F4D0-824C-9315-7A08867EDB04}" type="slidenum">
              <a:rPr lang="de-CH" altLang="en-US" sz="1200" smtClean="0">
                <a:latin typeface="Times" charset="0"/>
              </a:rPr>
              <a:pPr/>
              <a:t>24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2816C09-E3DF-F771-3067-31A904EB95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0565215-B036-0BC2-787F-F87D64440D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87915A4-EDEA-936E-5778-5B2A3D52C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3408DB7-A480-E549-8E00-2D14BD91A8F8}" type="slidenum">
              <a:rPr lang="de-CH" altLang="en-US" sz="1200" smtClean="0">
                <a:latin typeface="Times" charset="0"/>
              </a:rPr>
              <a:pPr/>
              <a:t>25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A01AEAD-A5EB-50F9-BBFE-6A01186BE9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0EB12E3-8DFB-1999-30C3-1B8E2FA4BD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0998715D-FBA5-400E-F704-7DFF5750BF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AF39FB7-ABC8-EA4B-9D66-A18FE10DE5FA}" type="slidenum">
              <a:rPr lang="de-CH" altLang="en-US" sz="1200" smtClean="0">
                <a:latin typeface="Times" charset="0"/>
              </a:rPr>
              <a:pPr/>
              <a:t>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B9A0A63-6DEC-7593-5BD9-6112187876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D3A7B9-CF5C-2B6B-177D-1B0682E95A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BBD632E6-E926-3626-BD15-BC53C4837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8FDA54ED-1A26-E74C-B827-20F314C7C2B8}" type="slidenum">
              <a:rPr lang="de-CH" altLang="en-US" sz="1200" smtClean="0">
                <a:latin typeface="Times" charset="0"/>
              </a:rPr>
              <a:pPr/>
              <a:t>26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24858A4-FDDD-9478-B25C-E79F91D288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4D00039-55AD-C057-16BA-1E058742FD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18B91913-3C85-1CBC-8709-F71920ED4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74834AE-1273-6E4E-BE5E-0644FC2BE372}" type="slidenum">
              <a:rPr lang="de-CH" altLang="en-US" sz="1200" smtClean="0">
                <a:latin typeface="Times" charset="0"/>
              </a:rPr>
              <a:pPr/>
              <a:t>27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9076A2E-151F-0C40-DE97-22FA1E6B33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3B38219-DB99-4567-455A-C40052A688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6F610DF-71B5-53BB-063D-60DECE3E9B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B1A86A5-0D11-B54A-9857-02A3D4F3C987}" type="slidenum">
              <a:rPr lang="de-CH" altLang="en-US" sz="1200" smtClean="0">
                <a:latin typeface="Times" charset="0"/>
              </a:rPr>
              <a:pPr/>
              <a:t>28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FA7953C2-5D22-76F1-DDA5-9BCE2EC4CB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62F9472-61B5-7AAA-B201-DFF291EECA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81329433-B882-1D90-722E-817D2EC96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47BE34B-8C79-5F41-A4C7-557865BCEF8D}" type="slidenum">
              <a:rPr lang="de-CH" altLang="en-US" sz="1200" smtClean="0">
                <a:latin typeface="Times" charset="0"/>
              </a:rPr>
              <a:pPr/>
              <a:t>29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66F883A-20A2-5E3C-EAC5-A3B1921B95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14625" y="514350"/>
            <a:ext cx="3714750" cy="2571750"/>
          </a:xfrm>
          <a:solidFill>
            <a:srgbClr val="FFFFFF"/>
          </a:solidFill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6038F82-9C3D-E1A8-8E98-10105502D0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A9275160-0DE6-1BA9-2AC0-FD2BA8BA2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20055FD-0F3E-6840-B63E-B884639A5C85}" type="slidenum">
              <a:rPr lang="de-CH" altLang="en-US" sz="1200" smtClean="0">
                <a:latin typeface="Times" charset="0"/>
              </a:rPr>
              <a:pPr/>
              <a:t>30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3941FEA9-7B81-AACA-1D16-237AD68A00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54D47F7-C13E-1977-2360-B493AA8B8E5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D78BF7BC-C769-A0F1-82E2-A77F08468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61CC5A3F-8C31-634A-A8EB-7F5F851E95BD}" type="slidenum">
              <a:rPr lang="de-CH" altLang="en-US" sz="1200" smtClean="0">
                <a:latin typeface="Times" charset="0"/>
              </a:rPr>
              <a:pPr/>
              <a:t>31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7191953-E521-2D35-282C-406F75248A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AD9D159-CC07-1C74-F1CF-E98E0B11DA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C0B8C96E-7744-5CF7-847D-1552AEFAA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9939566B-E609-6241-8A1F-00F4DE419359}" type="slidenum">
              <a:rPr lang="de-CH" altLang="en-US" sz="1200" smtClean="0">
                <a:latin typeface="Times" charset="0"/>
              </a:rPr>
              <a:pPr/>
              <a:t>6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CC990CC-8DE6-AEB8-4E6C-76DE61638B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0357F28-811A-E96E-B188-01E983C345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A12E24E-A781-5399-6CD0-DC8A7AD55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495C64B-4D34-5B4F-8050-DE463856FFBE}" type="slidenum">
              <a:rPr lang="de-CH" altLang="en-US" sz="1200" smtClean="0">
                <a:latin typeface="Times" charset="0"/>
              </a:rPr>
              <a:pPr/>
              <a:t>9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81E7161-5451-9689-85EF-FD2AE06190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F60593-3690-3332-D9C9-DDC44D5381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E503B552-1DE9-6129-72EF-1E520981C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ABCA7749-2C98-DC47-92BF-AB5885423911}" type="slidenum">
              <a:rPr lang="de-CH" altLang="en-US" sz="1200" smtClean="0">
                <a:latin typeface="Times" charset="0"/>
              </a:rPr>
              <a:pPr/>
              <a:t>10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41609F9-1F92-09DC-E317-3A048D84AC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2775039-C712-4821-ED7E-44BB44B787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76058F9C-4980-8C78-1B2C-6F53F0C0D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3327865C-86A7-A348-9DD0-B605C27AC904}" type="slidenum">
              <a:rPr lang="de-CH" altLang="en-US" sz="1200" smtClean="0">
                <a:latin typeface="Times" charset="0"/>
              </a:rPr>
              <a:pPr/>
              <a:t>11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0BC19E6-7F8B-24FA-FDCE-C1C6B4E282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96AFBBA-29FC-21E3-E542-25BDF18D7B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10F00B1-4220-5C7A-DC7E-6D6DD9ABC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EA2133F7-7267-0E41-94CE-2822BFE8B624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AEC0852-3482-A952-2EC8-C7442525A4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EB78198-BE1E-D3C9-BB60-07637BF1E4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8BDFD36C-3BDD-F180-160D-69410EC9D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DA28FD7F-78A4-574A-BE3B-D55E12E40D7A}" type="slidenum">
              <a:rPr lang="de-CH" altLang="en-US" sz="1200" smtClean="0">
                <a:latin typeface="Times" charset="0"/>
              </a:rPr>
              <a:pPr/>
              <a:t>13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1662412-660F-96DC-E906-4DB03D024C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7F73CF3-820E-3A17-1D46-330D6E1AA8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42ED30C-BFF7-40FE-2E24-AF2683201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F63E47F4-90C3-6F49-ABCB-3C24CAAF0BE1}" type="slidenum">
              <a:rPr lang="de-CH" altLang="en-US" sz="1200" smtClean="0">
                <a:latin typeface="Times" charset="0"/>
              </a:rPr>
              <a:pPr/>
              <a:t>14</a:t>
            </a:fld>
            <a:endParaRPr lang="de-CH" altLang="en-US" sz="1200">
              <a:latin typeface="Times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38DAF19-8D8E-F07A-C74B-374D957107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2703513" y="533400"/>
            <a:ext cx="3741737" cy="2590800"/>
          </a:xfrm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10EC7B5-5EC9-3B00-2E8A-C4CFA82F93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58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30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5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4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29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1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4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28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01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6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26E46634-DBD0-D2BB-8C23-F53A0441C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E4059DD3-1A81-E27B-D76B-9BBDF8BEFA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F9AEB566-9B33-3335-BB13-D4710D32D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537BB496-5624-A419-E59A-2193484D2A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mazzola/MaMuTh/SchoolOfMusic/courses/spring13mathdesign/materials/iphone.mov" TargetMode="External"/><Relationship Id="rId1" Type="http://schemas.microsoft.com/office/2007/relationships/media" Target="file:////Users/mazzola/MaMuTh/SchoolOfMusic/courses/spring13mathdesign/materials/iphone.mo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es.art/en/specials/john-cage-organ-project-halberstad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www.aslsp.org/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D958A31-4683-E9DE-4F25-FDFB1161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	General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Introduction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I.1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Oniontology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Jan 17)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34" name="Picture 26" descr="500px-Beethovenfries2.jpg                                      0000565DExtra                          BF316153:">
            <a:extLst>
              <a:ext uri="{FF2B5EF4-FFF2-40B4-BE49-F238E27FC236}">
                <a16:creationId xmlns:a16="http://schemas.microsoft.com/office/drawing/2014/main" id="{7DBC26AC-0E7D-2813-C7AD-151476A5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26" r="5862"/>
          <a:stretch>
            <a:fillRect/>
          </a:stretch>
        </p:blipFill>
        <p:spPr bwMode="auto">
          <a:xfrm>
            <a:off x="1050925" y="1247775"/>
            <a:ext cx="8610600" cy="3962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862235" name="Text Box 27">
            <a:extLst>
              <a:ext uri="{FF2B5EF4-FFF2-40B4-BE49-F238E27FC236}">
                <a16:creationId xmlns:a16="http://schemas.microsoft.com/office/drawing/2014/main" id="{656B7D6C-1C6F-2849-1BBF-0A3860A1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351463"/>
            <a:ext cx="335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Gustav Klimt: Beethoven Frieze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C22241C-7F3F-C6A4-66A2-F5FC1158A455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25538" y="7938"/>
            <a:ext cx="32083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Psychological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E124FE-2DEB-CC54-6410-556B6C8E6EB2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446088"/>
            <a:ext cx="6121400" cy="2944812"/>
            <a:chOff x="1492" y="281"/>
            <a:chExt cx="3857" cy="1855"/>
          </a:xfrm>
        </p:grpSpPr>
        <p:sp>
          <p:nvSpPr>
            <p:cNvPr id="19476" name="AutoShape 3">
              <a:extLst>
                <a:ext uri="{FF2B5EF4-FFF2-40B4-BE49-F238E27FC236}">
                  <a16:creationId xmlns:a16="http://schemas.microsoft.com/office/drawing/2014/main" id="{5CF2E1F6-B247-61AF-2C3C-734F189B8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963"/>
              <a:ext cx="596" cy="184"/>
            </a:xfrm>
            <a:prstGeom prst="notchedRightArrow">
              <a:avLst>
                <a:gd name="adj1" fmla="val 25000"/>
                <a:gd name="adj2" fmla="val 7799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7" name="Text Box 4">
              <a:extLst>
                <a:ext uri="{FF2B5EF4-FFF2-40B4-BE49-F238E27FC236}">
                  <a16:creationId xmlns:a16="http://schemas.microsoft.com/office/drawing/2014/main" id="{6ABAEC10-855D-0D0E-5AF5-6B55A823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" y="609"/>
              <a:ext cx="3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3200">
                  <a:ea typeface="Osaka" pitchFamily="4" charset="-128"/>
                  <a:sym typeface="Symbol" pitchFamily="2" charset="2"/>
                </a:rPr>
                <a:t></a:t>
              </a:r>
              <a:endParaRPr lang="de-CH" altLang="en-US" sz="3200">
                <a:ea typeface="Osaka" pitchFamily="4" charset="-128"/>
              </a:endParaRPr>
            </a:p>
          </p:txBody>
        </p:sp>
        <p:pic>
          <p:nvPicPr>
            <p:cNvPr id="19478" name="Picture 5" descr="bartock.JPG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72F6D55A-82D3-BB5E-EA84-F396C9E51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84" t="25580" r="23741" b="41151"/>
            <a:stretch>
              <a:fillRect/>
            </a:stretch>
          </p:blipFill>
          <p:spPr bwMode="auto">
            <a:xfrm>
              <a:off x="1492" y="281"/>
              <a:ext cx="989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6" descr="physical.jpg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A682D491-6C36-2D45-4FB9-905715027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483" b="52147"/>
            <a:stretch>
              <a:fillRect/>
            </a:stretch>
          </p:blipFill>
          <p:spPr bwMode="auto">
            <a:xfrm>
              <a:off x="4322" y="398"/>
              <a:ext cx="1027" cy="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2E29C16-B237-2501-4235-761195AC0731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-1588"/>
            <a:ext cx="8185150" cy="461963"/>
            <a:chOff x="904" y="-1"/>
            <a:chExt cx="4745" cy="291"/>
          </a:xfrm>
        </p:grpSpPr>
        <p:sp>
          <p:nvSpPr>
            <p:cNvPr id="19471" name="Rectangle 8">
              <a:extLst>
                <a:ext uri="{FF2B5EF4-FFF2-40B4-BE49-F238E27FC236}">
                  <a16:creationId xmlns:a16="http://schemas.microsoft.com/office/drawing/2014/main" id="{0C84A750-D997-F713-C721-1F735FD83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11"/>
              <a:ext cx="4745" cy="79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2" name="AutoShape 9">
              <a:extLst>
                <a:ext uri="{FF2B5EF4-FFF2-40B4-BE49-F238E27FC236}">
                  <a16:creationId xmlns:a16="http://schemas.microsoft.com/office/drawing/2014/main" id="{0CF8E392-700A-F790-2C1F-857A63B139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295" y="112"/>
              <a:ext cx="93" cy="86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Text Box 10">
              <a:extLst>
                <a:ext uri="{FF2B5EF4-FFF2-40B4-BE49-F238E27FC236}">
                  <a16:creationId xmlns:a16="http://schemas.microsoft.com/office/drawing/2014/main" id="{03E8AF9C-2422-6017-EA4B-9EC05FF1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558">
              <a:off x="4096" y="0"/>
              <a:ext cx="705" cy="28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Physical</a:t>
              </a:r>
              <a:endParaRPr lang="de-CH" altLang="en-US" sz="2400" i="1">
                <a:latin typeface="Symbol" pitchFamily="2" charset="2"/>
              </a:endParaRPr>
            </a:p>
          </p:txBody>
        </p:sp>
        <p:sp>
          <p:nvSpPr>
            <p:cNvPr id="19474" name="AutoShape 11">
              <a:extLst>
                <a:ext uri="{FF2B5EF4-FFF2-40B4-BE49-F238E27FC236}">
                  <a16:creationId xmlns:a16="http://schemas.microsoft.com/office/drawing/2014/main" id="{08CA891A-1E44-0640-FCE9-27DCACED7C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05" y="104"/>
              <a:ext cx="85" cy="9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47" name="Text Box 12">
              <a:extLst>
                <a:ext uri="{FF2B5EF4-FFF2-40B4-BE49-F238E27FC236}">
                  <a16:creationId xmlns:a16="http://schemas.microsoft.com/office/drawing/2014/main" id="{B8744BEA-CB76-1021-A9C3-0575193A0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80442">
              <a:off x="1510" y="-1"/>
              <a:ext cx="825" cy="29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Symbolic</a:t>
              </a:r>
              <a:endParaRPr lang="de-CH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82CA5FF-4048-8283-EA27-CCA4EC71E0C0}"/>
              </a:ext>
            </a:extLst>
          </p:cNvPr>
          <p:cNvGrpSpPr>
            <a:grpSpLocks/>
          </p:cNvGrpSpPr>
          <p:nvPr/>
        </p:nvGrpSpPr>
        <p:grpSpPr bwMode="auto">
          <a:xfrm>
            <a:off x="8210550" y="177800"/>
            <a:ext cx="1606550" cy="6388100"/>
            <a:chOff x="4776" y="112"/>
            <a:chExt cx="934" cy="4024"/>
          </a:xfrm>
        </p:grpSpPr>
        <p:sp>
          <p:nvSpPr>
            <p:cNvPr id="903182" name="AutoShape 14">
              <a:extLst>
                <a:ext uri="{FF2B5EF4-FFF2-40B4-BE49-F238E27FC236}">
                  <a16:creationId xmlns:a16="http://schemas.microsoft.com/office/drawing/2014/main" id="{D2114FFB-DA90-A82E-C511-A046D475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" y="112"/>
              <a:ext cx="133" cy="4024"/>
            </a:xfrm>
            <a:prstGeom prst="downArrow">
              <a:avLst>
                <a:gd name="adj1" fmla="val 26315"/>
                <a:gd name="adj2" fmla="val 550344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sp>
          <p:nvSpPr>
            <p:cNvPr id="19469" name="Text Box 15">
              <a:extLst>
                <a:ext uri="{FF2B5EF4-FFF2-40B4-BE49-F238E27FC236}">
                  <a16:creationId xmlns:a16="http://schemas.microsoft.com/office/drawing/2014/main" id="{843BA2B5-568F-4108-3C84-B4905A626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" y="2372"/>
              <a:ext cx="6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Psychic</a:t>
              </a:r>
              <a:endParaRPr lang="de-CH" altLang="en-US" sz="2400">
                <a:latin typeface="Symbol" pitchFamily="2" charset="2"/>
              </a:endParaRPr>
            </a:p>
          </p:txBody>
        </p:sp>
        <p:sp>
          <p:nvSpPr>
            <p:cNvPr id="19470" name="AutoShape 16">
              <a:extLst>
                <a:ext uri="{FF2B5EF4-FFF2-40B4-BE49-F238E27FC236}">
                  <a16:creationId xmlns:a16="http://schemas.microsoft.com/office/drawing/2014/main" id="{49DE4435-CB79-D1FD-615F-3AB3E24F3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73" y="2468"/>
              <a:ext cx="85" cy="9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6F40CB6B-5020-3244-2440-CB9074684FA4}"/>
              </a:ext>
            </a:extLst>
          </p:cNvPr>
          <p:cNvGrpSpPr>
            <a:grpSpLocks/>
          </p:cNvGrpSpPr>
          <p:nvPr/>
        </p:nvGrpSpPr>
        <p:grpSpPr bwMode="auto">
          <a:xfrm>
            <a:off x="5468938" y="3748088"/>
            <a:ext cx="3903662" cy="2867025"/>
            <a:chOff x="3181" y="2361"/>
            <a:chExt cx="2271" cy="1806"/>
          </a:xfrm>
        </p:grpSpPr>
        <p:pic>
          <p:nvPicPr>
            <p:cNvPr id="19463" name="Picture 18" descr="funeral6.gif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D926E06A-41CA-7BA0-FBAC-4EA520C3B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" y="2654"/>
              <a:ext cx="1009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9" descr="&#13;funeral17.gif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B7155FCB-CD31-5C66-9E96-76F4F9072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" y="2723"/>
              <a:ext cx="921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5" name="Group 20">
              <a:extLst>
                <a:ext uri="{FF2B5EF4-FFF2-40B4-BE49-F238E27FC236}">
                  <a16:creationId xmlns:a16="http://schemas.microsoft.com/office/drawing/2014/main" id="{1EC1828E-3737-B242-63A4-61311DD9E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8" y="2361"/>
              <a:ext cx="910" cy="1326"/>
              <a:chOff x="3827" y="2376"/>
              <a:chExt cx="910" cy="1326"/>
            </a:xfrm>
          </p:grpSpPr>
          <p:sp>
            <p:nvSpPr>
              <p:cNvPr id="19466" name="Rectangle 21">
                <a:extLst>
                  <a:ext uri="{FF2B5EF4-FFF2-40B4-BE49-F238E27FC236}">
                    <a16:creationId xmlns:a16="http://schemas.microsoft.com/office/drawing/2014/main" id="{66C96CD0-EDB7-5D4A-3DEE-2C87E8944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376"/>
                <a:ext cx="910" cy="1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19467" name="Picture 22" descr="funeral5.gif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A2DB408E-0DC0-F09D-BA01-D34C7388D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9" y="2425"/>
                <a:ext cx="827" cy="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61" name="TextBox 23">
            <a:extLst>
              <a:ext uri="{FF2B5EF4-FFF2-40B4-BE49-F238E27FC236}">
                <a16:creationId xmlns:a16="http://schemas.microsoft.com/office/drawing/2014/main" id="{DD877776-C716-2116-8B8E-34CAAAD4CC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23056" y="5703094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FFAE07"/>
                </a:solidFill>
              </a:rPr>
              <a:t>Elton John</a:t>
            </a:r>
          </a:p>
          <a:p>
            <a:r>
              <a:rPr lang="en-US" altLang="en-US" sz="1200">
                <a:solidFill>
                  <a:srgbClr val="FFAE07"/>
                </a:solidFill>
              </a:rPr>
              <a:t>Candle in the Wind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2A0AD-7C30-47CA-CAE3-6F2A70F193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030663"/>
            <a:ext cx="1892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5" name="Text Box 3">
            <a:extLst>
              <a:ext uri="{FF2B5EF4-FFF2-40B4-BE49-F238E27FC236}">
                <a16:creationId xmlns:a16="http://schemas.microsoft.com/office/drawing/2014/main" id="{AA470DF0-7865-BACE-9B1A-83937D1A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5438775"/>
            <a:ext cx="4100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Arnold Schoenberg/John Cage</a:t>
            </a:r>
          </a:p>
        </p:txBody>
      </p:sp>
      <p:pic>
        <p:nvPicPr>
          <p:cNvPr id="868356" name="Picture 4" descr="&#10;bild18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F93C4012-3A54-43F6-8A66-B8B6AF87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50916"/>
          <a:stretch>
            <a:fillRect/>
          </a:stretch>
        </p:blipFill>
        <p:spPr bwMode="auto">
          <a:xfrm>
            <a:off x="1158875" y="1184275"/>
            <a:ext cx="4319588" cy="40878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868357" name="Picture 5" descr="&#9;bild9.jpg 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EB1D760A-ECBF-9FA9-EFBB-7741D5A7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094"/>
          <a:stretch>
            <a:fillRect/>
          </a:stretch>
        </p:blipFill>
        <p:spPr bwMode="auto">
          <a:xfrm>
            <a:off x="5632450" y="1190625"/>
            <a:ext cx="3859213" cy="40751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3AA45946-3197-6E3B-3E80-6B2664BD0F70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ext Box 2">
            <a:extLst>
              <a:ext uri="{FF2B5EF4-FFF2-40B4-BE49-F238E27FC236}">
                <a16:creationId xmlns:a16="http://schemas.microsoft.com/office/drawing/2014/main" id="{FDC0528D-4FC4-5780-D16B-C79DA7DC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5938838"/>
            <a:ext cx="173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Stockhausen</a:t>
            </a:r>
          </a:p>
        </p:txBody>
      </p:sp>
      <p:pic>
        <p:nvPicPr>
          <p:cNvPr id="23554" name="Picture 5" descr="&#9;bild8.jpg 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8E324BD3-337D-B970-DCCC-95D1899B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66875"/>
            <a:ext cx="65516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E5A649A1-8180-5518-16D3-72EA74B7DD03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 descr="ctaylor.jpg                                                    00087F53Macintosh HD                   B746CC0A:">
            <a:extLst>
              <a:ext uri="{FF2B5EF4-FFF2-40B4-BE49-F238E27FC236}">
                <a16:creationId xmlns:a16="http://schemas.microsoft.com/office/drawing/2014/main" id="{B261F91C-B787-3AF5-D10F-91F63296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1001713"/>
            <a:ext cx="7604125" cy="48863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906243" name="Text Box 3">
            <a:extLst>
              <a:ext uri="{FF2B5EF4-FFF2-40B4-BE49-F238E27FC236}">
                <a16:creationId xmlns:a16="http://schemas.microsoft.com/office/drawing/2014/main" id="{68D0DAA3-F92B-E84C-4135-FCD1E0FA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414338"/>
            <a:ext cx="400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Cecil Taylor/Peter Broetzmann</a:t>
            </a:r>
          </a:p>
        </p:txBody>
      </p:sp>
      <p:pic>
        <p:nvPicPr>
          <p:cNvPr id="906244" name="Picture 4" descr="&#10;bild18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9ABD6A3A-71AA-BC71-2A96-D5E13017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0763"/>
          <a:stretch>
            <a:fillRect/>
          </a:stretch>
        </p:blipFill>
        <p:spPr bwMode="auto">
          <a:xfrm>
            <a:off x="5086350" y="2146300"/>
            <a:ext cx="4611688" cy="4346575"/>
          </a:xfrm>
          <a:prstGeom prst="rect">
            <a:avLst/>
          </a:prstGeom>
          <a:noFill/>
          <a:ln>
            <a:noFill/>
          </a:ln>
          <a:effectLst>
            <a:outerShdw blurRad="63500" dist="107763" dir="135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B31D5ED9-34D8-8FCF-A539-0CDA1544B7E4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2" name="Picture 4" descr="&#10;bild20.jpg                                                     0000565DExtra                          BF316153:">
            <a:extLst>
              <a:ext uri="{FF2B5EF4-FFF2-40B4-BE49-F238E27FC236}">
                <a16:creationId xmlns:a16="http://schemas.microsoft.com/office/drawing/2014/main" id="{D3DA4EF0-CDE0-0ECC-2BF7-7C579403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1028700"/>
            <a:ext cx="7581900" cy="42878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908293" name="Text Box 5">
            <a:extLst>
              <a:ext uri="{FF2B5EF4-FFF2-40B4-BE49-F238E27FC236}">
                <a16:creationId xmlns:a16="http://schemas.microsoft.com/office/drawing/2014/main" id="{986F66E4-398C-9C07-1538-B2A1E225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446713"/>
            <a:ext cx="5083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0"/>
              </a:rPr>
              <a:t>Karlheinz Stockhausen Klavierstück IX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047AA2C-5E70-8AA9-BEBF-6D0E8FF0D7F7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100138" y="7938"/>
            <a:ext cx="32607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Poiseis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2">
            <a:extLst>
              <a:ext uri="{FF2B5EF4-FFF2-40B4-BE49-F238E27FC236}">
                <a16:creationId xmlns:a16="http://schemas.microsoft.com/office/drawing/2014/main" id="{02EDD930-1170-31E5-7BF4-FA57E8166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5976938"/>
            <a:ext cx="236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with Stockhausen</a:t>
            </a:r>
          </a:p>
        </p:txBody>
      </p:sp>
      <p:pic>
        <p:nvPicPr>
          <p:cNvPr id="870403" name="Picture 3" descr="&#10;bild21.GIF                                                     00000816MaMuTh                         B652C206:">
            <a:extLst>
              <a:ext uri="{FF2B5EF4-FFF2-40B4-BE49-F238E27FC236}">
                <a16:creationId xmlns:a16="http://schemas.microsoft.com/office/drawing/2014/main" id="{46A0C03C-3F29-838F-DCBD-B3AFC24F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1790700" y="584200"/>
            <a:ext cx="7578725" cy="517048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870404" name="Freeform 4">
            <a:extLst>
              <a:ext uri="{FF2B5EF4-FFF2-40B4-BE49-F238E27FC236}">
                <a16:creationId xmlns:a16="http://schemas.microsoft.com/office/drawing/2014/main" id="{01109410-FB41-ACD3-EEDE-1C776D8171C7}"/>
              </a:ext>
            </a:extLst>
          </p:cNvPr>
          <p:cNvSpPr>
            <a:spLocks/>
          </p:cNvSpPr>
          <p:nvPr/>
        </p:nvSpPr>
        <p:spPr bwMode="auto">
          <a:xfrm>
            <a:off x="4041775" y="2076450"/>
            <a:ext cx="2433638" cy="1966913"/>
          </a:xfrm>
          <a:custGeom>
            <a:avLst/>
            <a:gdLst>
              <a:gd name="T0" fmla="*/ 2147483646 w 1293"/>
              <a:gd name="T1" fmla="*/ 2147483646 h 1056"/>
              <a:gd name="T2" fmla="*/ 2147483646 w 1293"/>
              <a:gd name="T3" fmla="*/ 2147483646 h 1056"/>
              <a:gd name="T4" fmla="*/ 2147483646 w 1293"/>
              <a:gd name="T5" fmla="*/ 2147483646 h 1056"/>
              <a:gd name="T6" fmla="*/ 0 w 1293"/>
              <a:gd name="T7" fmla="*/ 2147483646 h 1056"/>
              <a:gd name="T8" fmla="*/ 2147483646 w 1293"/>
              <a:gd name="T9" fmla="*/ 2147483646 h 1056"/>
              <a:gd name="T10" fmla="*/ 2147483646 w 1293"/>
              <a:gd name="T11" fmla="*/ 2147483646 h 1056"/>
              <a:gd name="T12" fmla="*/ 2147483646 w 1293"/>
              <a:gd name="T13" fmla="*/ 2147483646 h 1056"/>
              <a:gd name="T14" fmla="*/ 2147483646 w 1293"/>
              <a:gd name="T15" fmla="*/ 2147483646 h 1056"/>
              <a:gd name="T16" fmla="*/ 2147483646 w 1293"/>
              <a:gd name="T17" fmla="*/ 2147483646 h 1056"/>
              <a:gd name="T18" fmla="*/ 2147483646 w 1293"/>
              <a:gd name="T19" fmla="*/ 2147483646 h 1056"/>
              <a:gd name="T20" fmla="*/ 2147483646 w 1293"/>
              <a:gd name="T21" fmla="*/ 2147483646 h 1056"/>
              <a:gd name="T22" fmla="*/ 2147483646 w 1293"/>
              <a:gd name="T23" fmla="*/ 2147483646 h 1056"/>
              <a:gd name="T24" fmla="*/ 2147483646 w 1293"/>
              <a:gd name="T25" fmla="*/ 2147483646 h 1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93"/>
              <a:gd name="T40" fmla="*/ 0 h 1056"/>
              <a:gd name="T41" fmla="*/ 1293 w 1293"/>
              <a:gd name="T42" fmla="*/ 1056 h 10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93" h="1056">
                <a:moveTo>
                  <a:pt x="723" y="89"/>
                </a:moveTo>
                <a:cubicBezTo>
                  <a:pt x="546" y="0"/>
                  <a:pt x="502" y="47"/>
                  <a:pt x="250" y="69"/>
                </a:cubicBezTo>
                <a:cubicBezTo>
                  <a:pt x="171" y="110"/>
                  <a:pt x="129" y="172"/>
                  <a:pt x="67" y="233"/>
                </a:cubicBezTo>
                <a:cubicBezTo>
                  <a:pt x="9" y="347"/>
                  <a:pt x="30" y="295"/>
                  <a:pt x="0" y="387"/>
                </a:cubicBezTo>
                <a:cubicBezTo>
                  <a:pt x="9" y="483"/>
                  <a:pt x="11" y="580"/>
                  <a:pt x="29" y="676"/>
                </a:cubicBezTo>
                <a:cubicBezTo>
                  <a:pt x="33" y="699"/>
                  <a:pt x="101" y="795"/>
                  <a:pt x="115" y="811"/>
                </a:cubicBezTo>
                <a:cubicBezTo>
                  <a:pt x="239" y="956"/>
                  <a:pt x="460" y="1019"/>
                  <a:pt x="645" y="1043"/>
                </a:cubicBezTo>
                <a:cubicBezTo>
                  <a:pt x="886" y="1034"/>
                  <a:pt x="1061" y="1056"/>
                  <a:pt x="1233" y="879"/>
                </a:cubicBezTo>
                <a:cubicBezTo>
                  <a:pt x="1271" y="728"/>
                  <a:pt x="1293" y="808"/>
                  <a:pt x="1253" y="532"/>
                </a:cubicBezTo>
                <a:cubicBezTo>
                  <a:pt x="1247" y="492"/>
                  <a:pt x="1178" y="435"/>
                  <a:pt x="1156" y="407"/>
                </a:cubicBezTo>
                <a:cubicBezTo>
                  <a:pt x="1111" y="351"/>
                  <a:pt x="1033" y="267"/>
                  <a:pt x="964" y="243"/>
                </a:cubicBezTo>
                <a:cubicBezTo>
                  <a:pt x="954" y="239"/>
                  <a:pt x="870" y="211"/>
                  <a:pt x="858" y="204"/>
                </a:cubicBezTo>
                <a:cubicBezTo>
                  <a:pt x="693" y="103"/>
                  <a:pt x="826" y="168"/>
                  <a:pt x="761" y="137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8F92B08-5CBE-B808-56D7-C6C760D91B9B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954088" y="7938"/>
            <a:ext cx="3551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Aesthesis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13" name="Text Box 9">
            <a:extLst>
              <a:ext uri="{FF2B5EF4-FFF2-40B4-BE49-F238E27FC236}">
                <a16:creationId xmlns:a16="http://schemas.microsoft.com/office/drawing/2014/main" id="{D5C3DE2B-0693-7DEF-4526-49409A5D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676900"/>
            <a:ext cx="351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Performance/Interpretation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pic>
        <p:nvPicPr>
          <p:cNvPr id="866314" name="Picture 10" descr="&#9;gould.JPG                                                      00005ACAusr                            B5C1E224:">
            <a:extLst>
              <a:ext uri="{FF2B5EF4-FFF2-40B4-BE49-F238E27FC236}">
                <a16:creationId xmlns:a16="http://schemas.microsoft.com/office/drawing/2014/main" id="{16619B61-A746-D916-8990-982DCB32D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1019175"/>
            <a:ext cx="5129213" cy="44751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55DAB0CD-91F1-CAA3-385A-5005E7C6FB5D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954088" y="7938"/>
            <a:ext cx="3551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Communication: Aesthesis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12536C44-F229-DCBB-CE6B-FBE6D3FF28B3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88925"/>
            <a:ext cx="2147888" cy="6310313"/>
            <a:chOff x="2117" y="182"/>
            <a:chExt cx="1353" cy="3975"/>
          </a:xfrm>
        </p:grpSpPr>
        <p:sp>
          <p:nvSpPr>
            <p:cNvPr id="33813" name="AutoShape 4">
              <a:extLst>
                <a:ext uri="{FF2B5EF4-FFF2-40B4-BE49-F238E27FC236}">
                  <a16:creationId xmlns:a16="http://schemas.microsoft.com/office/drawing/2014/main" id="{EBAE9B83-342E-0267-59AD-EA567F292A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870" y="2152"/>
              <a:ext cx="3900" cy="110"/>
            </a:xfrm>
            <a:prstGeom prst="rightArrow">
              <a:avLst>
                <a:gd name="adj1" fmla="val 49093"/>
                <a:gd name="adj2" fmla="val 51885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0341" name="Text Box 5">
              <a:extLst>
                <a:ext uri="{FF2B5EF4-FFF2-40B4-BE49-F238E27FC236}">
                  <a16:creationId xmlns:a16="http://schemas.microsoft.com/office/drawing/2014/main" id="{C00C5F2E-9272-0D50-81A7-C7EB78691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" y="182"/>
              <a:ext cx="1353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59E2B363-B277-BA29-42D9-7E56E1B20B93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4713288"/>
            <a:ext cx="5611813" cy="1606550"/>
            <a:chOff x="1653" y="2969"/>
            <a:chExt cx="3264" cy="1012"/>
          </a:xfrm>
        </p:grpSpPr>
        <p:grpSp>
          <p:nvGrpSpPr>
            <p:cNvPr id="33808" name="Group 7">
              <a:extLst>
                <a:ext uri="{FF2B5EF4-FFF2-40B4-BE49-F238E27FC236}">
                  <a16:creationId xmlns:a16="http://schemas.microsoft.com/office/drawing/2014/main" id="{2DF0B5A7-75ED-22B6-5AFA-0F7538A87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3" y="3308"/>
              <a:ext cx="1006" cy="288"/>
              <a:chOff x="1653" y="1967"/>
              <a:chExt cx="1006" cy="288"/>
            </a:xfrm>
          </p:grpSpPr>
          <p:sp>
            <p:nvSpPr>
              <p:cNvPr id="33811" name="AutoShape 8">
                <a:extLst>
                  <a:ext uri="{FF2B5EF4-FFF2-40B4-BE49-F238E27FC236}">
                    <a16:creationId xmlns:a16="http://schemas.microsoft.com/office/drawing/2014/main" id="{A2A3681C-9A8D-6C9A-2913-BC391C00D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2061"/>
                <a:ext cx="109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45" name="Text Box 9">
                <a:extLst>
                  <a:ext uri="{FF2B5EF4-FFF2-40B4-BE49-F238E27FC236}">
                    <a16:creationId xmlns:a16="http://schemas.microsoft.com/office/drawing/2014/main" id="{26236901-1FA2-8AFE-9700-F2ED3D55C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3" y="1967"/>
                <a:ext cx="7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Aesthesis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33809" name="Picture 10" descr="&#9;gould.JPG 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086B4140-3049-6679-5E24-631B14316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" y="2973"/>
              <a:ext cx="106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0" name="AutoShape 11">
              <a:extLst>
                <a:ext uri="{FF2B5EF4-FFF2-40B4-BE49-F238E27FC236}">
                  <a16:creationId xmlns:a16="http://schemas.microsoft.com/office/drawing/2014/main" id="{CE2582A4-2044-D175-8D13-FF3B88D3A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88" y="2929"/>
              <a:ext cx="1011" cy="10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B6BBBAF2-DD07-3EAD-6DC9-97EF2B9AEF32}"/>
              </a:ext>
            </a:extLst>
          </p:cNvPr>
          <p:cNvGrpSpPr>
            <a:grpSpLocks/>
          </p:cNvGrpSpPr>
          <p:nvPr/>
        </p:nvGrpSpPr>
        <p:grpSpPr bwMode="auto">
          <a:xfrm>
            <a:off x="1846263" y="2925763"/>
            <a:ext cx="6880225" cy="1355725"/>
            <a:chOff x="1163" y="1843"/>
            <a:chExt cx="4336" cy="854"/>
          </a:xfrm>
        </p:grpSpPr>
        <p:grpSp>
          <p:nvGrpSpPr>
            <p:cNvPr id="33803" name="Group 13">
              <a:extLst>
                <a:ext uri="{FF2B5EF4-FFF2-40B4-BE49-F238E27FC236}">
                  <a16:creationId xmlns:a16="http://schemas.microsoft.com/office/drawing/2014/main" id="{0B644D17-460F-E3F2-6B90-F60516DB1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" y="2091"/>
              <a:ext cx="1718" cy="288"/>
              <a:chOff x="1163" y="2091"/>
              <a:chExt cx="1718" cy="288"/>
            </a:xfrm>
          </p:grpSpPr>
          <p:sp>
            <p:nvSpPr>
              <p:cNvPr id="33806" name="AutoShape 14">
                <a:extLst>
                  <a:ext uri="{FF2B5EF4-FFF2-40B4-BE49-F238E27FC236}">
                    <a16:creationId xmlns:a16="http://schemas.microsoft.com/office/drawing/2014/main" id="{195EF1F8-0292-0DA0-84C7-8D7FB27F9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2181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51" name="Text Box 15">
                <a:extLst>
                  <a:ext uri="{FF2B5EF4-FFF2-40B4-BE49-F238E27FC236}">
                    <a16:creationId xmlns:a16="http://schemas.microsoft.com/office/drawing/2014/main" id="{3CCEAC98-50E1-8752-58A8-7D40863E3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3" y="2091"/>
                <a:ext cx="14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    Neutral Niveau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33804" name="Picture 16" descr="beehans.JPG 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85D209E9-56E9-2281-648E-056D88C41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" y="1843"/>
              <a:ext cx="1327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5" name="AutoShape 17">
              <a:extLst>
                <a:ext uri="{FF2B5EF4-FFF2-40B4-BE49-F238E27FC236}">
                  <a16:creationId xmlns:a16="http://schemas.microsoft.com/office/drawing/2014/main" id="{DFD85660-E0B7-F75E-31F1-A11DF99094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30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E46F61CF-AD42-C382-FA0B-43F0DB543368}"/>
              </a:ext>
            </a:extLst>
          </p:cNvPr>
          <p:cNvGrpSpPr>
            <a:grpSpLocks/>
          </p:cNvGrpSpPr>
          <p:nvPr/>
        </p:nvGrpSpPr>
        <p:grpSpPr bwMode="auto">
          <a:xfrm>
            <a:off x="3116263" y="892175"/>
            <a:ext cx="5126037" cy="1736725"/>
            <a:chOff x="1813" y="562"/>
            <a:chExt cx="2981" cy="1094"/>
          </a:xfrm>
        </p:grpSpPr>
        <p:grpSp>
          <p:nvGrpSpPr>
            <p:cNvPr id="33798" name="Group 19">
              <a:extLst>
                <a:ext uri="{FF2B5EF4-FFF2-40B4-BE49-F238E27FC236}">
                  <a16:creationId xmlns:a16="http://schemas.microsoft.com/office/drawing/2014/main" id="{1D2877FF-BB41-4869-A050-39B9F5BD1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" y="976"/>
              <a:ext cx="846" cy="288"/>
              <a:chOff x="1813" y="976"/>
              <a:chExt cx="846" cy="288"/>
            </a:xfrm>
          </p:grpSpPr>
          <p:sp>
            <p:nvSpPr>
              <p:cNvPr id="33801" name="AutoShape 20">
                <a:extLst>
                  <a:ext uri="{FF2B5EF4-FFF2-40B4-BE49-F238E27FC236}">
                    <a16:creationId xmlns:a16="http://schemas.microsoft.com/office/drawing/2014/main" id="{94FDBAC1-4BBC-10D3-E2E6-C39659766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1062"/>
                <a:ext cx="109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0357" name="Text Box 21">
                <a:extLst>
                  <a:ext uri="{FF2B5EF4-FFF2-40B4-BE49-F238E27FC236}">
                    <a16:creationId xmlns:a16="http://schemas.microsoft.com/office/drawing/2014/main" id="{BB7D6B60-3C1D-3B58-D8E5-D031ED983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976"/>
                <a:ext cx="6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Poiesis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pic>
          <p:nvPicPr>
            <p:cNvPr id="33799" name="Picture 22" descr="beethoven_x10.jpg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63E1DF9A-2055-3AF2-5499-DD754975B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" y="562"/>
              <a:ext cx="943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AutoShape 23">
              <a:extLst>
                <a:ext uri="{FF2B5EF4-FFF2-40B4-BE49-F238E27FC236}">
                  <a16:creationId xmlns:a16="http://schemas.microsoft.com/office/drawing/2014/main" id="{248686FF-8C85-C4E4-1BF1-9CA63B7566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64" y="560"/>
              <a:ext cx="1065" cy="109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10360" name="Text Box 24">
            <a:extLst>
              <a:ext uri="{FF2B5EF4-FFF2-40B4-BE49-F238E27FC236}">
                <a16:creationId xmlns:a16="http://schemas.microsoft.com/office/drawing/2014/main" id="{6C9C2621-9EA9-16B2-F128-56BA32944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521450"/>
            <a:ext cx="536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Jean Molino, Paul Valéry, Nicolas Ruwet, Jean-Jacques Nattiez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6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4FA318E-92B2-52F0-E765-54D2D6E82CC3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2452688"/>
            <a:ext cx="2173288" cy="3368675"/>
            <a:chOff x="1212" y="1545"/>
            <a:chExt cx="1370" cy="2368"/>
          </a:xfrm>
        </p:grpSpPr>
        <p:sp>
          <p:nvSpPr>
            <p:cNvPr id="35858" name="Rectangle 3">
              <a:extLst>
                <a:ext uri="{FF2B5EF4-FFF2-40B4-BE49-F238E27FC236}">
                  <a16:creationId xmlns:a16="http://schemas.microsoft.com/office/drawing/2014/main" id="{82F22BA6-BD94-E68C-4219-F73F1042B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545"/>
              <a:ext cx="1370" cy="236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3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1668" name="Text Box 4">
              <a:extLst>
                <a:ext uri="{FF2B5EF4-FFF2-40B4-BE49-F238E27FC236}">
                  <a16:creationId xmlns:a16="http://schemas.microsoft.com/office/drawing/2014/main" id="{5BB73B12-21CE-57AD-35FB-7145C92CC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2707"/>
              <a:ext cx="11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„Firework“</a:t>
              </a:r>
              <a:endParaRPr lang="de-CH" altLang="en-US">
                <a:latin typeface="Symbol" charset="2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252B8AB0-9B37-AE1E-7265-0B64A1933E4C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2454275"/>
            <a:ext cx="2011363" cy="3381375"/>
            <a:chOff x="2647" y="1546"/>
            <a:chExt cx="1275" cy="2130"/>
          </a:xfrm>
        </p:grpSpPr>
        <p:sp>
          <p:nvSpPr>
            <p:cNvPr id="35856" name="Rectangle 6">
              <a:extLst>
                <a:ext uri="{FF2B5EF4-FFF2-40B4-BE49-F238E27FC236}">
                  <a16:creationId xmlns:a16="http://schemas.microsoft.com/office/drawing/2014/main" id="{47FB8C14-AECF-7C4B-9171-3A300CF04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" y="1546"/>
              <a:ext cx="1275" cy="2130"/>
            </a:xfrm>
            <a:prstGeom prst="rect">
              <a:avLst/>
            </a:prstGeom>
            <a:gradFill rotWithShape="0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633400" prstMaterial="legacyMatte">
              <a:bevelT w="13500" h="13500" prst="angle"/>
              <a:bevelB w="13500" h="13500" prst="angle"/>
              <a:extrusionClr>
                <a:srgbClr val="66FF66"/>
              </a:extrusionClr>
              <a:contourClr>
                <a:srgbClr val="66FF66"/>
              </a:contourClr>
            </a:sp3d>
          </p:spPr>
          <p:txBody>
            <a:bodyPr wrap="none" anchor="ctr">
              <a:flatTx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35857" name="Object 2">
              <a:extLst>
                <a:ext uri="{FF2B5EF4-FFF2-40B4-BE49-F238E27FC236}">
                  <a16:creationId xmlns:a16="http://schemas.microsoft.com/office/drawing/2014/main" id="{F84F816A-1B73-C7F4-16F0-4041F56144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68" y="2373"/>
            <a:ext cx="1160" cy="1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1847850" imgH="1924050" progId="MS_ClipArt_Gallery.2">
                    <p:embed/>
                  </p:oleObj>
                </mc:Choice>
                <mc:Fallback>
                  <p:oleObj name="Clip" r:id="rId4" imgW="1847850" imgH="1924050" progId="MS_ClipArt_Gallery.2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8" y="2373"/>
                          <a:ext cx="1160" cy="1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81672" name="Rectangle 8">
            <a:extLst>
              <a:ext uri="{FF2B5EF4-FFF2-40B4-BE49-F238E27FC236}">
                <a16:creationId xmlns:a16="http://schemas.microsoft.com/office/drawing/2014/main" id="{180497C2-E3A9-1FDB-5AED-EA878FB9F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2455863"/>
            <a:ext cx="2827338" cy="3357562"/>
          </a:xfrm>
          <a:prstGeom prst="rect">
            <a:avLst/>
          </a:prstGeom>
          <a:gradFill rotWithShape="0">
            <a:gsLst>
              <a:gs pos="0">
                <a:srgbClr val="8A90AE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633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rgbClr val="8A90AE"/>
            </a:contourClr>
          </a:sp3d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81674" name="AutoShape 10">
            <a:extLst>
              <a:ext uri="{FF2B5EF4-FFF2-40B4-BE49-F238E27FC236}">
                <a16:creationId xmlns:a16="http://schemas.microsoft.com/office/drawing/2014/main" id="{A78669B9-0AA9-9632-9104-D13200E17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1543050"/>
            <a:ext cx="2395538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FFFF00"/>
              </a:gs>
              <a:gs pos="50000">
                <a:schemeClr val="hlink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Expression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5" name="AutoShape 11">
            <a:extLst>
              <a:ext uri="{FF2B5EF4-FFF2-40B4-BE49-F238E27FC236}">
                <a16:creationId xmlns:a16="http://schemas.microsoft.com/office/drawing/2014/main" id="{925DB0D2-366A-44D2-FA61-5F02482D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543050"/>
            <a:ext cx="2233613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66FF33"/>
              </a:gs>
              <a:gs pos="50000">
                <a:schemeClr val="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Signification</a:t>
            </a:r>
            <a:endParaRPr lang="en-US" altLang="en-US" sz="20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6" name="AutoShape 12">
            <a:extLst>
              <a:ext uri="{FF2B5EF4-FFF2-40B4-BE49-F238E27FC236}">
                <a16:creationId xmlns:a16="http://schemas.microsoft.com/office/drawing/2014/main" id="{758D9D39-B207-7AB3-3560-3869A1638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1543050"/>
            <a:ext cx="3062287" cy="895350"/>
          </a:xfrm>
          <a:prstGeom prst="cube">
            <a:avLst>
              <a:gd name="adj" fmla="val 24968"/>
            </a:avLst>
          </a:prstGeom>
          <a:gradFill rotWithShape="0">
            <a:gsLst>
              <a:gs pos="0">
                <a:srgbClr val="80809A"/>
              </a:gs>
              <a:gs pos="50000">
                <a:schemeClr val="hlink"/>
              </a:gs>
              <a:gs pos="100000">
                <a:srgbClr val="80809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Content</a:t>
            </a:r>
            <a:endParaRPr lang="en-US" altLang="en-US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Osaka" charset="0"/>
            </a:endParaRPr>
          </a:p>
        </p:txBody>
      </p:sp>
      <p:sp>
        <p:nvSpPr>
          <p:cNvPr id="881677" name="AutoShape 13">
            <a:extLst>
              <a:ext uri="{FF2B5EF4-FFF2-40B4-BE49-F238E27FC236}">
                <a16:creationId xmlns:a16="http://schemas.microsoft.com/office/drawing/2014/main" id="{FBD55049-6C84-3B09-8C9D-01C9D1440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043238"/>
            <a:ext cx="815975" cy="754062"/>
          </a:xfrm>
          <a:prstGeom prst="cloudCallout">
            <a:avLst>
              <a:gd name="adj1" fmla="val -12648"/>
              <a:gd name="adj2" fmla="val 88106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CH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rPr>
              <a:t>!</a:t>
            </a:r>
            <a:endParaRPr lang="de-CH" altLang="en-US" sz="2400">
              <a:latin typeface="Symbol" charset="2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F72BAB89-F649-93C4-B939-166769E87AA4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58750"/>
            <a:ext cx="7177088" cy="1339850"/>
            <a:chOff x="1370" y="100"/>
            <a:chExt cx="4523" cy="844"/>
          </a:xfrm>
        </p:grpSpPr>
        <p:sp>
          <p:nvSpPr>
            <p:cNvPr id="35854" name="AutoShape 15">
              <a:extLst>
                <a:ext uri="{FF2B5EF4-FFF2-40B4-BE49-F238E27FC236}">
                  <a16:creationId xmlns:a16="http://schemas.microsoft.com/office/drawing/2014/main" id="{7F093F57-9C74-FCE6-6727-5D8B4812B3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70" y="350"/>
              <a:ext cx="4523" cy="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046 w 21600"/>
                <a:gd name="T13" fmla="*/ 6036 h 21600"/>
                <a:gd name="T14" fmla="*/ 15554 w 21600"/>
                <a:gd name="T15" fmla="*/ 155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491" y="21600"/>
                  </a:lnTo>
                  <a:lnTo>
                    <a:pt x="1310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80" name="Text Box 16">
              <a:extLst>
                <a:ext uri="{FF2B5EF4-FFF2-40B4-BE49-F238E27FC236}">
                  <a16:creationId xmlns:a16="http://schemas.microsoft.com/office/drawing/2014/main" id="{8158F682-F11D-D612-357A-CE1B86CB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100"/>
              <a:ext cx="84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48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Sign</a:t>
              </a:r>
              <a:endParaRPr lang="de-CH" altLang="en-US" sz="2400">
                <a:latin typeface="Symbol" charset="2"/>
              </a:endParaRPr>
            </a:p>
          </p:txBody>
        </p:sp>
      </p:grpSp>
      <p:sp>
        <p:nvSpPr>
          <p:cNvPr id="881681" name="Text Box 17">
            <a:extLst>
              <a:ext uri="{FF2B5EF4-FFF2-40B4-BE49-F238E27FC236}">
                <a16:creationId xmlns:a16="http://schemas.microsoft.com/office/drawing/2014/main" id="{8D779688-B4E0-BE23-2266-8C670598A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6078538"/>
            <a:ext cx="1312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charset="0"/>
              </a:rPr>
              <a:t>aliquid</a:t>
            </a:r>
            <a:endParaRPr lang="de-CH" altLang="en-US" sz="2400">
              <a:latin typeface="Times" charset="0"/>
            </a:endParaRPr>
          </a:p>
        </p:txBody>
      </p:sp>
      <p:sp>
        <p:nvSpPr>
          <p:cNvPr id="881682" name="Text Box 18">
            <a:extLst>
              <a:ext uri="{FF2B5EF4-FFF2-40B4-BE49-F238E27FC236}">
                <a16:creationId xmlns:a16="http://schemas.microsoft.com/office/drawing/2014/main" id="{BAF977B9-A86A-0841-07A4-37D79C3C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78538"/>
            <a:ext cx="725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charset="0"/>
              </a:rPr>
              <a:t>pro</a:t>
            </a:r>
            <a:endParaRPr lang="de-CH" altLang="en-US" sz="2400">
              <a:latin typeface="Times" charset="0"/>
            </a:endParaRPr>
          </a:p>
        </p:txBody>
      </p:sp>
      <p:sp>
        <p:nvSpPr>
          <p:cNvPr id="881683" name="Text Box 19">
            <a:extLst>
              <a:ext uri="{FF2B5EF4-FFF2-40B4-BE49-F238E27FC236}">
                <a16:creationId xmlns:a16="http://schemas.microsoft.com/office/drawing/2014/main" id="{83E6BEF9-A70B-B82A-D077-D33FA6C0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6078538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3200">
                <a:latin typeface="Times" charset="0"/>
              </a:rPr>
              <a:t>aliquo</a:t>
            </a:r>
            <a:endParaRPr lang="de-CH" altLang="en-US" sz="2400">
              <a:latin typeface="Times" charset="0"/>
            </a:endParaRPr>
          </a:p>
        </p:txBody>
      </p:sp>
      <p:pic>
        <p:nvPicPr>
          <p:cNvPr id="40974" name="Picture 14">
            <a:hlinkClick r:id="" action="ppaction://media"/>
            <a:extLst>
              <a:ext uri="{FF2B5EF4-FFF2-40B4-BE49-F238E27FC236}">
                <a16:creationId xmlns:a16="http://schemas.microsoft.com/office/drawing/2014/main" id="{05289CF5-6D71-9081-DF4F-D16B5A81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606800"/>
            <a:ext cx="28146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2">
            <a:extLst>
              <a:ext uri="{FF2B5EF4-FFF2-40B4-BE49-F238E27FC236}">
                <a16:creationId xmlns:a16="http://schemas.microsoft.com/office/drawing/2014/main" id="{CCB99E5D-7254-CB6A-5EA2-7C907BDD8BD4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065213" y="7938"/>
            <a:ext cx="14573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1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8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2" grpId="0" animBg="1"/>
      <p:bldP spid="881674" grpId="0" animBg="1" autoUpdateAnimBg="0"/>
      <p:bldP spid="881675" grpId="0" animBg="1" autoUpdateAnimBg="0"/>
      <p:bldP spid="881676" grpId="0" animBg="1" autoUpdateAnimBg="0"/>
      <p:bldP spid="881677" grpId="0" animBg="1" autoUpdateAnimBg="0"/>
      <p:bldP spid="881681" grpId="0" autoUpdateAnimBg="0"/>
      <p:bldP spid="881682" grpId="0" autoUpdateAnimBg="0"/>
      <p:bldP spid="8816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27394694-17FD-594E-1924-96E8CC4F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576263"/>
            <a:ext cx="7791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 algn="ctr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”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4D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cube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ontology</a:t>
            </a: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with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4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dimensions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 algn="ctr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semiotics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embodiment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AFC0DD-EFB9-4621-701A-A5FAE5899D5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079750"/>
            <a:ext cx="5087938" cy="2114550"/>
            <a:chOff x="2305" y="1774"/>
            <a:chExt cx="2958" cy="1332"/>
          </a:xfrm>
        </p:grpSpPr>
        <p:pic>
          <p:nvPicPr>
            <p:cNvPr id="37913" name="Picture 3" descr="&#10;LvB124.JPG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B31DF0A4-743F-98C8-41DD-3E5BB28BB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1774"/>
              <a:ext cx="2320" cy="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52" name="Text Box 4">
              <a:extLst>
                <a:ext uri="{FF2B5EF4-FFF2-40B4-BE49-F238E27FC236}">
                  <a16:creationId xmlns:a16="http://schemas.microsoft.com/office/drawing/2014/main" id="{24FDF607-A1D5-5228-A200-164B7F3A9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1" y="281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harmonic analysis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C574719D-F31D-76B1-4B41-258A467EDB1C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374650"/>
            <a:ext cx="1047750" cy="6435725"/>
            <a:chOff x="1633" y="236"/>
            <a:chExt cx="606" cy="3673"/>
          </a:xfrm>
        </p:grpSpPr>
        <p:sp>
          <p:nvSpPr>
            <p:cNvPr id="37911" name="AutoShape 6">
              <a:extLst>
                <a:ext uri="{FF2B5EF4-FFF2-40B4-BE49-F238E27FC236}">
                  <a16:creationId xmlns:a16="http://schemas.microsoft.com/office/drawing/2014/main" id="{44BB5EAC-F520-4235-66C1-DA7965A93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25" y="1998"/>
              <a:ext cx="3625" cy="102"/>
            </a:xfrm>
            <a:prstGeom prst="rightArrow">
              <a:avLst>
                <a:gd name="adj1" fmla="val 49093"/>
                <a:gd name="adj2" fmla="val 520090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55" name="Text Box 7">
              <a:extLst>
                <a:ext uri="{FF2B5EF4-FFF2-40B4-BE49-F238E27FC236}">
                  <a16:creationId xmlns:a16="http://schemas.microsoft.com/office/drawing/2014/main" id="{72893730-FBB0-337C-20F8-D0ACCD977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3648"/>
              <a:ext cx="606" cy="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    Sign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0BEDE17A-0953-ABD8-D901-42758566214A}"/>
              </a:ext>
            </a:extLst>
          </p:cNvPr>
          <p:cNvGrpSpPr>
            <a:grpSpLocks/>
          </p:cNvGrpSpPr>
          <p:nvPr/>
        </p:nvGrpSpPr>
        <p:grpSpPr bwMode="auto">
          <a:xfrm>
            <a:off x="1985963" y="5915025"/>
            <a:ext cx="1608137" cy="457200"/>
            <a:chOff x="1251" y="3726"/>
            <a:chExt cx="1014" cy="288"/>
          </a:xfrm>
        </p:grpSpPr>
        <p:sp>
          <p:nvSpPr>
            <p:cNvPr id="37909" name="AutoShape 10">
              <a:extLst>
                <a:ext uri="{FF2B5EF4-FFF2-40B4-BE49-F238E27FC236}">
                  <a16:creationId xmlns:a16="http://schemas.microsoft.com/office/drawing/2014/main" id="{36990C4C-D928-9273-2A05-213BF3CD3D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3803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59" name="Text Box 11">
              <a:extLst>
                <a:ext uri="{FF2B5EF4-FFF2-40B4-BE49-F238E27FC236}">
                  <a16:creationId xmlns:a16="http://schemas.microsoft.com/office/drawing/2014/main" id="{5F6D2976-DB99-1A67-C6D5-ED924C733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726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Content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CACAB52C-399D-F5A2-5C81-F91E54A09525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189288"/>
            <a:ext cx="2200275" cy="457200"/>
            <a:chOff x="878" y="2009"/>
            <a:chExt cx="1387" cy="288"/>
          </a:xfrm>
        </p:grpSpPr>
        <p:sp>
          <p:nvSpPr>
            <p:cNvPr id="37907" name="AutoShape 13">
              <a:extLst>
                <a:ext uri="{FF2B5EF4-FFF2-40B4-BE49-F238E27FC236}">
                  <a16:creationId xmlns:a16="http://schemas.microsoft.com/office/drawing/2014/main" id="{CB320E17-9080-983C-40AF-BAEDA3306A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2102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62" name="Text Box 14">
              <a:extLst>
                <a:ext uri="{FF2B5EF4-FFF2-40B4-BE49-F238E27FC236}">
                  <a16:creationId xmlns:a16="http://schemas.microsoft.com/office/drawing/2014/main" id="{1F05B566-697D-9EF6-D830-6DE0C8C03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" y="2009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Signification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A68CE33B-2163-4101-5BF9-E31FE04E6CED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65138"/>
            <a:ext cx="2051050" cy="457200"/>
            <a:chOff x="972" y="293"/>
            <a:chExt cx="1293" cy="288"/>
          </a:xfrm>
        </p:grpSpPr>
        <p:sp>
          <p:nvSpPr>
            <p:cNvPr id="37905" name="AutoShape 16">
              <a:extLst>
                <a:ext uri="{FF2B5EF4-FFF2-40B4-BE49-F238E27FC236}">
                  <a16:creationId xmlns:a16="http://schemas.microsoft.com/office/drawing/2014/main" id="{3FF40392-F214-0B01-F9EA-61628EA4E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1" y="384"/>
              <a:ext cx="109" cy="118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2465" name="Text Box 17">
              <a:extLst>
                <a:ext uri="{FF2B5EF4-FFF2-40B4-BE49-F238E27FC236}">
                  <a16:creationId xmlns:a16="http://schemas.microsoft.com/office/drawing/2014/main" id="{8255F4CB-045D-96D7-EA63-9E335E374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" y="293"/>
              <a:ext cx="9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Expression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872466" name="Rectangle 18">
            <a:extLst>
              <a:ext uri="{FF2B5EF4-FFF2-40B4-BE49-F238E27FC236}">
                <a16:creationId xmlns:a16="http://schemas.microsoft.com/office/drawing/2014/main" id="{CAA6BFFA-541C-204D-53ED-1B6259E1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903913"/>
            <a:ext cx="438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0"/>
              </a:rPr>
              <a:t>tonal modulation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G</a:t>
            </a:r>
            <a:r>
              <a:rPr lang="de-CH" altLang="en-US" sz="2400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</a:t>
            </a:r>
            <a:r>
              <a:rPr lang="de-CH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maj </a:t>
            </a: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Osaka" charset="0"/>
              </a:rPr>
              <a:t>® </a:t>
            </a:r>
            <a:r>
              <a:rPr lang="de-CH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E-flat</a:t>
            </a:r>
            <a:r>
              <a:rPr lang="de-CH" altLang="en-US" sz="2400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0"/>
              </a:rPr>
              <a:t> maj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80094A2B-B9CE-970C-71E4-1BE9822035AE}"/>
              </a:ext>
            </a:extLst>
          </p:cNvPr>
          <p:cNvGrpSpPr>
            <a:grpSpLocks/>
          </p:cNvGrpSpPr>
          <p:nvPr/>
        </p:nvGrpSpPr>
        <p:grpSpPr bwMode="auto">
          <a:xfrm>
            <a:off x="4035425" y="3165475"/>
            <a:ext cx="2160588" cy="1436688"/>
            <a:chOff x="2347" y="1828"/>
            <a:chExt cx="1257" cy="905"/>
          </a:xfrm>
        </p:grpSpPr>
        <p:sp>
          <p:nvSpPr>
            <p:cNvPr id="37903" name="AutoShape 20">
              <a:extLst>
                <a:ext uri="{FF2B5EF4-FFF2-40B4-BE49-F238E27FC236}">
                  <a16:creationId xmlns:a16="http://schemas.microsoft.com/office/drawing/2014/main" id="{05A86372-E018-CF8B-BF8A-7891D855B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828"/>
              <a:ext cx="180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AutoShape 21">
              <a:extLst>
                <a:ext uri="{FF2B5EF4-FFF2-40B4-BE49-F238E27FC236}">
                  <a16:creationId xmlns:a16="http://schemas.microsoft.com/office/drawing/2014/main" id="{AFE196DE-CC45-5DCD-3AFE-F4C8BF2D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" y="2325"/>
              <a:ext cx="149" cy="408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72470" name="AutoShape 22">
            <a:extLst>
              <a:ext uri="{FF2B5EF4-FFF2-40B4-BE49-F238E27FC236}">
                <a16:creationId xmlns:a16="http://schemas.microsoft.com/office/drawing/2014/main" id="{1D444669-BD90-CF58-67F4-2A09E2E6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488" y="3863975"/>
            <a:ext cx="1754187" cy="796925"/>
          </a:xfrm>
          <a:prstGeom prst="roundRect">
            <a:avLst>
              <a:gd name="adj" fmla="val 16667"/>
            </a:avLst>
          </a:prstGeom>
          <a:solidFill>
            <a:srgbClr val="FF66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2471" name="AutoShape 23">
            <a:extLst>
              <a:ext uri="{FF2B5EF4-FFF2-40B4-BE49-F238E27FC236}">
                <a16:creationId xmlns:a16="http://schemas.microsoft.com/office/drawing/2014/main" id="{A409D493-3EF9-E4B6-3D73-CA752A40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3032125"/>
            <a:ext cx="3613150" cy="796925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72472" name="AutoShape 24">
            <a:extLst>
              <a:ext uri="{FF2B5EF4-FFF2-40B4-BE49-F238E27FC236}">
                <a16:creationId xmlns:a16="http://schemas.microsoft.com/office/drawing/2014/main" id="{F4241C8A-AF29-C9D9-1A78-AE1232BB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3878263"/>
            <a:ext cx="1052512" cy="796925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5">
            <a:extLst>
              <a:ext uri="{FF2B5EF4-FFF2-40B4-BE49-F238E27FC236}">
                <a16:creationId xmlns:a16="http://schemas.microsoft.com/office/drawing/2014/main" id="{3D97B58C-5F43-65DD-F96D-9C9D8DD9C44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34950"/>
            <a:ext cx="4975225" cy="2398713"/>
            <a:chOff x="2497" y="148"/>
            <a:chExt cx="3135" cy="1511"/>
          </a:xfrm>
        </p:grpSpPr>
        <p:pic>
          <p:nvPicPr>
            <p:cNvPr id="37901" name="Picture 26" descr="&#10;LvB124.JPG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0A903F5D-D42C-8826-73B7-A2572F868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148"/>
              <a:ext cx="3135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75" name="Text Box 27">
              <a:extLst>
                <a:ext uri="{FF2B5EF4-FFF2-40B4-BE49-F238E27FC236}">
                  <a16:creationId xmlns:a16="http://schemas.microsoft.com/office/drawing/2014/main" id="{923E1B9B-E352-0774-D889-3369B2A1D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" y="1371"/>
              <a:ext cx="1293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„score surface“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29" name="Text Box 12">
            <a:extLst>
              <a:ext uri="{FF2B5EF4-FFF2-40B4-BE49-F238E27FC236}">
                <a16:creationId xmlns:a16="http://schemas.microsoft.com/office/drawing/2014/main" id="{8BC08BAF-9FC9-C9D2-59E0-5A4F728B07E2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065213" y="7938"/>
            <a:ext cx="1457325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Semiotics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7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66" grpId="0" autoUpdateAnimBg="0"/>
      <p:bldP spid="872470" grpId="0" animBg="1"/>
      <p:bldP spid="872471" grpId="0" animBg="1"/>
      <p:bldP spid="8724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0F69666-5DA2-CDC6-DC60-00E94ECAA32F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88925"/>
            <a:ext cx="2147888" cy="3532188"/>
            <a:chOff x="1954" y="182"/>
            <a:chExt cx="1250" cy="2249"/>
          </a:xfrm>
        </p:grpSpPr>
        <p:sp>
          <p:nvSpPr>
            <p:cNvPr id="40017" name="AutoShape 4">
              <a:extLst>
                <a:ext uri="{FF2B5EF4-FFF2-40B4-BE49-F238E27FC236}">
                  <a16:creationId xmlns:a16="http://schemas.microsoft.com/office/drawing/2014/main" id="{03312CF2-48A0-7D31-49BB-B615B3758E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16" y="1294"/>
              <a:ext cx="2173" cy="102"/>
            </a:xfrm>
            <a:prstGeom prst="rightArrow">
              <a:avLst>
                <a:gd name="adj1" fmla="val 49093"/>
                <a:gd name="adj2" fmla="val 31176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01" name="Text Box 5">
              <a:extLst>
                <a:ext uri="{FF2B5EF4-FFF2-40B4-BE49-F238E27FC236}">
                  <a16:creationId xmlns:a16="http://schemas.microsoft.com/office/drawing/2014/main" id="{CC06BFF4-A460-6C6D-5B02-DC9D7C5BF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182"/>
              <a:ext cx="1250" cy="29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CH" altLang="en-US" sz="2400">
                <a:solidFill>
                  <a:schemeClr val="accent2"/>
                </a:solidFill>
                <a:latin typeface="Symbol" charset="2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1251721A-817B-2BE3-2519-00D28D3EC534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2335213"/>
            <a:ext cx="2663825" cy="457200"/>
            <a:chOff x="1202" y="1471"/>
            <a:chExt cx="1679" cy="288"/>
          </a:xfrm>
        </p:grpSpPr>
        <p:sp>
          <p:nvSpPr>
            <p:cNvPr id="40015" name="AutoShape 7">
              <a:extLst>
                <a:ext uri="{FF2B5EF4-FFF2-40B4-BE49-F238E27FC236}">
                  <a16:creationId xmlns:a16="http://schemas.microsoft.com/office/drawing/2014/main" id="{8BBBC7DC-B45E-4B78-CBA4-B0195D5B8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1561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6" name="Text Box 8">
              <a:extLst>
                <a:ext uri="{FF2B5EF4-FFF2-40B4-BE49-F238E27FC236}">
                  <a16:creationId xmlns:a16="http://schemas.microsoft.com/office/drawing/2014/main" id="{50028BB1-2E6A-65AC-3873-7FC8DF191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1471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   Neutral Niveau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4BB252E2-9B85-139D-3BA8-70660F1EBA58}"/>
              </a:ext>
            </a:extLst>
          </p:cNvPr>
          <p:cNvGrpSpPr>
            <a:grpSpLocks/>
          </p:cNvGrpSpPr>
          <p:nvPr/>
        </p:nvGrpSpPr>
        <p:grpSpPr bwMode="auto">
          <a:xfrm>
            <a:off x="3116263" y="1549400"/>
            <a:ext cx="1455737" cy="457200"/>
            <a:chOff x="1813" y="976"/>
            <a:chExt cx="846" cy="288"/>
          </a:xfrm>
        </p:grpSpPr>
        <p:sp>
          <p:nvSpPr>
            <p:cNvPr id="40013" name="AutoShape 10">
              <a:extLst>
                <a:ext uri="{FF2B5EF4-FFF2-40B4-BE49-F238E27FC236}">
                  <a16:creationId xmlns:a16="http://schemas.microsoft.com/office/drawing/2014/main" id="{C5FFCC1B-E2C5-095F-554D-06E871A54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1062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4" name="Text Box 11">
              <a:extLst>
                <a:ext uri="{FF2B5EF4-FFF2-40B4-BE49-F238E27FC236}">
                  <a16:creationId xmlns:a16="http://schemas.microsoft.com/office/drawing/2014/main" id="{AFB8D6CB-C73E-E03A-361C-C89C9BB32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976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Poiesis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9EBB8FD6-3E30-CD60-B7FB-40C948C91DEE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3122613"/>
            <a:ext cx="1730375" cy="457200"/>
            <a:chOff x="1653" y="1967"/>
            <a:chExt cx="1006" cy="288"/>
          </a:xfrm>
        </p:grpSpPr>
        <p:sp>
          <p:nvSpPr>
            <p:cNvPr id="40011" name="AutoShape 13">
              <a:extLst>
                <a:ext uri="{FF2B5EF4-FFF2-40B4-BE49-F238E27FC236}">
                  <a16:creationId xmlns:a16="http://schemas.microsoft.com/office/drawing/2014/main" id="{AB8C9917-7C23-6B8E-65EB-117E68E6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2061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12" name="Text Box 14">
              <a:extLst>
                <a:ext uri="{FF2B5EF4-FFF2-40B4-BE49-F238E27FC236}">
                  <a16:creationId xmlns:a16="http://schemas.microsoft.com/office/drawing/2014/main" id="{2C440A98-3EFD-ADA8-F2B4-DC86931C6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1967"/>
              <a:ext cx="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Aesthesis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945C9ABD-5AAE-121D-8FC8-5C957620A371}"/>
              </a:ext>
            </a:extLst>
          </p:cNvPr>
          <p:cNvGrpSpPr>
            <a:grpSpLocks/>
          </p:cNvGrpSpPr>
          <p:nvPr/>
        </p:nvGrpSpPr>
        <p:grpSpPr bwMode="auto">
          <a:xfrm>
            <a:off x="4451350" y="3732213"/>
            <a:ext cx="5086350" cy="739775"/>
            <a:chOff x="2589" y="2351"/>
            <a:chExt cx="2961" cy="466"/>
          </a:xfrm>
        </p:grpSpPr>
        <p:sp>
          <p:nvSpPr>
            <p:cNvPr id="40009" name="AutoShape 16">
              <a:extLst>
                <a:ext uri="{FF2B5EF4-FFF2-40B4-BE49-F238E27FC236}">
                  <a16:creationId xmlns:a16="http://schemas.microsoft.com/office/drawing/2014/main" id="{3A92282F-D574-C405-47C9-A15DB3397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2351"/>
              <a:ext cx="2675" cy="94"/>
            </a:xfrm>
            <a:prstGeom prst="rightArrow">
              <a:avLst>
                <a:gd name="adj1" fmla="val 49093"/>
                <a:gd name="adj2" fmla="val 416454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13" name="Text Box 17">
              <a:extLst>
                <a:ext uri="{FF2B5EF4-FFF2-40B4-BE49-F238E27FC236}">
                  <a16:creationId xmlns:a16="http://schemas.microsoft.com/office/drawing/2014/main" id="{C3A38B0E-3437-5DD8-EF8B-D121F4305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2529"/>
              <a:ext cx="728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Realities</a:t>
              </a:r>
              <a:endParaRPr lang="de-CH" altLang="en-US" sz="2400">
                <a:latin typeface="Symbol" charset="2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1F599AEE-A8D6-806F-4C5E-0B14C56CB30F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3495675"/>
            <a:ext cx="1839913" cy="2984500"/>
            <a:chOff x="1104" y="2202"/>
            <a:chExt cx="1071" cy="1880"/>
          </a:xfrm>
        </p:grpSpPr>
        <p:sp>
          <p:nvSpPr>
            <p:cNvPr id="40007" name="AutoShape 19">
              <a:extLst>
                <a:ext uri="{FF2B5EF4-FFF2-40B4-BE49-F238E27FC236}">
                  <a16:creationId xmlns:a16="http://schemas.microsoft.com/office/drawing/2014/main" id="{C90AEAD8-6B3C-92D1-0455-8173DB0548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48443" flipH="1" flipV="1">
              <a:off x="1288" y="2985"/>
              <a:ext cx="1669" cy="104"/>
            </a:xfrm>
            <a:prstGeom prst="rightArrow">
              <a:avLst>
                <a:gd name="adj1" fmla="val 49093"/>
                <a:gd name="adj2" fmla="val 234852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4516" name="Text Box 20">
              <a:extLst>
                <a:ext uri="{FF2B5EF4-FFF2-40B4-BE49-F238E27FC236}">
                  <a16:creationId xmlns:a16="http://schemas.microsoft.com/office/drawing/2014/main" id="{D0E6FDFA-9ED5-4B9E-3E96-B7A1E36A6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794"/>
              <a:ext cx="432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Sign</a:t>
              </a:r>
              <a:endParaRPr lang="de-CH" altLang="en-US" sz="2400">
                <a:latin typeface="Symbol" charset="2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5B8B5B26-5251-0CC4-5F3A-1048A4CCC8D9}"/>
              </a:ext>
            </a:extLst>
          </p:cNvPr>
          <p:cNvGrpSpPr>
            <a:grpSpLocks/>
          </p:cNvGrpSpPr>
          <p:nvPr/>
        </p:nvGrpSpPr>
        <p:grpSpPr bwMode="auto">
          <a:xfrm>
            <a:off x="2641600" y="3897313"/>
            <a:ext cx="1673225" cy="457200"/>
            <a:chOff x="1537" y="2455"/>
            <a:chExt cx="973" cy="288"/>
          </a:xfrm>
        </p:grpSpPr>
        <p:sp>
          <p:nvSpPr>
            <p:cNvPr id="40005" name="AutoShape 22">
              <a:extLst>
                <a:ext uri="{FF2B5EF4-FFF2-40B4-BE49-F238E27FC236}">
                  <a16:creationId xmlns:a16="http://schemas.microsoft.com/office/drawing/2014/main" id="{BA5BD0B8-438D-6B89-BCDD-FAFFB3E269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401" y="253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6" name="Text Box 23">
              <a:extLst>
                <a:ext uri="{FF2B5EF4-FFF2-40B4-BE49-F238E27FC236}">
                  <a16:creationId xmlns:a16="http://schemas.microsoft.com/office/drawing/2014/main" id="{FB443449-F5C0-AC7F-34BD-0F58DFC84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2455"/>
              <a:ext cx="6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Content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E509158E-018E-A45E-DE21-2C29C9731C22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3095625"/>
            <a:ext cx="1233487" cy="801688"/>
            <a:chOff x="2843" y="1950"/>
            <a:chExt cx="716" cy="505"/>
          </a:xfrm>
        </p:grpSpPr>
        <p:sp>
          <p:nvSpPr>
            <p:cNvPr id="40003" name="AutoShape 25">
              <a:extLst>
                <a:ext uri="{FF2B5EF4-FFF2-40B4-BE49-F238E27FC236}">
                  <a16:creationId xmlns:a16="http://schemas.microsoft.com/office/drawing/2014/main" id="{2C86E9A9-22E1-F1E3-46E4-D627E65D40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07" y="234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4" name="Text Box 26">
              <a:extLst>
                <a:ext uri="{FF2B5EF4-FFF2-40B4-BE49-F238E27FC236}">
                  <a16:creationId xmlns:a16="http://schemas.microsoft.com/office/drawing/2014/main" id="{19D69039-F8CA-95CB-56B1-D5DDCB238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2843" y="1950"/>
              <a:ext cx="7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charset="0"/>
                </a:rPr>
                <a:t>Physical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0E41B03C-6D60-F4B3-7C73-DA3CA57961ED}"/>
              </a:ext>
            </a:extLst>
          </p:cNvPr>
          <p:cNvGrpSpPr>
            <a:grpSpLocks/>
          </p:cNvGrpSpPr>
          <p:nvPr/>
        </p:nvGrpSpPr>
        <p:grpSpPr bwMode="auto">
          <a:xfrm>
            <a:off x="5864225" y="3125788"/>
            <a:ext cx="1390650" cy="773112"/>
            <a:chOff x="3411" y="1969"/>
            <a:chExt cx="810" cy="487"/>
          </a:xfrm>
        </p:grpSpPr>
        <p:sp>
          <p:nvSpPr>
            <p:cNvPr id="40001" name="AutoShape 28">
              <a:extLst>
                <a:ext uri="{FF2B5EF4-FFF2-40B4-BE49-F238E27FC236}">
                  <a16:creationId xmlns:a16="http://schemas.microsoft.com/office/drawing/2014/main" id="{2CF86FA2-F9C7-0F4A-89B6-3555652E64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461" y="2347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2" name="Text Box 29">
              <a:extLst>
                <a:ext uri="{FF2B5EF4-FFF2-40B4-BE49-F238E27FC236}">
                  <a16:creationId xmlns:a16="http://schemas.microsoft.com/office/drawing/2014/main" id="{29D9A252-1F33-8209-5637-19E8FD8DB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3411" y="1969"/>
              <a:ext cx="8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charset="0"/>
                </a:rPr>
                <a:t>Symbolic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1" name="Group 30">
            <a:extLst>
              <a:ext uri="{FF2B5EF4-FFF2-40B4-BE49-F238E27FC236}">
                <a16:creationId xmlns:a16="http://schemas.microsoft.com/office/drawing/2014/main" id="{77CDC407-E824-82C1-2D90-19C6FB983FA6}"/>
              </a:ext>
            </a:extLst>
          </p:cNvPr>
          <p:cNvGrpSpPr>
            <a:grpSpLocks/>
          </p:cNvGrpSpPr>
          <p:nvPr/>
        </p:nvGrpSpPr>
        <p:grpSpPr bwMode="auto">
          <a:xfrm>
            <a:off x="6904038" y="3113088"/>
            <a:ext cx="1214437" cy="784225"/>
            <a:chOff x="4015" y="1961"/>
            <a:chExt cx="708" cy="494"/>
          </a:xfrm>
        </p:grpSpPr>
        <p:sp>
          <p:nvSpPr>
            <p:cNvPr id="39999" name="AutoShape 31">
              <a:extLst>
                <a:ext uri="{FF2B5EF4-FFF2-40B4-BE49-F238E27FC236}">
                  <a16:creationId xmlns:a16="http://schemas.microsoft.com/office/drawing/2014/main" id="{BC596F4E-ACA9-B42E-539E-134B0448E0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15" y="234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000" name="Text Box 32">
              <a:extLst>
                <a:ext uri="{FF2B5EF4-FFF2-40B4-BE49-F238E27FC236}">
                  <a16:creationId xmlns:a16="http://schemas.microsoft.com/office/drawing/2014/main" id="{CE32654A-8EC2-2B16-14DC-4C6D31B8D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356664">
              <a:off x="4063" y="1961"/>
              <a:ext cx="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 i="1">
                  <a:latin typeface="Times" charset="0"/>
                </a:rPr>
                <a:t>Psychic</a:t>
              </a:r>
              <a:endParaRPr lang="de-CH" altLang="en-US" sz="2400" i="1">
                <a:latin typeface="Symbol" pitchFamily="2" charset="2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66FBC39B-F7FB-4517-92F3-EE1B7EC44516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4508500"/>
            <a:ext cx="2238375" cy="457200"/>
            <a:chOff x="896" y="2840"/>
            <a:chExt cx="1303" cy="288"/>
          </a:xfrm>
        </p:grpSpPr>
        <p:sp>
          <p:nvSpPr>
            <p:cNvPr id="39997" name="AutoShape 34">
              <a:extLst>
                <a:ext uri="{FF2B5EF4-FFF2-40B4-BE49-F238E27FC236}">
                  <a16:creationId xmlns:a16="http://schemas.microsoft.com/office/drawing/2014/main" id="{7D9F77FE-3FAC-22FD-BEC9-A336021841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90" y="2937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8" name="Text Box 35">
              <a:extLst>
                <a:ext uri="{FF2B5EF4-FFF2-40B4-BE49-F238E27FC236}">
                  <a16:creationId xmlns:a16="http://schemas.microsoft.com/office/drawing/2014/main" id="{5C403082-78A2-B757-3BD2-067F65B12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" y="2840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Signification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5D57B9F3-8C18-5264-1FE8-78A936EC1AA8}"/>
              </a:ext>
            </a:extLst>
          </p:cNvPr>
          <p:cNvGrpSpPr>
            <a:grpSpLocks/>
          </p:cNvGrpSpPr>
          <p:nvPr/>
        </p:nvGrpSpPr>
        <p:grpSpPr bwMode="auto">
          <a:xfrm>
            <a:off x="1355725" y="5208588"/>
            <a:ext cx="1874838" cy="457200"/>
            <a:chOff x="788" y="3281"/>
            <a:chExt cx="1091" cy="288"/>
          </a:xfrm>
        </p:grpSpPr>
        <p:sp>
          <p:nvSpPr>
            <p:cNvPr id="39995" name="AutoShape 37">
              <a:extLst>
                <a:ext uri="{FF2B5EF4-FFF2-40B4-BE49-F238E27FC236}">
                  <a16:creationId xmlns:a16="http://schemas.microsoft.com/office/drawing/2014/main" id="{7DA8B4B2-CDCF-0A2F-9C0E-39E439DFFA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770" y="3376"/>
              <a:ext cx="109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96" name="Text Box 38">
              <a:extLst>
                <a:ext uri="{FF2B5EF4-FFF2-40B4-BE49-F238E27FC236}">
                  <a16:creationId xmlns:a16="http://schemas.microsoft.com/office/drawing/2014/main" id="{CD56039A-6ED9-3283-F38D-D2CDEB257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3281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de-CH" altLang="en-US" sz="2400">
                  <a:latin typeface="Times" charset="0"/>
                </a:rPr>
                <a:t>Expression</a:t>
              </a:r>
              <a:endParaRPr lang="de-CH" altLang="en-US" sz="2400">
                <a:latin typeface="Symbol" pitchFamily="2" charset="2"/>
              </a:endParaRPr>
            </a:p>
          </p:txBody>
        </p:sp>
      </p:grpSp>
      <p:grpSp>
        <p:nvGrpSpPr>
          <p:cNvPr id="14" name="Group 39">
            <a:extLst>
              <a:ext uri="{FF2B5EF4-FFF2-40B4-BE49-F238E27FC236}">
                <a16:creationId xmlns:a16="http://schemas.microsoft.com/office/drawing/2014/main" id="{14FF6801-F469-99FB-9779-AE942DFE1AE6}"/>
              </a:ext>
            </a:extLst>
          </p:cNvPr>
          <p:cNvGrpSpPr>
            <a:grpSpLocks/>
          </p:cNvGrpSpPr>
          <p:nvPr/>
        </p:nvGrpSpPr>
        <p:grpSpPr bwMode="auto">
          <a:xfrm>
            <a:off x="3544888" y="1611313"/>
            <a:ext cx="3573462" cy="3836987"/>
            <a:chOff x="1937" y="1140"/>
            <a:chExt cx="2078" cy="2417"/>
          </a:xfrm>
        </p:grpSpPr>
        <p:sp>
          <p:nvSpPr>
            <p:cNvPr id="39950" name="Line 40">
              <a:extLst>
                <a:ext uri="{FF2B5EF4-FFF2-40B4-BE49-F238E27FC236}">
                  <a16:creationId xmlns:a16="http://schemas.microsoft.com/office/drawing/2014/main" id="{DD1C9949-C791-91A6-A9B3-9F5A11635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1231"/>
              <a:ext cx="809" cy="76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Line 41">
              <a:extLst>
                <a:ext uri="{FF2B5EF4-FFF2-40B4-BE49-F238E27FC236}">
                  <a16:creationId xmlns:a16="http://schemas.microsoft.com/office/drawing/2014/main" id="{4598DC70-B1F1-5840-4D83-74428C516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4" y="1234"/>
              <a:ext cx="407" cy="7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Line 42">
              <a:extLst>
                <a:ext uri="{FF2B5EF4-FFF2-40B4-BE49-F238E27FC236}">
                  <a16:creationId xmlns:a16="http://schemas.microsoft.com/office/drawing/2014/main" id="{F041CCDC-222F-2119-62B9-D5FCDE9A8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2" y="2249"/>
              <a:ext cx="809" cy="11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Line 43">
              <a:extLst>
                <a:ext uri="{FF2B5EF4-FFF2-40B4-BE49-F238E27FC236}">
                  <a16:creationId xmlns:a16="http://schemas.microsoft.com/office/drawing/2014/main" id="{29A6E2A2-FE4F-A280-630B-C63A8BBD6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1" y="2259"/>
              <a:ext cx="392" cy="117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44">
              <a:extLst>
                <a:ext uri="{FF2B5EF4-FFF2-40B4-BE49-F238E27FC236}">
                  <a16:creationId xmlns:a16="http://schemas.microsoft.com/office/drawing/2014/main" id="{F243246B-9DED-FCCC-17DE-92652A385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1" y="1984"/>
              <a:ext cx="1443" cy="146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Rectangle 45">
              <a:extLst>
                <a:ext uri="{FF2B5EF4-FFF2-40B4-BE49-F238E27FC236}">
                  <a16:creationId xmlns:a16="http://schemas.microsoft.com/office/drawing/2014/main" id="{6BBA425D-C47A-7C3B-714D-B2BAC1D1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1232"/>
              <a:ext cx="1012" cy="1029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956" name="Group 46">
              <a:extLst>
                <a:ext uri="{FF2B5EF4-FFF2-40B4-BE49-F238E27FC236}">
                  <a16:creationId xmlns:a16="http://schemas.microsoft.com/office/drawing/2014/main" id="{666413A5-FC2F-54E1-0ECC-B55513D4B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6" y="1140"/>
              <a:ext cx="1219" cy="1214"/>
              <a:chOff x="2996" y="1270"/>
              <a:chExt cx="1510" cy="1504"/>
            </a:xfrm>
          </p:grpSpPr>
          <p:grpSp>
            <p:nvGrpSpPr>
              <p:cNvPr id="39983" name="Group 47">
                <a:extLst>
                  <a:ext uri="{FF2B5EF4-FFF2-40B4-BE49-F238E27FC236}">
                    <a16:creationId xmlns:a16="http://schemas.microsoft.com/office/drawing/2014/main" id="{25C0BE86-21C5-2A28-56F7-4231870F1F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9992" name="Oval 48">
                  <a:extLst>
                    <a:ext uri="{FF2B5EF4-FFF2-40B4-BE49-F238E27FC236}">
                      <a16:creationId xmlns:a16="http://schemas.microsoft.com/office/drawing/2014/main" id="{994BCB50-5516-074D-69B2-51F06A393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93" name="Oval 49">
                  <a:extLst>
                    <a:ext uri="{FF2B5EF4-FFF2-40B4-BE49-F238E27FC236}">
                      <a16:creationId xmlns:a16="http://schemas.microsoft.com/office/drawing/2014/main" id="{E2E848C0-F40F-04A6-EC32-378BEB435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94" name="Oval 50">
                  <a:extLst>
                    <a:ext uri="{FF2B5EF4-FFF2-40B4-BE49-F238E27FC236}">
                      <a16:creationId xmlns:a16="http://schemas.microsoft.com/office/drawing/2014/main" id="{E96BF984-D948-D8A9-3B73-B1FAB64D62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84" name="Group 51">
                <a:extLst>
                  <a:ext uri="{FF2B5EF4-FFF2-40B4-BE49-F238E27FC236}">
                    <a16:creationId xmlns:a16="http://schemas.microsoft.com/office/drawing/2014/main" id="{08D4BE56-6FE6-DB33-3D2C-28A3979156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9989" name="Oval 52">
                  <a:extLst>
                    <a:ext uri="{FF2B5EF4-FFF2-40B4-BE49-F238E27FC236}">
                      <a16:creationId xmlns:a16="http://schemas.microsoft.com/office/drawing/2014/main" id="{7272D09F-6E38-5A0A-825E-011925627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90" name="Oval 53">
                  <a:extLst>
                    <a:ext uri="{FF2B5EF4-FFF2-40B4-BE49-F238E27FC236}">
                      <a16:creationId xmlns:a16="http://schemas.microsoft.com/office/drawing/2014/main" id="{679628B0-A713-80AD-B366-59907350F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91" name="Oval 54">
                  <a:extLst>
                    <a:ext uri="{FF2B5EF4-FFF2-40B4-BE49-F238E27FC236}">
                      <a16:creationId xmlns:a16="http://schemas.microsoft.com/office/drawing/2014/main" id="{28F30EA9-AFF1-114E-3699-0D4869ACB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85" name="Group 55">
                <a:extLst>
                  <a:ext uri="{FF2B5EF4-FFF2-40B4-BE49-F238E27FC236}">
                    <a16:creationId xmlns:a16="http://schemas.microsoft.com/office/drawing/2014/main" id="{584292EC-A247-63CA-75CF-3F66A6548C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9986" name="Oval 56">
                  <a:extLst>
                    <a:ext uri="{FF2B5EF4-FFF2-40B4-BE49-F238E27FC236}">
                      <a16:creationId xmlns:a16="http://schemas.microsoft.com/office/drawing/2014/main" id="{D35ECB10-B08A-1B59-A3DC-5989328BC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87" name="Oval 57">
                  <a:extLst>
                    <a:ext uri="{FF2B5EF4-FFF2-40B4-BE49-F238E27FC236}">
                      <a16:creationId xmlns:a16="http://schemas.microsoft.com/office/drawing/2014/main" id="{4D3EFD4D-2720-3E65-B7EA-43B6F9319C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88" name="Oval 58">
                  <a:extLst>
                    <a:ext uri="{FF2B5EF4-FFF2-40B4-BE49-F238E27FC236}">
                      <a16:creationId xmlns:a16="http://schemas.microsoft.com/office/drawing/2014/main" id="{3DBF5A1A-11F6-2577-913C-C7ED57CD3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CC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39957" name="Group 59">
              <a:extLst>
                <a:ext uri="{FF2B5EF4-FFF2-40B4-BE49-F238E27FC236}">
                  <a16:creationId xmlns:a16="http://schemas.microsoft.com/office/drawing/2014/main" id="{ABB0E37D-C5F0-D8BD-0E23-29BDAB620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" y="1429"/>
              <a:ext cx="1447" cy="1466"/>
              <a:chOff x="2996" y="1270"/>
              <a:chExt cx="1510" cy="1504"/>
            </a:xfrm>
          </p:grpSpPr>
          <p:grpSp>
            <p:nvGrpSpPr>
              <p:cNvPr id="39971" name="Group 60">
                <a:extLst>
                  <a:ext uri="{FF2B5EF4-FFF2-40B4-BE49-F238E27FC236}">
                    <a16:creationId xmlns:a16="http://schemas.microsoft.com/office/drawing/2014/main" id="{5C361BD5-9D78-83D5-4E9D-3ACCCAA481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9980" name="Oval 61">
                  <a:extLst>
                    <a:ext uri="{FF2B5EF4-FFF2-40B4-BE49-F238E27FC236}">
                      <a16:creationId xmlns:a16="http://schemas.microsoft.com/office/drawing/2014/main" id="{D68807C2-1D40-3F90-C05F-EC7CA18AE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81" name="Oval 62">
                  <a:extLst>
                    <a:ext uri="{FF2B5EF4-FFF2-40B4-BE49-F238E27FC236}">
                      <a16:creationId xmlns:a16="http://schemas.microsoft.com/office/drawing/2014/main" id="{9CCA5423-2C1E-DEEB-12AC-0687A27152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82" name="Oval 63">
                  <a:extLst>
                    <a:ext uri="{FF2B5EF4-FFF2-40B4-BE49-F238E27FC236}">
                      <a16:creationId xmlns:a16="http://schemas.microsoft.com/office/drawing/2014/main" id="{189913F7-5A53-3882-3037-915052549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72" name="Group 64">
                <a:extLst>
                  <a:ext uri="{FF2B5EF4-FFF2-40B4-BE49-F238E27FC236}">
                    <a16:creationId xmlns:a16="http://schemas.microsoft.com/office/drawing/2014/main" id="{3D6233A2-51C9-156F-420D-F158B3336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9977" name="Oval 65">
                  <a:extLst>
                    <a:ext uri="{FF2B5EF4-FFF2-40B4-BE49-F238E27FC236}">
                      <a16:creationId xmlns:a16="http://schemas.microsoft.com/office/drawing/2014/main" id="{E374AC0E-57C3-13C2-85E3-670759F95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78" name="Oval 66">
                  <a:extLst>
                    <a:ext uri="{FF2B5EF4-FFF2-40B4-BE49-F238E27FC236}">
                      <a16:creationId xmlns:a16="http://schemas.microsoft.com/office/drawing/2014/main" id="{193A5AA0-9FAB-2F85-EDDF-1F67D47B2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79" name="Oval 67">
                  <a:extLst>
                    <a:ext uri="{FF2B5EF4-FFF2-40B4-BE49-F238E27FC236}">
                      <a16:creationId xmlns:a16="http://schemas.microsoft.com/office/drawing/2014/main" id="{26CCBB03-9A1B-4381-7878-2271799DB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73" name="Group 68">
                <a:extLst>
                  <a:ext uri="{FF2B5EF4-FFF2-40B4-BE49-F238E27FC236}">
                    <a16:creationId xmlns:a16="http://schemas.microsoft.com/office/drawing/2014/main" id="{9CAC1450-AA91-CF3F-8E15-084ADF60D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9974" name="Oval 69">
                  <a:extLst>
                    <a:ext uri="{FF2B5EF4-FFF2-40B4-BE49-F238E27FC236}">
                      <a16:creationId xmlns:a16="http://schemas.microsoft.com/office/drawing/2014/main" id="{D00D2124-8603-9953-A8A8-32C7A5662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75" name="Oval 70">
                  <a:extLst>
                    <a:ext uri="{FF2B5EF4-FFF2-40B4-BE49-F238E27FC236}">
                      <a16:creationId xmlns:a16="http://schemas.microsoft.com/office/drawing/2014/main" id="{6AAB3D12-7BE5-63F4-C885-EF0C6ED20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76" name="Oval 71">
                  <a:extLst>
                    <a:ext uri="{FF2B5EF4-FFF2-40B4-BE49-F238E27FC236}">
                      <a16:creationId xmlns:a16="http://schemas.microsoft.com/office/drawing/2014/main" id="{07F3D013-3E45-BD5A-5C24-1AF28D8F7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n w="952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grpSp>
          <p:nvGrpSpPr>
            <p:cNvPr id="39958" name="Group 72">
              <a:extLst>
                <a:ext uri="{FF2B5EF4-FFF2-40B4-BE49-F238E27FC236}">
                  <a16:creationId xmlns:a16="http://schemas.microsoft.com/office/drawing/2014/main" id="{CB3E9DC6-ECBB-FE91-9B28-5B97D6FAF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7" y="1827"/>
              <a:ext cx="1737" cy="1730"/>
              <a:chOff x="2996" y="1270"/>
              <a:chExt cx="1510" cy="1504"/>
            </a:xfrm>
          </p:grpSpPr>
          <p:grpSp>
            <p:nvGrpSpPr>
              <p:cNvPr id="39959" name="Group 73">
                <a:extLst>
                  <a:ext uri="{FF2B5EF4-FFF2-40B4-BE49-F238E27FC236}">
                    <a16:creationId xmlns:a16="http://schemas.microsoft.com/office/drawing/2014/main" id="{6BB36FAC-BC2E-F595-2E04-5AC27EB10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1270"/>
                <a:ext cx="251" cy="1504"/>
                <a:chOff x="2996" y="1290"/>
                <a:chExt cx="251" cy="1504"/>
              </a:xfrm>
            </p:grpSpPr>
            <p:sp>
              <p:nvSpPr>
                <p:cNvPr id="39968" name="Oval 74">
                  <a:extLst>
                    <a:ext uri="{FF2B5EF4-FFF2-40B4-BE49-F238E27FC236}">
                      <a16:creationId xmlns:a16="http://schemas.microsoft.com/office/drawing/2014/main" id="{EE38A41F-30EE-B6E1-6430-1D88792BE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9" name="Oval 75">
                  <a:extLst>
                    <a:ext uri="{FF2B5EF4-FFF2-40B4-BE49-F238E27FC236}">
                      <a16:creationId xmlns:a16="http://schemas.microsoft.com/office/drawing/2014/main" id="{E9358593-2D64-B91E-44CA-4165FD3A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70" name="Oval 76">
                  <a:extLst>
                    <a:ext uri="{FF2B5EF4-FFF2-40B4-BE49-F238E27FC236}">
                      <a16:creationId xmlns:a16="http://schemas.microsoft.com/office/drawing/2014/main" id="{82D9788F-FA61-889A-ED6F-25813ADFF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60" name="Group 77">
                <a:extLst>
                  <a:ext uri="{FF2B5EF4-FFF2-40B4-BE49-F238E27FC236}">
                    <a16:creationId xmlns:a16="http://schemas.microsoft.com/office/drawing/2014/main" id="{5015A790-0F81-DA53-8F1E-82AE5BD564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5" y="1270"/>
                <a:ext cx="251" cy="1504"/>
                <a:chOff x="2996" y="1290"/>
                <a:chExt cx="251" cy="1504"/>
              </a:xfrm>
            </p:grpSpPr>
            <p:sp>
              <p:nvSpPr>
                <p:cNvPr id="39965" name="Oval 78">
                  <a:extLst>
                    <a:ext uri="{FF2B5EF4-FFF2-40B4-BE49-F238E27FC236}">
                      <a16:creationId xmlns:a16="http://schemas.microsoft.com/office/drawing/2014/main" id="{73BA8AEF-DB73-980B-6E78-2285A0156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6" name="Oval 79">
                  <a:extLst>
                    <a:ext uri="{FF2B5EF4-FFF2-40B4-BE49-F238E27FC236}">
                      <a16:creationId xmlns:a16="http://schemas.microsoft.com/office/drawing/2014/main" id="{0E5EB752-9B78-8D84-0F45-64A85A78E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7" name="Oval 80">
                  <a:extLst>
                    <a:ext uri="{FF2B5EF4-FFF2-40B4-BE49-F238E27FC236}">
                      <a16:creationId xmlns:a16="http://schemas.microsoft.com/office/drawing/2014/main" id="{E224DBD1-784C-C917-D28B-91133A9070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39961" name="Group 81">
                <a:extLst>
                  <a:ext uri="{FF2B5EF4-FFF2-40B4-BE49-F238E27FC236}">
                    <a16:creationId xmlns:a16="http://schemas.microsoft.com/office/drawing/2014/main" id="{B192CCB2-8435-6DC9-5096-2A3FA5CF0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5" y="1270"/>
                <a:ext cx="251" cy="1504"/>
                <a:chOff x="2996" y="1290"/>
                <a:chExt cx="251" cy="1504"/>
              </a:xfrm>
            </p:grpSpPr>
            <p:sp>
              <p:nvSpPr>
                <p:cNvPr id="39962" name="Oval 82">
                  <a:extLst>
                    <a:ext uri="{FF2B5EF4-FFF2-40B4-BE49-F238E27FC236}">
                      <a16:creationId xmlns:a16="http://schemas.microsoft.com/office/drawing/2014/main" id="{2EEF11EE-786E-7647-8ACB-5AC49536E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916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3" name="Oval 83">
                  <a:extLst>
                    <a:ext uri="{FF2B5EF4-FFF2-40B4-BE49-F238E27FC236}">
                      <a16:creationId xmlns:a16="http://schemas.microsoft.com/office/drawing/2014/main" id="{026CD828-7664-9C9F-A587-1FB2B5210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2543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9964" name="Oval 84">
                  <a:extLst>
                    <a:ext uri="{FF2B5EF4-FFF2-40B4-BE49-F238E27FC236}">
                      <a16:creationId xmlns:a16="http://schemas.microsoft.com/office/drawing/2014/main" id="{FD588012-080D-AE25-DE06-E886E53D8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6" y="1290"/>
                  <a:ext cx="251" cy="25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Text Box 1026">
            <a:extLst>
              <a:ext uri="{FF2B5EF4-FFF2-40B4-BE49-F238E27FC236}">
                <a16:creationId xmlns:a16="http://schemas.microsoft.com/office/drawing/2014/main" id="{B293CA47-FA5D-1A54-8D49-305C2F68B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57162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Teak Leaves at the Temples</a:t>
            </a:r>
            <a:endParaRPr lang="de-DE" altLang="en-US" sz="24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pic>
        <p:nvPicPr>
          <p:cNvPr id="41986" name="Picture 1027" descr="pic_film_614.gif                                               00085F94Macintosh HD                   C2BB404B:">
            <a:extLst>
              <a:ext uri="{FF2B5EF4-FFF2-40B4-BE49-F238E27FC236}">
                <a16:creationId xmlns:a16="http://schemas.microsoft.com/office/drawing/2014/main" id="{0E35F168-3500-45F6-700D-8BE5A8E6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219325"/>
            <a:ext cx="4918075" cy="36877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0C4F1370-3AC8-CB58-BF50-7F806925BBD8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DA668D-B91A-A00F-4A98-E441FE837BF1}"/>
              </a:ext>
            </a:extLst>
          </p:cNvPr>
          <p:cNvGrpSpPr>
            <a:grpSpLocks/>
          </p:cNvGrpSpPr>
          <p:nvPr/>
        </p:nvGrpSpPr>
        <p:grpSpPr bwMode="auto">
          <a:xfrm>
            <a:off x="3017838" y="1408113"/>
            <a:ext cx="4645025" cy="4159250"/>
            <a:chOff x="2358" y="1240"/>
            <a:chExt cx="2256" cy="2020"/>
          </a:xfrm>
        </p:grpSpPr>
        <p:sp>
          <p:nvSpPr>
            <p:cNvPr id="43096" name="Line 3">
              <a:extLst>
                <a:ext uri="{FF2B5EF4-FFF2-40B4-BE49-F238E27FC236}">
                  <a16:creationId xmlns:a16="http://schemas.microsoft.com/office/drawing/2014/main" id="{9E922DB4-65CC-54C6-745E-0AF47FC3F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640"/>
              <a:ext cx="684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7" name="Line 4">
              <a:extLst>
                <a:ext uri="{FF2B5EF4-FFF2-40B4-BE49-F238E27FC236}">
                  <a16:creationId xmlns:a16="http://schemas.microsoft.com/office/drawing/2014/main" id="{6244B465-BA5A-CE5F-63BC-34112FFFD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1240"/>
              <a:ext cx="364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8" name="Line 5">
              <a:extLst>
                <a:ext uri="{FF2B5EF4-FFF2-40B4-BE49-F238E27FC236}">
                  <a16:creationId xmlns:a16="http://schemas.microsoft.com/office/drawing/2014/main" id="{BA2AEF8A-8EA7-F193-A8E9-186540443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640"/>
              <a:ext cx="424" cy="6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9" name="Line 6">
              <a:extLst>
                <a:ext uri="{FF2B5EF4-FFF2-40B4-BE49-F238E27FC236}">
                  <a16:creationId xmlns:a16="http://schemas.microsoft.com/office/drawing/2014/main" id="{8AA9CFC2-6C76-C2D4-DB00-42AB2DC39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2456"/>
              <a:ext cx="752" cy="2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Line 7">
              <a:extLst>
                <a:ext uri="{FF2B5EF4-FFF2-40B4-BE49-F238E27FC236}">
                  <a16:creationId xmlns:a16="http://schemas.microsoft.com/office/drawing/2014/main" id="{BC3E2379-E5CF-AD53-2A8F-03EE5A10F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1240"/>
              <a:ext cx="756" cy="6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1" name="Line 8">
              <a:extLst>
                <a:ext uri="{FF2B5EF4-FFF2-40B4-BE49-F238E27FC236}">
                  <a16:creationId xmlns:a16="http://schemas.microsoft.com/office/drawing/2014/main" id="{8E9CCCC9-3D93-A376-31AE-2C38C3CA8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1742"/>
              <a:ext cx="684" cy="3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2" name="Line 9">
              <a:extLst>
                <a:ext uri="{FF2B5EF4-FFF2-40B4-BE49-F238E27FC236}">
                  <a16:creationId xmlns:a16="http://schemas.microsoft.com/office/drawing/2014/main" id="{5F72029D-CDA8-CE93-834C-521C0A9A06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" y="1748"/>
              <a:ext cx="440" cy="3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6490" name="Text Box 10">
            <a:extLst>
              <a:ext uri="{FF2B5EF4-FFF2-40B4-BE49-F238E27FC236}">
                <a16:creationId xmlns:a16="http://schemas.microsoft.com/office/drawing/2014/main" id="{89C2A586-DAD8-BC5A-6678-0748F974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538163"/>
            <a:ext cx="344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 Oniontology of Music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FA5212E-DE12-99A1-E15F-2C114FB3F364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2798763"/>
            <a:ext cx="2705100" cy="2547937"/>
            <a:chOff x="2787" y="1757"/>
            <a:chExt cx="1704" cy="1605"/>
          </a:xfrm>
        </p:grpSpPr>
        <p:grpSp>
          <p:nvGrpSpPr>
            <p:cNvPr id="43050" name="Group 12">
              <a:extLst>
                <a:ext uri="{FF2B5EF4-FFF2-40B4-BE49-F238E27FC236}">
                  <a16:creationId xmlns:a16="http://schemas.microsoft.com/office/drawing/2014/main" id="{CF00664E-3591-A641-2F2E-1972AEF33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1757"/>
              <a:ext cx="1058" cy="945"/>
              <a:chOff x="4361" y="1137"/>
              <a:chExt cx="1058" cy="945"/>
            </a:xfrm>
          </p:grpSpPr>
          <p:sp>
            <p:nvSpPr>
              <p:cNvPr id="43094" name="AutoShape 13">
                <a:extLst>
                  <a:ext uri="{FF2B5EF4-FFF2-40B4-BE49-F238E27FC236}">
                    <a16:creationId xmlns:a16="http://schemas.microsoft.com/office/drawing/2014/main" id="{CFD7A6EE-110A-DA11-1B6F-EBF8706D7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137"/>
                <a:ext cx="1058" cy="945"/>
              </a:xfrm>
              <a:prstGeom prst="cube">
                <a:avLst>
                  <a:gd name="adj" fmla="val 25000"/>
                </a:avLst>
              </a:prstGeom>
              <a:solidFill>
                <a:srgbClr val="FFFE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494" name="Text Box 14">
                <a:extLst>
                  <a:ext uri="{FF2B5EF4-FFF2-40B4-BE49-F238E27FC236}">
                    <a16:creationId xmlns:a16="http://schemas.microsoft.com/office/drawing/2014/main" id="{5F4FEA6C-D58E-28FB-8C24-2AB167B4A9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2" y="1787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Facts</a:t>
                </a:r>
              </a:p>
            </p:txBody>
          </p:sp>
        </p:grpSp>
        <p:grpSp>
          <p:nvGrpSpPr>
            <p:cNvPr id="43051" name="Group 15">
              <a:extLst>
                <a:ext uri="{FF2B5EF4-FFF2-40B4-BE49-F238E27FC236}">
                  <a16:creationId xmlns:a16="http://schemas.microsoft.com/office/drawing/2014/main" id="{5D295EEF-1AA7-103D-D0E0-1783EA89A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9" y="2699"/>
              <a:ext cx="882" cy="663"/>
              <a:chOff x="4157" y="2303"/>
              <a:chExt cx="1625" cy="1219"/>
            </a:xfrm>
          </p:grpSpPr>
          <p:pic>
            <p:nvPicPr>
              <p:cNvPr id="916496" name="Picture 16">
                <a:extLst>
                  <a:ext uri="{FF2B5EF4-FFF2-40B4-BE49-F238E27FC236}">
                    <a16:creationId xmlns:a16="http://schemas.microsoft.com/office/drawing/2014/main" id="{C3E72D35-B344-D1A5-0E73-1640CD4E5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50934" t="4158" r="25166" b="60594"/>
              <a:stretch>
                <a:fillRect/>
              </a:stretch>
            </p:blipFill>
            <p:spPr bwMode="auto">
              <a:xfrm>
                <a:off x="4157" y="2303"/>
                <a:ext cx="1596" cy="1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2700000" algn="ctr" rotWithShape="0">
                  <a:srgbClr val="000000">
                    <a:alpha val="74997"/>
                  </a:srgbClr>
                </a:outerShdw>
              </a:effectLst>
            </p:spPr>
          </p:pic>
          <p:grpSp>
            <p:nvGrpSpPr>
              <p:cNvPr id="43053" name="Group 17">
                <a:extLst>
                  <a:ext uri="{FF2B5EF4-FFF2-40B4-BE49-F238E27FC236}">
                    <a16:creationId xmlns:a16="http://schemas.microsoft.com/office/drawing/2014/main" id="{200AB08E-F160-F17F-CED8-6F84C7755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9" y="2680"/>
                <a:ext cx="933" cy="842"/>
                <a:chOff x="5031" y="3563"/>
                <a:chExt cx="875" cy="792"/>
              </a:xfrm>
            </p:grpSpPr>
            <p:sp>
              <p:nvSpPr>
                <p:cNvPr id="43054" name="Freeform 18">
                  <a:extLst>
                    <a:ext uri="{FF2B5EF4-FFF2-40B4-BE49-F238E27FC236}">
                      <a16:creationId xmlns:a16="http://schemas.microsoft.com/office/drawing/2014/main" id="{5623B6F2-6ED9-0F2C-3528-160FCBE98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" y="3880"/>
                  <a:ext cx="254" cy="175"/>
                </a:xfrm>
                <a:custGeom>
                  <a:avLst/>
                  <a:gdLst>
                    <a:gd name="T0" fmla="*/ 0 w 1814"/>
                    <a:gd name="T1" fmla="*/ 0 h 1251"/>
                    <a:gd name="T2" fmla="*/ 0 w 1814"/>
                    <a:gd name="T3" fmla="*/ 0 h 1251"/>
                    <a:gd name="T4" fmla="*/ 0 w 1814"/>
                    <a:gd name="T5" fmla="*/ 0 h 1251"/>
                    <a:gd name="T6" fmla="*/ 0 w 1814"/>
                    <a:gd name="T7" fmla="*/ 0 h 1251"/>
                    <a:gd name="T8" fmla="*/ 0 w 1814"/>
                    <a:gd name="T9" fmla="*/ 0 h 1251"/>
                    <a:gd name="T10" fmla="*/ 0 w 1814"/>
                    <a:gd name="T11" fmla="*/ 0 h 1251"/>
                    <a:gd name="T12" fmla="*/ 0 w 1814"/>
                    <a:gd name="T13" fmla="*/ 0 h 1251"/>
                    <a:gd name="T14" fmla="*/ 0 w 1814"/>
                    <a:gd name="T15" fmla="*/ 0 h 1251"/>
                    <a:gd name="T16" fmla="*/ 0 w 1814"/>
                    <a:gd name="T17" fmla="*/ 0 h 1251"/>
                    <a:gd name="T18" fmla="*/ 0 w 1814"/>
                    <a:gd name="T19" fmla="*/ 0 h 1251"/>
                    <a:gd name="T20" fmla="*/ 0 w 1814"/>
                    <a:gd name="T21" fmla="*/ 0 h 1251"/>
                    <a:gd name="T22" fmla="*/ 0 w 1814"/>
                    <a:gd name="T23" fmla="*/ 0 h 1251"/>
                    <a:gd name="T24" fmla="*/ 0 w 1814"/>
                    <a:gd name="T25" fmla="*/ 0 h 1251"/>
                    <a:gd name="T26" fmla="*/ 0 w 1814"/>
                    <a:gd name="T27" fmla="*/ 0 h 1251"/>
                    <a:gd name="T28" fmla="*/ 0 w 1814"/>
                    <a:gd name="T29" fmla="*/ 0 h 1251"/>
                    <a:gd name="T30" fmla="*/ 0 w 1814"/>
                    <a:gd name="T31" fmla="*/ 0 h 1251"/>
                    <a:gd name="T32" fmla="*/ 0 w 1814"/>
                    <a:gd name="T33" fmla="*/ 0 h 12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14"/>
                    <a:gd name="T52" fmla="*/ 0 h 1251"/>
                    <a:gd name="T53" fmla="*/ 1814 w 1814"/>
                    <a:gd name="T54" fmla="*/ 1251 h 12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14" h="1251">
                      <a:moveTo>
                        <a:pt x="935" y="0"/>
                      </a:moveTo>
                      <a:lnTo>
                        <a:pt x="737" y="261"/>
                      </a:lnTo>
                      <a:lnTo>
                        <a:pt x="531" y="427"/>
                      </a:lnTo>
                      <a:lnTo>
                        <a:pt x="206" y="609"/>
                      </a:lnTo>
                      <a:lnTo>
                        <a:pt x="0" y="657"/>
                      </a:lnTo>
                      <a:lnTo>
                        <a:pt x="95" y="831"/>
                      </a:lnTo>
                      <a:lnTo>
                        <a:pt x="246" y="966"/>
                      </a:lnTo>
                      <a:lnTo>
                        <a:pt x="507" y="1108"/>
                      </a:lnTo>
                      <a:lnTo>
                        <a:pt x="816" y="1211"/>
                      </a:lnTo>
                      <a:lnTo>
                        <a:pt x="1196" y="1251"/>
                      </a:lnTo>
                      <a:lnTo>
                        <a:pt x="1743" y="1196"/>
                      </a:lnTo>
                      <a:lnTo>
                        <a:pt x="1814" y="1180"/>
                      </a:lnTo>
                      <a:lnTo>
                        <a:pt x="1616" y="1021"/>
                      </a:lnTo>
                      <a:lnTo>
                        <a:pt x="1299" y="720"/>
                      </a:lnTo>
                      <a:lnTo>
                        <a:pt x="1133" y="451"/>
                      </a:lnTo>
                      <a:lnTo>
                        <a:pt x="1038" y="237"/>
                      </a:lnTo>
                      <a:lnTo>
                        <a:pt x="93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5" name="Freeform 19">
                  <a:extLst>
                    <a:ext uri="{FF2B5EF4-FFF2-40B4-BE49-F238E27FC236}">
                      <a16:creationId xmlns:a16="http://schemas.microsoft.com/office/drawing/2014/main" id="{F002B769-886A-5A1C-F80E-476492A83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3699"/>
                  <a:ext cx="648" cy="205"/>
                </a:xfrm>
                <a:custGeom>
                  <a:avLst/>
                  <a:gdLst>
                    <a:gd name="T0" fmla="*/ 0 w 4642"/>
                    <a:gd name="T1" fmla="*/ 0 h 1466"/>
                    <a:gd name="T2" fmla="*/ 0 w 4642"/>
                    <a:gd name="T3" fmla="*/ 0 h 1466"/>
                    <a:gd name="T4" fmla="*/ 0 w 4642"/>
                    <a:gd name="T5" fmla="*/ 0 h 1466"/>
                    <a:gd name="T6" fmla="*/ 0 w 4642"/>
                    <a:gd name="T7" fmla="*/ 0 h 1466"/>
                    <a:gd name="T8" fmla="*/ 0 w 4642"/>
                    <a:gd name="T9" fmla="*/ 0 h 1466"/>
                    <a:gd name="T10" fmla="*/ 0 w 4642"/>
                    <a:gd name="T11" fmla="*/ 0 h 1466"/>
                    <a:gd name="T12" fmla="*/ 0 w 4642"/>
                    <a:gd name="T13" fmla="*/ 0 h 1466"/>
                    <a:gd name="T14" fmla="*/ 0 w 4642"/>
                    <a:gd name="T15" fmla="*/ 0 h 1466"/>
                    <a:gd name="T16" fmla="*/ 0 w 4642"/>
                    <a:gd name="T17" fmla="*/ 0 h 1466"/>
                    <a:gd name="T18" fmla="*/ 0 w 4642"/>
                    <a:gd name="T19" fmla="*/ 0 h 1466"/>
                    <a:gd name="T20" fmla="*/ 0 w 4642"/>
                    <a:gd name="T21" fmla="*/ 0 h 1466"/>
                    <a:gd name="T22" fmla="*/ 0 w 4642"/>
                    <a:gd name="T23" fmla="*/ 0 h 1466"/>
                    <a:gd name="T24" fmla="*/ 0 w 4642"/>
                    <a:gd name="T25" fmla="*/ 0 h 1466"/>
                    <a:gd name="T26" fmla="*/ 0 w 4642"/>
                    <a:gd name="T27" fmla="*/ 0 h 1466"/>
                    <a:gd name="T28" fmla="*/ 0 w 4642"/>
                    <a:gd name="T29" fmla="*/ 0 h 1466"/>
                    <a:gd name="T30" fmla="*/ 0 w 4642"/>
                    <a:gd name="T31" fmla="*/ 0 h 1466"/>
                    <a:gd name="T32" fmla="*/ 0 w 4642"/>
                    <a:gd name="T33" fmla="*/ 0 h 1466"/>
                    <a:gd name="T34" fmla="*/ 0 w 4642"/>
                    <a:gd name="T35" fmla="*/ 0 h 1466"/>
                    <a:gd name="T36" fmla="*/ 0 w 4642"/>
                    <a:gd name="T37" fmla="*/ 0 h 1466"/>
                    <a:gd name="T38" fmla="*/ 0 w 4642"/>
                    <a:gd name="T39" fmla="*/ 0 h 1466"/>
                    <a:gd name="T40" fmla="*/ 0 w 4642"/>
                    <a:gd name="T41" fmla="*/ 0 h 1466"/>
                    <a:gd name="T42" fmla="*/ 0 w 4642"/>
                    <a:gd name="T43" fmla="*/ 0 h 1466"/>
                    <a:gd name="T44" fmla="*/ 0 w 4642"/>
                    <a:gd name="T45" fmla="*/ 0 h 1466"/>
                    <a:gd name="T46" fmla="*/ 0 w 4642"/>
                    <a:gd name="T47" fmla="*/ 0 h 1466"/>
                    <a:gd name="T48" fmla="*/ 0 w 4642"/>
                    <a:gd name="T49" fmla="*/ 0 h 1466"/>
                    <a:gd name="T50" fmla="*/ 0 w 4642"/>
                    <a:gd name="T51" fmla="*/ 0 h 1466"/>
                    <a:gd name="T52" fmla="*/ 0 w 4642"/>
                    <a:gd name="T53" fmla="*/ 0 h 1466"/>
                    <a:gd name="T54" fmla="*/ 0 w 4642"/>
                    <a:gd name="T55" fmla="*/ 0 h 1466"/>
                    <a:gd name="T56" fmla="*/ 0 w 4642"/>
                    <a:gd name="T57" fmla="*/ 0 h 1466"/>
                    <a:gd name="T58" fmla="*/ 0 w 4642"/>
                    <a:gd name="T59" fmla="*/ 0 h 1466"/>
                    <a:gd name="T60" fmla="*/ 0 w 4642"/>
                    <a:gd name="T61" fmla="*/ 0 h 1466"/>
                    <a:gd name="T62" fmla="*/ 0 w 4642"/>
                    <a:gd name="T63" fmla="*/ 0 h 1466"/>
                    <a:gd name="T64" fmla="*/ 0 w 4642"/>
                    <a:gd name="T65" fmla="*/ 0 h 1466"/>
                    <a:gd name="T66" fmla="*/ 0 w 4642"/>
                    <a:gd name="T67" fmla="*/ 0 h 1466"/>
                    <a:gd name="T68" fmla="*/ 0 w 4642"/>
                    <a:gd name="T69" fmla="*/ 0 h 1466"/>
                    <a:gd name="T70" fmla="*/ 0 w 4642"/>
                    <a:gd name="T71" fmla="*/ 0 h 1466"/>
                    <a:gd name="T72" fmla="*/ 0 w 4642"/>
                    <a:gd name="T73" fmla="*/ 0 h 1466"/>
                    <a:gd name="T74" fmla="*/ 0 w 4642"/>
                    <a:gd name="T75" fmla="*/ 0 h 1466"/>
                    <a:gd name="T76" fmla="*/ 0 w 4642"/>
                    <a:gd name="T77" fmla="*/ 0 h 1466"/>
                    <a:gd name="T78" fmla="*/ 0 w 4642"/>
                    <a:gd name="T79" fmla="*/ 0 h 146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42"/>
                    <a:gd name="T121" fmla="*/ 0 h 1466"/>
                    <a:gd name="T122" fmla="*/ 4642 w 4642"/>
                    <a:gd name="T123" fmla="*/ 1466 h 146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42" h="1466">
                      <a:moveTo>
                        <a:pt x="4571" y="1315"/>
                      </a:moveTo>
                      <a:lnTo>
                        <a:pt x="4642" y="1046"/>
                      </a:lnTo>
                      <a:lnTo>
                        <a:pt x="4515" y="642"/>
                      </a:lnTo>
                      <a:lnTo>
                        <a:pt x="4270" y="325"/>
                      </a:lnTo>
                      <a:lnTo>
                        <a:pt x="3842" y="159"/>
                      </a:lnTo>
                      <a:lnTo>
                        <a:pt x="3121" y="48"/>
                      </a:lnTo>
                      <a:lnTo>
                        <a:pt x="2820" y="8"/>
                      </a:lnTo>
                      <a:lnTo>
                        <a:pt x="2598" y="0"/>
                      </a:lnTo>
                      <a:lnTo>
                        <a:pt x="2384" y="80"/>
                      </a:lnTo>
                      <a:lnTo>
                        <a:pt x="2194" y="198"/>
                      </a:lnTo>
                      <a:lnTo>
                        <a:pt x="1869" y="412"/>
                      </a:lnTo>
                      <a:lnTo>
                        <a:pt x="1529" y="555"/>
                      </a:lnTo>
                      <a:lnTo>
                        <a:pt x="1259" y="602"/>
                      </a:lnTo>
                      <a:lnTo>
                        <a:pt x="919" y="563"/>
                      </a:lnTo>
                      <a:lnTo>
                        <a:pt x="657" y="484"/>
                      </a:lnTo>
                      <a:lnTo>
                        <a:pt x="467" y="428"/>
                      </a:lnTo>
                      <a:lnTo>
                        <a:pt x="277" y="412"/>
                      </a:lnTo>
                      <a:lnTo>
                        <a:pt x="87" y="460"/>
                      </a:lnTo>
                      <a:lnTo>
                        <a:pt x="0" y="539"/>
                      </a:lnTo>
                      <a:lnTo>
                        <a:pt x="24" y="650"/>
                      </a:lnTo>
                      <a:lnTo>
                        <a:pt x="135" y="816"/>
                      </a:lnTo>
                      <a:lnTo>
                        <a:pt x="507" y="1094"/>
                      </a:lnTo>
                      <a:lnTo>
                        <a:pt x="824" y="1268"/>
                      </a:lnTo>
                      <a:lnTo>
                        <a:pt x="1022" y="1323"/>
                      </a:lnTo>
                      <a:lnTo>
                        <a:pt x="1109" y="1347"/>
                      </a:lnTo>
                      <a:lnTo>
                        <a:pt x="1521" y="1212"/>
                      </a:lnTo>
                      <a:lnTo>
                        <a:pt x="1917" y="1046"/>
                      </a:lnTo>
                      <a:lnTo>
                        <a:pt x="2329" y="824"/>
                      </a:lnTo>
                      <a:lnTo>
                        <a:pt x="2471" y="721"/>
                      </a:lnTo>
                      <a:lnTo>
                        <a:pt x="2844" y="515"/>
                      </a:lnTo>
                      <a:lnTo>
                        <a:pt x="3200" y="341"/>
                      </a:lnTo>
                      <a:lnTo>
                        <a:pt x="3541" y="198"/>
                      </a:lnTo>
                      <a:lnTo>
                        <a:pt x="3493" y="214"/>
                      </a:lnTo>
                      <a:lnTo>
                        <a:pt x="3636" y="325"/>
                      </a:lnTo>
                      <a:lnTo>
                        <a:pt x="3802" y="499"/>
                      </a:lnTo>
                      <a:lnTo>
                        <a:pt x="4016" y="785"/>
                      </a:lnTo>
                      <a:lnTo>
                        <a:pt x="4079" y="1030"/>
                      </a:lnTo>
                      <a:lnTo>
                        <a:pt x="4016" y="1228"/>
                      </a:lnTo>
                      <a:lnTo>
                        <a:pt x="3913" y="1355"/>
                      </a:lnTo>
                      <a:lnTo>
                        <a:pt x="3739" y="1466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50000">
                      <a:srgbClr val="FFFFFF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6" name="Freeform 20">
                  <a:extLst>
                    <a:ext uri="{FF2B5EF4-FFF2-40B4-BE49-F238E27FC236}">
                      <a16:creationId xmlns:a16="http://schemas.microsoft.com/office/drawing/2014/main" id="{9384F796-FE41-766E-070D-B090E5A2CE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3777"/>
                  <a:ext cx="631" cy="281"/>
                </a:xfrm>
                <a:custGeom>
                  <a:avLst/>
                  <a:gdLst>
                    <a:gd name="T0" fmla="*/ 0 w 4523"/>
                    <a:gd name="T1" fmla="*/ 0 h 2020"/>
                    <a:gd name="T2" fmla="*/ 0 w 4523"/>
                    <a:gd name="T3" fmla="*/ 0 h 2020"/>
                    <a:gd name="T4" fmla="*/ 0 w 4523"/>
                    <a:gd name="T5" fmla="*/ 0 h 2020"/>
                    <a:gd name="T6" fmla="*/ 0 w 4523"/>
                    <a:gd name="T7" fmla="*/ 0 h 2020"/>
                    <a:gd name="T8" fmla="*/ 0 w 4523"/>
                    <a:gd name="T9" fmla="*/ 0 h 2020"/>
                    <a:gd name="T10" fmla="*/ 0 w 4523"/>
                    <a:gd name="T11" fmla="*/ 0 h 2020"/>
                    <a:gd name="T12" fmla="*/ 0 w 4523"/>
                    <a:gd name="T13" fmla="*/ 0 h 2020"/>
                    <a:gd name="T14" fmla="*/ 0 w 4523"/>
                    <a:gd name="T15" fmla="*/ 0 h 2020"/>
                    <a:gd name="T16" fmla="*/ 0 w 4523"/>
                    <a:gd name="T17" fmla="*/ 0 h 2020"/>
                    <a:gd name="T18" fmla="*/ 0 w 4523"/>
                    <a:gd name="T19" fmla="*/ 0 h 2020"/>
                    <a:gd name="T20" fmla="*/ 0 w 4523"/>
                    <a:gd name="T21" fmla="*/ 0 h 2020"/>
                    <a:gd name="T22" fmla="*/ 0 w 4523"/>
                    <a:gd name="T23" fmla="*/ 0 h 2020"/>
                    <a:gd name="T24" fmla="*/ 0 w 4523"/>
                    <a:gd name="T25" fmla="*/ 0 h 2020"/>
                    <a:gd name="T26" fmla="*/ 0 w 4523"/>
                    <a:gd name="T27" fmla="*/ 0 h 2020"/>
                    <a:gd name="T28" fmla="*/ 0 w 4523"/>
                    <a:gd name="T29" fmla="*/ 0 h 2020"/>
                    <a:gd name="T30" fmla="*/ 0 w 4523"/>
                    <a:gd name="T31" fmla="*/ 0 h 2020"/>
                    <a:gd name="T32" fmla="*/ 0 w 4523"/>
                    <a:gd name="T33" fmla="*/ 0 h 2020"/>
                    <a:gd name="T34" fmla="*/ 0 w 4523"/>
                    <a:gd name="T35" fmla="*/ 0 h 2020"/>
                    <a:gd name="T36" fmla="*/ 0 w 4523"/>
                    <a:gd name="T37" fmla="*/ 0 h 2020"/>
                    <a:gd name="T38" fmla="*/ 0 w 4523"/>
                    <a:gd name="T39" fmla="*/ 0 h 2020"/>
                    <a:gd name="T40" fmla="*/ 0 w 4523"/>
                    <a:gd name="T41" fmla="*/ 0 h 20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23"/>
                    <a:gd name="T64" fmla="*/ 0 h 2020"/>
                    <a:gd name="T65" fmla="*/ 4523 w 4523"/>
                    <a:gd name="T66" fmla="*/ 2020 h 20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23" h="2020">
                      <a:moveTo>
                        <a:pt x="150" y="0"/>
                      </a:moveTo>
                      <a:lnTo>
                        <a:pt x="47" y="404"/>
                      </a:lnTo>
                      <a:lnTo>
                        <a:pt x="0" y="895"/>
                      </a:lnTo>
                      <a:lnTo>
                        <a:pt x="47" y="1450"/>
                      </a:lnTo>
                      <a:lnTo>
                        <a:pt x="309" y="1751"/>
                      </a:lnTo>
                      <a:lnTo>
                        <a:pt x="808" y="1964"/>
                      </a:lnTo>
                      <a:lnTo>
                        <a:pt x="1212" y="2020"/>
                      </a:lnTo>
                      <a:lnTo>
                        <a:pt x="1948" y="1956"/>
                      </a:lnTo>
                      <a:lnTo>
                        <a:pt x="2875" y="1782"/>
                      </a:lnTo>
                      <a:lnTo>
                        <a:pt x="3628" y="1378"/>
                      </a:lnTo>
                      <a:lnTo>
                        <a:pt x="4523" y="887"/>
                      </a:lnTo>
                      <a:lnTo>
                        <a:pt x="4008" y="950"/>
                      </a:lnTo>
                      <a:lnTo>
                        <a:pt x="3295" y="998"/>
                      </a:lnTo>
                      <a:lnTo>
                        <a:pt x="2614" y="1014"/>
                      </a:lnTo>
                      <a:lnTo>
                        <a:pt x="1909" y="966"/>
                      </a:lnTo>
                      <a:lnTo>
                        <a:pt x="1275" y="824"/>
                      </a:lnTo>
                      <a:lnTo>
                        <a:pt x="1093" y="768"/>
                      </a:lnTo>
                      <a:lnTo>
                        <a:pt x="736" y="586"/>
                      </a:lnTo>
                      <a:lnTo>
                        <a:pt x="364" y="325"/>
                      </a:lnTo>
                      <a:lnTo>
                        <a:pt x="214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3057" name="Group 21">
                  <a:extLst>
                    <a:ext uri="{FF2B5EF4-FFF2-40B4-BE49-F238E27FC236}">
                      <a16:creationId xmlns:a16="http://schemas.microsoft.com/office/drawing/2014/main" id="{ADFEA63F-C536-7B5D-FF63-7AE2618F01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31" y="3563"/>
                  <a:ext cx="875" cy="792"/>
                  <a:chOff x="121" y="-17"/>
                  <a:chExt cx="6265" cy="5676"/>
                </a:xfrm>
              </p:grpSpPr>
              <p:sp>
                <p:nvSpPr>
                  <p:cNvPr id="43086" name="Text Box 22">
                    <a:extLst>
                      <a:ext uri="{FF2B5EF4-FFF2-40B4-BE49-F238E27FC236}">
                        <a16:creationId xmlns:a16="http://schemas.microsoft.com/office/drawing/2014/main" id="{F070D0BE-DB20-FA2C-0458-4EBA991A3D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7" y="1459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43087" name="Text Box 23">
                    <a:extLst>
                      <a:ext uri="{FF2B5EF4-FFF2-40B4-BE49-F238E27FC236}">
                        <a16:creationId xmlns:a16="http://schemas.microsoft.com/office/drawing/2014/main" id="{10D5124F-FAE1-8AC6-2197-09BC93BE01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7" y="800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43088" name="Text Box 24">
                    <a:extLst>
                      <a:ext uri="{FF2B5EF4-FFF2-40B4-BE49-F238E27FC236}">
                        <a16:creationId xmlns:a16="http://schemas.microsoft.com/office/drawing/2014/main" id="{F2D6EEDC-D21E-8600-84AC-A7D54DAEFB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-17"/>
                    <a:ext cx="1439" cy="3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43089" name="Text Box 25">
                    <a:extLst>
                      <a:ext uri="{FF2B5EF4-FFF2-40B4-BE49-F238E27FC236}">
                        <a16:creationId xmlns:a16="http://schemas.microsoft.com/office/drawing/2014/main" id="{FAD0F028-5C3C-F115-FAC9-44B3549008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5" y="556"/>
                    <a:ext cx="1425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grpSp>
                <p:nvGrpSpPr>
                  <p:cNvPr id="43090" name="Group 26">
                    <a:extLst>
                      <a:ext uri="{FF2B5EF4-FFF2-40B4-BE49-F238E27FC236}">
                        <a16:creationId xmlns:a16="http://schemas.microsoft.com/office/drawing/2014/main" id="{6A242385-43E7-DD8E-4FB9-54EB4D4A33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1" y="728"/>
                    <a:ext cx="3695" cy="4931"/>
                    <a:chOff x="121" y="728"/>
                    <a:chExt cx="3695" cy="4931"/>
                  </a:xfrm>
                </p:grpSpPr>
                <p:sp>
                  <p:nvSpPr>
                    <p:cNvPr id="43091" name="Text Box 27">
                      <a:extLst>
                        <a:ext uri="{FF2B5EF4-FFF2-40B4-BE49-F238E27FC236}">
                          <a16:creationId xmlns:a16="http://schemas.microsoft.com/office/drawing/2014/main" id="{53B27B36-E58C-DA68-E7F6-5F72824DD6E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9" y="728"/>
                      <a:ext cx="1425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43092" name="Text Box 28">
                      <a:extLst>
                        <a:ext uri="{FF2B5EF4-FFF2-40B4-BE49-F238E27FC236}">
                          <a16:creationId xmlns:a16="http://schemas.microsoft.com/office/drawing/2014/main" id="{BD5CAA6D-8B5D-03B5-5D91-E25D428B486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4" y="2563"/>
                      <a:ext cx="1432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43093" name="Text Box 29">
                      <a:extLst>
                        <a:ext uri="{FF2B5EF4-FFF2-40B4-BE49-F238E27FC236}">
                          <a16:creationId xmlns:a16="http://schemas.microsoft.com/office/drawing/2014/main" id="{42C72B1F-0EAC-4131-C66A-3700F735164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" y="2126"/>
                      <a:ext cx="1439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</p:grpSp>
            </p:grpSp>
            <p:grpSp>
              <p:nvGrpSpPr>
                <p:cNvPr id="43058" name="Group 30">
                  <a:extLst>
                    <a:ext uri="{FF2B5EF4-FFF2-40B4-BE49-F238E27FC236}">
                      <a16:creationId xmlns:a16="http://schemas.microsoft.com/office/drawing/2014/main" id="{BD22C389-AB37-0195-DF78-08085D42CA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0" y="3695"/>
                  <a:ext cx="679" cy="366"/>
                  <a:chOff x="1114" y="929"/>
                  <a:chExt cx="4862" cy="2620"/>
                </a:xfrm>
              </p:grpSpPr>
              <p:sp>
                <p:nvSpPr>
                  <p:cNvPr id="43067" name="Freeform 31">
                    <a:extLst>
                      <a:ext uri="{FF2B5EF4-FFF2-40B4-BE49-F238E27FC236}">
                        <a16:creationId xmlns:a16="http://schemas.microsoft.com/office/drawing/2014/main" id="{75EBD3B9-DF45-3B4D-BCA9-13E616F85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9" y="2234"/>
                    <a:ext cx="984" cy="672"/>
                  </a:xfrm>
                  <a:custGeom>
                    <a:avLst/>
                    <a:gdLst>
                      <a:gd name="T0" fmla="*/ 0 w 1102"/>
                      <a:gd name="T1" fmla="*/ 2827 h 633"/>
                      <a:gd name="T2" fmla="*/ 22 w 1102"/>
                      <a:gd name="T3" fmla="*/ 2337 h 633"/>
                      <a:gd name="T4" fmla="*/ 46 w 1102"/>
                      <a:gd name="T5" fmla="*/ 1299 h 633"/>
                      <a:gd name="T6" fmla="*/ 65 w 1102"/>
                      <a:gd name="T7" fmla="*/ 0 h 6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2"/>
                      <a:gd name="T13" fmla="*/ 0 h 633"/>
                      <a:gd name="T14" fmla="*/ 1102 w 1102"/>
                      <a:gd name="T15" fmla="*/ 633 h 6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2" h="633">
                        <a:moveTo>
                          <a:pt x="0" y="633"/>
                        </a:moveTo>
                        <a:cubicBezTo>
                          <a:pt x="122" y="607"/>
                          <a:pt x="244" y="582"/>
                          <a:pt x="376" y="525"/>
                        </a:cubicBezTo>
                        <a:cubicBezTo>
                          <a:pt x="507" y="467"/>
                          <a:pt x="665" y="378"/>
                          <a:pt x="786" y="291"/>
                        </a:cubicBezTo>
                        <a:cubicBezTo>
                          <a:pt x="906" y="203"/>
                          <a:pt x="1036" y="60"/>
                          <a:pt x="110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8" name="Freeform 32">
                    <a:extLst>
                      <a:ext uri="{FF2B5EF4-FFF2-40B4-BE49-F238E27FC236}">
                        <a16:creationId xmlns:a16="http://schemas.microsoft.com/office/drawing/2014/main" id="{A2BC51C3-84DF-018E-F9EB-5DA7A37B7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2899"/>
                    <a:ext cx="1933" cy="650"/>
                  </a:xfrm>
                  <a:custGeom>
                    <a:avLst/>
                    <a:gdLst>
                      <a:gd name="T0" fmla="*/ 0 w 1933"/>
                      <a:gd name="T1" fmla="*/ 0 h 650"/>
                      <a:gd name="T2" fmla="*/ 175 w 1933"/>
                      <a:gd name="T3" fmla="*/ 285 h 650"/>
                      <a:gd name="T4" fmla="*/ 587 w 1933"/>
                      <a:gd name="T5" fmla="*/ 531 h 650"/>
                      <a:gd name="T6" fmla="*/ 880 w 1933"/>
                      <a:gd name="T7" fmla="*/ 618 h 650"/>
                      <a:gd name="T8" fmla="*/ 1117 w 1933"/>
                      <a:gd name="T9" fmla="*/ 650 h 650"/>
                      <a:gd name="T10" fmla="*/ 1664 w 1933"/>
                      <a:gd name="T11" fmla="*/ 618 h 650"/>
                      <a:gd name="T12" fmla="*/ 1933 w 1933"/>
                      <a:gd name="T13" fmla="*/ 578 h 6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3"/>
                      <a:gd name="T22" fmla="*/ 0 h 650"/>
                      <a:gd name="T23" fmla="*/ 1933 w 1933"/>
                      <a:gd name="T24" fmla="*/ 650 h 6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3" h="650">
                        <a:moveTo>
                          <a:pt x="0" y="0"/>
                        </a:moveTo>
                        <a:cubicBezTo>
                          <a:pt x="29" y="47"/>
                          <a:pt x="77" y="196"/>
                          <a:pt x="175" y="285"/>
                        </a:cubicBezTo>
                        <a:cubicBezTo>
                          <a:pt x="272" y="373"/>
                          <a:pt x="469" y="475"/>
                          <a:pt x="587" y="531"/>
                        </a:cubicBezTo>
                        <a:cubicBezTo>
                          <a:pt x="704" y="586"/>
                          <a:pt x="791" y="598"/>
                          <a:pt x="880" y="618"/>
                        </a:cubicBezTo>
                        <a:cubicBezTo>
                          <a:pt x="968" y="637"/>
                          <a:pt x="986" y="650"/>
                          <a:pt x="1117" y="650"/>
                        </a:cubicBezTo>
                        <a:cubicBezTo>
                          <a:pt x="1247" y="650"/>
                          <a:pt x="1528" y="629"/>
                          <a:pt x="1664" y="618"/>
                        </a:cubicBezTo>
                        <a:cubicBezTo>
                          <a:pt x="1799" y="606"/>
                          <a:pt x="1877" y="586"/>
                          <a:pt x="1933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9" name="Freeform 33">
                    <a:extLst>
                      <a:ext uri="{FF2B5EF4-FFF2-40B4-BE49-F238E27FC236}">
                        <a16:creationId xmlns:a16="http://schemas.microsoft.com/office/drawing/2014/main" id="{DB7BBFEF-9B57-E7AD-5F1B-8BC6E9F3F4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" y="2361"/>
                    <a:ext cx="2606" cy="1108"/>
                  </a:xfrm>
                  <a:custGeom>
                    <a:avLst/>
                    <a:gdLst>
                      <a:gd name="T0" fmla="*/ 0 w 2606"/>
                      <a:gd name="T1" fmla="*/ 1108 h 1108"/>
                      <a:gd name="T2" fmla="*/ 1006 w 2606"/>
                      <a:gd name="T3" fmla="*/ 903 h 1108"/>
                      <a:gd name="T4" fmla="*/ 2606 w 2606"/>
                      <a:gd name="T5" fmla="*/ 0 h 1108"/>
                      <a:gd name="T6" fmla="*/ 0 60000 65536"/>
                      <a:gd name="T7" fmla="*/ 0 60000 65536"/>
                      <a:gd name="T8" fmla="*/ 0 60000 65536"/>
                      <a:gd name="T9" fmla="*/ 0 w 2606"/>
                      <a:gd name="T10" fmla="*/ 0 h 1108"/>
                      <a:gd name="T11" fmla="*/ 2606 w 2606"/>
                      <a:gd name="T12" fmla="*/ 1108 h 110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6" h="1108">
                        <a:moveTo>
                          <a:pt x="0" y="1108"/>
                        </a:moveTo>
                        <a:cubicBezTo>
                          <a:pt x="167" y="1073"/>
                          <a:pt x="571" y="1087"/>
                          <a:pt x="1006" y="903"/>
                        </a:cubicBezTo>
                        <a:cubicBezTo>
                          <a:pt x="1440" y="718"/>
                          <a:pt x="2272" y="188"/>
                          <a:pt x="26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0" name="Freeform 34">
                    <a:extLst>
                      <a:ext uri="{FF2B5EF4-FFF2-40B4-BE49-F238E27FC236}">
                        <a16:creationId xmlns:a16="http://schemas.microsoft.com/office/drawing/2014/main" id="{09B601C7-3022-C3BD-CA92-1E3F2CE51D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127"/>
                    <a:ext cx="2182" cy="1234"/>
                  </a:xfrm>
                  <a:custGeom>
                    <a:avLst/>
                    <a:gdLst>
                      <a:gd name="T0" fmla="*/ 2121 w 2175"/>
                      <a:gd name="T1" fmla="*/ 1234 h 1234"/>
                      <a:gd name="T2" fmla="*/ 2298 w 2175"/>
                      <a:gd name="T3" fmla="*/ 1123 h 1234"/>
                      <a:gd name="T4" fmla="*/ 2348 w 2175"/>
                      <a:gd name="T5" fmla="*/ 917 h 1234"/>
                      <a:gd name="T6" fmla="*/ 2322 w 2175"/>
                      <a:gd name="T7" fmla="*/ 790 h 1234"/>
                      <a:gd name="T8" fmla="*/ 2282 w 2175"/>
                      <a:gd name="T9" fmla="*/ 655 h 1234"/>
                      <a:gd name="T10" fmla="*/ 2112 w 2175"/>
                      <a:gd name="T11" fmla="*/ 330 h 1234"/>
                      <a:gd name="T12" fmla="*/ 1766 w 2175"/>
                      <a:gd name="T13" fmla="*/ 61 h 1234"/>
                      <a:gd name="T14" fmla="*/ 1368 w 2175"/>
                      <a:gd name="T15" fmla="*/ 22 h 1234"/>
                      <a:gd name="T16" fmla="*/ 780 w 2175"/>
                      <a:gd name="T17" fmla="*/ 188 h 1234"/>
                      <a:gd name="T18" fmla="*/ 0 w 2175"/>
                      <a:gd name="T19" fmla="*/ 576 h 1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75"/>
                      <a:gd name="T31" fmla="*/ 0 h 1234"/>
                      <a:gd name="T32" fmla="*/ 2175 w 2175"/>
                      <a:gd name="T33" fmla="*/ 1234 h 1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75" h="1234">
                        <a:moveTo>
                          <a:pt x="1957" y="1234"/>
                        </a:moveTo>
                        <a:cubicBezTo>
                          <a:pt x="2022" y="1204"/>
                          <a:pt x="2087" y="1175"/>
                          <a:pt x="2123" y="1123"/>
                        </a:cubicBezTo>
                        <a:cubicBezTo>
                          <a:pt x="2158" y="1070"/>
                          <a:pt x="2167" y="972"/>
                          <a:pt x="2171" y="917"/>
                        </a:cubicBezTo>
                        <a:cubicBezTo>
                          <a:pt x="2175" y="861"/>
                          <a:pt x="2157" y="833"/>
                          <a:pt x="2147" y="790"/>
                        </a:cubicBezTo>
                        <a:cubicBezTo>
                          <a:pt x="2136" y="746"/>
                          <a:pt x="2140" y="731"/>
                          <a:pt x="2107" y="655"/>
                        </a:cubicBezTo>
                        <a:cubicBezTo>
                          <a:pt x="2073" y="578"/>
                          <a:pt x="2028" y="429"/>
                          <a:pt x="1949" y="330"/>
                        </a:cubicBezTo>
                        <a:cubicBezTo>
                          <a:pt x="1869" y="231"/>
                          <a:pt x="1745" y="112"/>
                          <a:pt x="1632" y="61"/>
                        </a:cubicBezTo>
                        <a:cubicBezTo>
                          <a:pt x="1518" y="9"/>
                          <a:pt x="1418" y="0"/>
                          <a:pt x="1268" y="22"/>
                        </a:cubicBezTo>
                        <a:cubicBezTo>
                          <a:pt x="1117" y="43"/>
                          <a:pt x="940" y="95"/>
                          <a:pt x="729" y="188"/>
                        </a:cubicBezTo>
                        <a:cubicBezTo>
                          <a:pt x="517" y="280"/>
                          <a:pt x="121" y="511"/>
                          <a:pt x="0" y="5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1" name="Freeform 35">
                    <a:extLst>
                      <a:ext uri="{FF2B5EF4-FFF2-40B4-BE49-F238E27FC236}">
                        <a16:creationId xmlns:a16="http://schemas.microsoft.com/office/drawing/2014/main" id="{CAFAA24A-F780-A5BE-F859-39CC714D8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1" y="2273"/>
                    <a:ext cx="3422" cy="228"/>
                  </a:xfrm>
                  <a:custGeom>
                    <a:avLst/>
                    <a:gdLst>
                      <a:gd name="T0" fmla="*/ 3422 w 3422"/>
                      <a:gd name="T1" fmla="*/ 80 h 228"/>
                      <a:gd name="T2" fmla="*/ 2377 w 3422"/>
                      <a:gd name="T3" fmla="*/ 190 h 228"/>
                      <a:gd name="T4" fmla="*/ 1387 w 3422"/>
                      <a:gd name="T5" fmla="*/ 222 h 228"/>
                      <a:gd name="T6" fmla="*/ 634 w 3422"/>
                      <a:gd name="T7" fmla="*/ 151 h 228"/>
                      <a:gd name="T8" fmla="*/ 0 w 3422"/>
                      <a:gd name="T9" fmla="*/ 0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22"/>
                      <a:gd name="T16" fmla="*/ 0 h 228"/>
                      <a:gd name="T17" fmla="*/ 3422 w 3422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22" h="228">
                        <a:moveTo>
                          <a:pt x="3422" y="80"/>
                        </a:moveTo>
                        <a:cubicBezTo>
                          <a:pt x="3243" y="98"/>
                          <a:pt x="2716" y="166"/>
                          <a:pt x="2377" y="190"/>
                        </a:cubicBezTo>
                        <a:cubicBezTo>
                          <a:pt x="2037" y="213"/>
                          <a:pt x="1677" y="228"/>
                          <a:pt x="1387" y="222"/>
                        </a:cubicBezTo>
                        <a:cubicBezTo>
                          <a:pt x="1096" y="215"/>
                          <a:pt x="865" y="188"/>
                          <a:pt x="634" y="151"/>
                        </a:cubicBezTo>
                        <a:cubicBezTo>
                          <a:pt x="402" y="114"/>
                          <a:pt x="201" y="57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2" name="Freeform 36">
                    <a:extLst>
                      <a:ext uri="{FF2B5EF4-FFF2-40B4-BE49-F238E27FC236}">
                        <a16:creationId xmlns:a16="http://schemas.microsoft.com/office/drawing/2014/main" id="{16B3B453-3DED-CFEB-9488-4102DAB32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1" y="2210"/>
                    <a:ext cx="967" cy="1258"/>
                  </a:xfrm>
                  <a:custGeom>
                    <a:avLst/>
                    <a:gdLst>
                      <a:gd name="T0" fmla="*/ 56900 w 816"/>
                      <a:gd name="T1" fmla="*/ 570079 h 975"/>
                      <a:gd name="T2" fmla="*/ 22168 w 816"/>
                      <a:gd name="T3" fmla="*/ 343092 h 975"/>
                      <a:gd name="T4" fmla="*/ 0 w 816"/>
                      <a:gd name="T5" fmla="*/ 0 h 975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975"/>
                      <a:gd name="T11" fmla="*/ 816 w 816"/>
                      <a:gd name="T12" fmla="*/ 975 h 9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975">
                        <a:moveTo>
                          <a:pt x="816" y="975"/>
                        </a:moveTo>
                        <a:cubicBezTo>
                          <a:pt x="634" y="862"/>
                          <a:pt x="452" y="749"/>
                          <a:pt x="317" y="587"/>
                        </a:cubicBezTo>
                        <a:cubicBezTo>
                          <a:pt x="181" y="424"/>
                          <a:pt x="90" y="21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3" name="Freeform 37">
                    <a:extLst>
                      <a:ext uri="{FF2B5EF4-FFF2-40B4-BE49-F238E27FC236}">
                        <a16:creationId xmlns:a16="http://schemas.microsoft.com/office/drawing/2014/main" id="{8A219C3C-9095-2001-6A2F-E6A88FAEE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1545"/>
                    <a:ext cx="290" cy="839"/>
                  </a:xfrm>
                  <a:custGeom>
                    <a:avLst/>
                    <a:gdLst>
                      <a:gd name="T0" fmla="*/ 0 w 290"/>
                      <a:gd name="T1" fmla="*/ 839 h 839"/>
                      <a:gd name="T2" fmla="*/ 214 w 290"/>
                      <a:gd name="T3" fmla="*/ 633 h 839"/>
                      <a:gd name="T4" fmla="*/ 269 w 290"/>
                      <a:gd name="T5" fmla="*/ 332 h 839"/>
                      <a:gd name="T6" fmla="*/ 87 w 290"/>
                      <a:gd name="T7" fmla="*/ 0 h 8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0"/>
                      <a:gd name="T13" fmla="*/ 0 h 839"/>
                      <a:gd name="T14" fmla="*/ 290 w 290"/>
                      <a:gd name="T15" fmla="*/ 839 h 8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0" h="839">
                        <a:moveTo>
                          <a:pt x="0" y="839"/>
                        </a:moveTo>
                        <a:cubicBezTo>
                          <a:pt x="84" y="778"/>
                          <a:pt x="169" y="717"/>
                          <a:pt x="214" y="633"/>
                        </a:cubicBezTo>
                        <a:cubicBezTo>
                          <a:pt x="258" y="548"/>
                          <a:pt x="290" y="437"/>
                          <a:pt x="269" y="332"/>
                        </a:cubicBezTo>
                        <a:cubicBezTo>
                          <a:pt x="247" y="226"/>
                          <a:pt x="167" y="113"/>
                          <a:pt x="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4" name="Freeform 38">
                    <a:extLst>
                      <a:ext uri="{FF2B5EF4-FFF2-40B4-BE49-F238E27FC236}">
                        <a16:creationId xmlns:a16="http://schemas.microsoft.com/office/drawing/2014/main" id="{617FD616-A66C-69F3-E3D4-139DB6335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1489"/>
                    <a:ext cx="582" cy="872"/>
                  </a:xfrm>
                  <a:custGeom>
                    <a:avLst/>
                    <a:gdLst>
                      <a:gd name="T0" fmla="*/ 578 w 582"/>
                      <a:gd name="T1" fmla="*/ 872 h 872"/>
                      <a:gd name="T2" fmla="*/ 554 w 582"/>
                      <a:gd name="T3" fmla="*/ 499 h 872"/>
                      <a:gd name="T4" fmla="*/ 404 w 582"/>
                      <a:gd name="T5" fmla="*/ 214 h 872"/>
                      <a:gd name="T6" fmla="*/ 0 w 582"/>
                      <a:gd name="T7" fmla="*/ 0 h 8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2"/>
                      <a:gd name="T13" fmla="*/ 0 h 872"/>
                      <a:gd name="T14" fmla="*/ 582 w 582"/>
                      <a:gd name="T15" fmla="*/ 872 h 8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2" h="872">
                        <a:moveTo>
                          <a:pt x="578" y="872"/>
                        </a:moveTo>
                        <a:cubicBezTo>
                          <a:pt x="580" y="740"/>
                          <a:pt x="582" y="608"/>
                          <a:pt x="554" y="499"/>
                        </a:cubicBezTo>
                        <a:cubicBezTo>
                          <a:pt x="525" y="389"/>
                          <a:pt x="496" y="297"/>
                          <a:pt x="404" y="214"/>
                        </a:cubicBezTo>
                        <a:cubicBezTo>
                          <a:pt x="311" y="130"/>
                          <a:pt x="155" y="6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5" name="Freeform 39">
                    <a:extLst>
                      <a:ext uri="{FF2B5EF4-FFF2-40B4-BE49-F238E27FC236}">
                        <a16:creationId xmlns:a16="http://schemas.microsoft.com/office/drawing/2014/main" id="{82342FAB-29C9-7048-7BEC-CE2B354F5E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9" y="1711"/>
                    <a:ext cx="1292" cy="578"/>
                  </a:xfrm>
                  <a:custGeom>
                    <a:avLst/>
                    <a:gdLst>
                      <a:gd name="T0" fmla="*/ 1292 w 1292"/>
                      <a:gd name="T1" fmla="*/ 0 h 578"/>
                      <a:gd name="T2" fmla="*/ 777 w 1292"/>
                      <a:gd name="T3" fmla="*/ 293 h 578"/>
                      <a:gd name="T4" fmla="*/ 396 w 1292"/>
                      <a:gd name="T5" fmla="*/ 459 h 578"/>
                      <a:gd name="T6" fmla="*/ 0 w 1292"/>
                      <a:gd name="T7" fmla="*/ 578 h 5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92"/>
                      <a:gd name="T13" fmla="*/ 0 h 578"/>
                      <a:gd name="T14" fmla="*/ 1292 w 1292"/>
                      <a:gd name="T15" fmla="*/ 578 h 5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92" h="578">
                        <a:moveTo>
                          <a:pt x="1292" y="0"/>
                        </a:moveTo>
                        <a:cubicBezTo>
                          <a:pt x="1206" y="48"/>
                          <a:pt x="926" y="216"/>
                          <a:pt x="777" y="293"/>
                        </a:cubicBezTo>
                        <a:cubicBezTo>
                          <a:pt x="627" y="369"/>
                          <a:pt x="525" y="411"/>
                          <a:pt x="396" y="459"/>
                        </a:cubicBezTo>
                        <a:cubicBezTo>
                          <a:pt x="266" y="506"/>
                          <a:pt x="82" y="553"/>
                          <a:pt x="0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6" name="Freeform 40">
                    <a:extLst>
                      <a:ext uri="{FF2B5EF4-FFF2-40B4-BE49-F238E27FC236}">
                        <a16:creationId xmlns:a16="http://schemas.microsoft.com/office/drawing/2014/main" id="{C2D62B75-D613-55E1-EFB4-185AC689C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6" y="929"/>
                    <a:ext cx="2686" cy="608"/>
                  </a:xfrm>
                  <a:custGeom>
                    <a:avLst/>
                    <a:gdLst>
                      <a:gd name="T0" fmla="*/ 2686 w 2686"/>
                      <a:gd name="T1" fmla="*/ 188 h 608"/>
                      <a:gd name="T2" fmla="*/ 1498 w 2686"/>
                      <a:gd name="T3" fmla="*/ 14 h 608"/>
                      <a:gd name="T4" fmla="*/ 1070 w 2686"/>
                      <a:gd name="T5" fmla="*/ 109 h 608"/>
                      <a:gd name="T6" fmla="*/ 721 w 2686"/>
                      <a:gd name="T7" fmla="*/ 338 h 608"/>
                      <a:gd name="T8" fmla="*/ 468 w 2686"/>
                      <a:gd name="T9" fmla="*/ 473 h 608"/>
                      <a:gd name="T10" fmla="*/ 238 w 2686"/>
                      <a:gd name="T11" fmla="*/ 560 h 608"/>
                      <a:gd name="T12" fmla="*/ 0 w 2686"/>
                      <a:gd name="T13" fmla="*/ 608 h 6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86"/>
                      <a:gd name="T22" fmla="*/ 0 h 608"/>
                      <a:gd name="T23" fmla="*/ 2686 w 2686"/>
                      <a:gd name="T24" fmla="*/ 608 h 6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86" h="608">
                        <a:moveTo>
                          <a:pt x="2686" y="188"/>
                        </a:moveTo>
                        <a:cubicBezTo>
                          <a:pt x="2226" y="107"/>
                          <a:pt x="1767" y="27"/>
                          <a:pt x="1498" y="14"/>
                        </a:cubicBezTo>
                        <a:cubicBezTo>
                          <a:pt x="1228" y="0"/>
                          <a:pt x="1199" y="55"/>
                          <a:pt x="1070" y="109"/>
                        </a:cubicBezTo>
                        <a:cubicBezTo>
                          <a:pt x="940" y="162"/>
                          <a:pt x="821" y="277"/>
                          <a:pt x="721" y="338"/>
                        </a:cubicBezTo>
                        <a:cubicBezTo>
                          <a:pt x="620" y="398"/>
                          <a:pt x="548" y="436"/>
                          <a:pt x="468" y="473"/>
                        </a:cubicBezTo>
                        <a:cubicBezTo>
                          <a:pt x="387" y="509"/>
                          <a:pt x="315" y="537"/>
                          <a:pt x="238" y="560"/>
                        </a:cubicBezTo>
                        <a:cubicBezTo>
                          <a:pt x="160" y="582"/>
                          <a:pt x="49" y="598"/>
                          <a:pt x="0" y="60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7" name="Freeform 41">
                    <a:extLst>
                      <a:ext uri="{FF2B5EF4-FFF2-40B4-BE49-F238E27FC236}">
                        <a16:creationId xmlns:a16="http://schemas.microsoft.com/office/drawing/2014/main" id="{BD6164DD-268D-46D3-4FC5-FD67E39EAC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340"/>
                    <a:ext cx="1235" cy="933"/>
                  </a:xfrm>
                  <a:custGeom>
                    <a:avLst/>
                    <a:gdLst>
                      <a:gd name="T0" fmla="*/ 1235 w 1235"/>
                      <a:gd name="T1" fmla="*/ 197 h 933"/>
                      <a:gd name="T2" fmla="*/ 942 w 1235"/>
                      <a:gd name="T3" fmla="*/ 157 h 933"/>
                      <a:gd name="T4" fmla="*/ 553 w 1235"/>
                      <a:gd name="T5" fmla="*/ 38 h 933"/>
                      <a:gd name="T6" fmla="*/ 229 w 1235"/>
                      <a:gd name="T7" fmla="*/ 7 h 933"/>
                      <a:gd name="T8" fmla="*/ 47 w 1235"/>
                      <a:gd name="T9" fmla="*/ 78 h 933"/>
                      <a:gd name="T10" fmla="*/ 15 w 1235"/>
                      <a:gd name="T11" fmla="*/ 228 h 933"/>
                      <a:gd name="T12" fmla="*/ 134 w 1235"/>
                      <a:gd name="T13" fmla="*/ 411 h 933"/>
                      <a:gd name="T14" fmla="*/ 387 w 1235"/>
                      <a:gd name="T15" fmla="*/ 601 h 933"/>
                      <a:gd name="T16" fmla="*/ 664 w 1235"/>
                      <a:gd name="T17" fmla="*/ 775 h 933"/>
                      <a:gd name="T18" fmla="*/ 989 w 1235"/>
                      <a:gd name="T19" fmla="*/ 933 h 9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35"/>
                      <a:gd name="T31" fmla="*/ 0 h 933"/>
                      <a:gd name="T32" fmla="*/ 1235 w 1235"/>
                      <a:gd name="T33" fmla="*/ 933 h 9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35" h="933">
                        <a:moveTo>
                          <a:pt x="1235" y="197"/>
                        </a:moveTo>
                        <a:cubicBezTo>
                          <a:pt x="1145" y="190"/>
                          <a:pt x="1055" y="183"/>
                          <a:pt x="942" y="157"/>
                        </a:cubicBezTo>
                        <a:cubicBezTo>
                          <a:pt x="828" y="130"/>
                          <a:pt x="671" y="62"/>
                          <a:pt x="553" y="38"/>
                        </a:cubicBezTo>
                        <a:cubicBezTo>
                          <a:pt x="434" y="13"/>
                          <a:pt x="313" y="0"/>
                          <a:pt x="229" y="7"/>
                        </a:cubicBezTo>
                        <a:cubicBezTo>
                          <a:pt x="144" y="13"/>
                          <a:pt x="82" y="41"/>
                          <a:pt x="47" y="78"/>
                        </a:cubicBezTo>
                        <a:cubicBezTo>
                          <a:pt x="11" y="114"/>
                          <a:pt x="0" y="172"/>
                          <a:pt x="15" y="228"/>
                        </a:cubicBezTo>
                        <a:cubicBezTo>
                          <a:pt x="29" y="283"/>
                          <a:pt x="72" y="348"/>
                          <a:pt x="134" y="411"/>
                        </a:cubicBezTo>
                        <a:cubicBezTo>
                          <a:pt x="195" y="473"/>
                          <a:pt x="298" y="540"/>
                          <a:pt x="387" y="601"/>
                        </a:cubicBezTo>
                        <a:cubicBezTo>
                          <a:pt x="475" y="661"/>
                          <a:pt x="563" y="719"/>
                          <a:pt x="664" y="775"/>
                        </a:cubicBezTo>
                        <a:cubicBezTo>
                          <a:pt x="764" y="830"/>
                          <a:pt x="877" y="882"/>
                          <a:pt x="989" y="93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8" name="Freeform 42">
                    <a:extLst>
                      <a:ext uri="{FF2B5EF4-FFF2-40B4-BE49-F238E27FC236}">
                        <a16:creationId xmlns:a16="http://schemas.microsoft.com/office/drawing/2014/main" id="{B041C90D-30B8-A054-70A2-0A172C088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4" y="1426"/>
                    <a:ext cx="225" cy="1489"/>
                  </a:xfrm>
                  <a:custGeom>
                    <a:avLst/>
                    <a:gdLst>
                      <a:gd name="T0" fmla="*/ 225 w 225"/>
                      <a:gd name="T1" fmla="*/ 0 h 1489"/>
                      <a:gd name="T2" fmla="*/ 106 w 225"/>
                      <a:gd name="T3" fmla="*/ 269 h 1489"/>
                      <a:gd name="T4" fmla="*/ 11 w 225"/>
                      <a:gd name="T5" fmla="*/ 935 h 1489"/>
                      <a:gd name="T6" fmla="*/ 43 w 225"/>
                      <a:gd name="T7" fmla="*/ 1489 h 1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5"/>
                      <a:gd name="T13" fmla="*/ 0 h 1489"/>
                      <a:gd name="T14" fmla="*/ 225 w 225"/>
                      <a:gd name="T15" fmla="*/ 1489 h 1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5" h="1489">
                        <a:moveTo>
                          <a:pt x="225" y="0"/>
                        </a:moveTo>
                        <a:cubicBezTo>
                          <a:pt x="184" y="57"/>
                          <a:pt x="141" y="113"/>
                          <a:pt x="106" y="269"/>
                        </a:cubicBezTo>
                        <a:cubicBezTo>
                          <a:pt x="70" y="424"/>
                          <a:pt x="21" y="731"/>
                          <a:pt x="11" y="935"/>
                        </a:cubicBezTo>
                        <a:cubicBezTo>
                          <a:pt x="0" y="1138"/>
                          <a:pt x="36" y="1373"/>
                          <a:pt x="43" y="148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79" name="Freeform 43">
                    <a:extLst>
                      <a:ext uri="{FF2B5EF4-FFF2-40B4-BE49-F238E27FC236}">
                        <a16:creationId xmlns:a16="http://schemas.microsoft.com/office/drawing/2014/main" id="{A2A360F8-24E1-4D5A-8F80-B427E4A043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1" y="1537"/>
                    <a:ext cx="998" cy="206"/>
                  </a:xfrm>
                  <a:custGeom>
                    <a:avLst/>
                    <a:gdLst>
                      <a:gd name="T0" fmla="*/ 998 w 998"/>
                      <a:gd name="T1" fmla="*/ 0 h 206"/>
                      <a:gd name="T2" fmla="*/ 412 w 998"/>
                      <a:gd name="T3" fmla="*/ 23 h 206"/>
                      <a:gd name="T4" fmla="*/ 119 w 998"/>
                      <a:gd name="T5" fmla="*/ 95 h 206"/>
                      <a:gd name="T6" fmla="*/ 0 w 998"/>
                      <a:gd name="T7" fmla="*/ 206 h 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8"/>
                      <a:gd name="T13" fmla="*/ 0 h 206"/>
                      <a:gd name="T14" fmla="*/ 998 w 998"/>
                      <a:gd name="T15" fmla="*/ 206 h 2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8" h="206">
                        <a:moveTo>
                          <a:pt x="998" y="0"/>
                        </a:moveTo>
                        <a:cubicBezTo>
                          <a:pt x="782" y="1"/>
                          <a:pt x="558" y="7"/>
                          <a:pt x="412" y="23"/>
                        </a:cubicBezTo>
                        <a:cubicBezTo>
                          <a:pt x="265" y="38"/>
                          <a:pt x="187" y="64"/>
                          <a:pt x="119" y="95"/>
                        </a:cubicBezTo>
                        <a:cubicBezTo>
                          <a:pt x="50" y="125"/>
                          <a:pt x="24" y="183"/>
                          <a:pt x="0" y="20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0" name="Freeform 44">
                    <a:extLst>
                      <a:ext uri="{FF2B5EF4-FFF2-40B4-BE49-F238E27FC236}">
                        <a16:creationId xmlns:a16="http://schemas.microsoft.com/office/drawing/2014/main" id="{CD5E8157-9583-ACC9-3E48-96273100AE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1838"/>
                    <a:ext cx="270" cy="1037"/>
                  </a:xfrm>
                  <a:custGeom>
                    <a:avLst/>
                    <a:gdLst>
                      <a:gd name="T0" fmla="*/ 270 w 270"/>
                      <a:gd name="T1" fmla="*/ 0 h 1037"/>
                      <a:gd name="T2" fmla="*/ 198 w 270"/>
                      <a:gd name="T3" fmla="*/ 134 h 1037"/>
                      <a:gd name="T4" fmla="*/ 80 w 270"/>
                      <a:gd name="T5" fmla="*/ 578 h 1037"/>
                      <a:gd name="T6" fmla="*/ 0 w 270"/>
                      <a:gd name="T7" fmla="*/ 1037 h 10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0"/>
                      <a:gd name="T13" fmla="*/ 0 h 1037"/>
                      <a:gd name="T14" fmla="*/ 270 w 270"/>
                      <a:gd name="T15" fmla="*/ 1037 h 10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0" h="1037">
                        <a:moveTo>
                          <a:pt x="270" y="0"/>
                        </a:moveTo>
                        <a:cubicBezTo>
                          <a:pt x="247" y="28"/>
                          <a:pt x="229" y="37"/>
                          <a:pt x="198" y="134"/>
                        </a:cubicBezTo>
                        <a:cubicBezTo>
                          <a:pt x="166" y="230"/>
                          <a:pt x="112" y="427"/>
                          <a:pt x="80" y="578"/>
                        </a:cubicBezTo>
                        <a:cubicBezTo>
                          <a:pt x="47" y="728"/>
                          <a:pt x="16" y="941"/>
                          <a:pt x="0" y="10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1" name="Freeform 45">
                    <a:extLst>
                      <a:ext uri="{FF2B5EF4-FFF2-40B4-BE49-F238E27FC236}">
                        <a16:creationId xmlns:a16="http://schemas.microsoft.com/office/drawing/2014/main" id="{0A69CDE9-9538-F400-8F9B-284F452E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45"/>
                    <a:ext cx="1204" cy="166"/>
                  </a:xfrm>
                  <a:custGeom>
                    <a:avLst/>
                    <a:gdLst>
                      <a:gd name="T0" fmla="*/ 1204 w 1204"/>
                      <a:gd name="T1" fmla="*/ 166 h 166"/>
                      <a:gd name="T2" fmla="*/ 800 w 1204"/>
                      <a:gd name="T3" fmla="*/ 158 h 166"/>
                      <a:gd name="T4" fmla="*/ 412 w 1204"/>
                      <a:gd name="T5" fmla="*/ 118 h 166"/>
                      <a:gd name="T6" fmla="*/ 0 w 1204"/>
                      <a:gd name="T7" fmla="*/ 0 h 1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4"/>
                      <a:gd name="T13" fmla="*/ 0 h 166"/>
                      <a:gd name="T14" fmla="*/ 1204 w 1204"/>
                      <a:gd name="T15" fmla="*/ 166 h 1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4" h="166">
                        <a:moveTo>
                          <a:pt x="1204" y="166"/>
                        </a:moveTo>
                        <a:cubicBezTo>
                          <a:pt x="1136" y="164"/>
                          <a:pt x="931" y="165"/>
                          <a:pt x="800" y="158"/>
                        </a:cubicBezTo>
                        <a:cubicBezTo>
                          <a:pt x="668" y="150"/>
                          <a:pt x="545" y="144"/>
                          <a:pt x="412" y="118"/>
                        </a:cubicBezTo>
                        <a:cubicBezTo>
                          <a:pt x="278" y="91"/>
                          <a:pt x="85" y="2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2" name="Freeform 46">
                    <a:extLst>
                      <a:ext uri="{FF2B5EF4-FFF2-40B4-BE49-F238E27FC236}">
                        <a16:creationId xmlns:a16="http://schemas.microsoft.com/office/drawing/2014/main" id="{C7FC7D50-8E98-3495-FEF3-FB3143F48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4" y="1244"/>
                    <a:ext cx="301" cy="269"/>
                  </a:xfrm>
                  <a:custGeom>
                    <a:avLst/>
                    <a:gdLst>
                      <a:gd name="T0" fmla="*/ 301 w 301"/>
                      <a:gd name="T1" fmla="*/ 269 h 269"/>
                      <a:gd name="T2" fmla="*/ 174 w 301"/>
                      <a:gd name="T3" fmla="*/ 134 h 269"/>
                      <a:gd name="T4" fmla="*/ 0 w 301"/>
                      <a:gd name="T5" fmla="*/ 0 h 269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269"/>
                      <a:gd name="T11" fmla="*/ 301 w 301"/>
                      <a:gd name="T12" fmla="*/ 269 h 2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269">
                        <a:moveTo>
                          <a:pt x="301" y="269"/>
                        </a:moveTo>
                        <a:cubicBezTo>
                          <a:pt x="262" y="223"/>
                          <a:pt x="224" y="178"/>
                          <a:pt x="174" y="134"/>
                        </a:cubicBezTo>
                        <a:cubicBezTo>
                          <a:pt x="123" y="89"/>
                          <a:pt x="61" y="4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3" name="Freeform 47">
                    <a:extLst>
                      <a:ext uri="{FF2B5EF4-FFF2-40B4-BE49-F238E27FC236}">
                        <a16:creationId xmlns:a16="http://schemas.microsoft.com/office/drawing/2014/main" id="{AFEFA125-BDB2-757F-4141-717C03F19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995"/>
                    <a:ext cx="761" cy="692"/>
                  </a:xfrm>
                  <a:custGeom>
                    <a:avLst/>
                    <a:gdLst>
                      <a:gd name="T0" fmla="*/ 0 w 761"/>
                      <a:gd name="T1" fmla="*/ 692 h 692"/>
                      <a:gd name="T2" fmla="*/ 111 w 761"/>
                      <a:gd name="T3" fmla="*/ 415 h 692"/>
                      <a:gd name="T4" fmla="*/ 246 w 761"/>
                      <a:gd name="T5" fmla="*/ 241 h 692"/>
                      <a:gd name="T6" fmla="*/ 373 w 761"/>
                      <a:gd name="T7" fmla="*/ 98 h 692"/>
                      <a:gd name="T8" fmla="*/ 515 w 761"/>
                      <a:gd name="T9" fmla="*/ 27 h 692"/>
                      <a:gd name="T10" fmla="*/ 642 w 761"/>
                      <a:gd name="T11" fmla="*/ 3 h 692"/>
                      <a:gd name="T12" fmla="*/ 761 w 761"/>
                      <a:gd name="T13" fmla="*/ 11 h 6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1"/>
                      <a:gd name="T22" fmla="*/ 0 h 692"/>
                      <a:gd name="T23" fmla="*/ 761 w 761"/>
                      <a:gd name="T24" fmla="*/ 692 h 6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1" h="692">
                        <a:moveTo>
                          <a:pt x="0" y="692"/>
                        </a:moveTo>
                        <a:cubicBezTo>
                          <a:pt x="33" y="593"/>
                          <a:pt x="70" y="489"/>
                          <a:pt x="111" y="415"/>
                        </a:cubicBezTo>
                        <a:cubicBezTo>
                          <a:pt x="151" y="340"/>
                          <a:pt x="202" y="293"/>
                          <a:pt x="246" y="241"/>
                        </a:cubicBezTo>
                        <a:cubicBezTo>
                          <a:pt x="289" y="188"/>
                          <a:pt x="328" y="133"/>
                          <a:pt x="373" y="98"/>
                        </a:cubicBezTo>
                        <a:cubicBezTo>
                          <a:pt x="417" y="62"/>
                          <a:pt x="470" y="42"/>
                          <a:pt x="515" y="27"/>
                        </a:cubicBezTo>
                        <a:cubicBezTo>
                          <a:pt x="559" y="11"/>
                          <a:pt x="601" y="5"/>
                          <a:pt x="642" y="3"/>
                        </a:cubicBezTo>
                        <a:cubicBezTo>
                          <a:pt x="683" y="0"/>
                          <a:pt x="717" y="5"/>
                          <a:pt x="761" y="1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4" name="Freeform 48">
                    <a:extLst>
                      <a:ext uri="{FF2B5EF4-FFF2-40B4-BE49-F238E27FC236}">
                        <a16:creationId xmlns:a16="http://schemas.microsoft.com/office/drawing/2014/main" id="{B80232AB-3699-4B80-9A6C-81058807D2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" y="1180"/>
                    <a:ext cx="167" cy="301"/>
                  </a:xfrm>
                  <a:custGeom>
                    <a:avLst/>
                    <a:gdLst>
                      <a:gd name="T0" fmla="*/ 0 w 167"/>
                      <a:gd name="T1" fmla="*/ 0 h 301"/>
                      <a:gd name="T2" fmla="*/ 87 w 167"/>
                      <a:gd name="T3" fmla="*/ 103 h 301"/>
                      <a:gd name="T4" fmla="*/ 167 w 167"/>
                      <a:gd name="T5" fmla="*/ 301 h 301"/>
                      <a:gd name="T6" fmla="*/ 0 60000 65536"/>
                      <a:gd name="T7" fmla="*/ 0 60000 65536"/>
                      <a:gd name="T8" fmla="*/ 0 60000 65536"/>
                      <a:gd name="T9" fmla="*/ 0 w 167"/>
                      <a:gd name="T10" fmla="*/ 0 h 301"/>
                      <a:gd name="T11" fmla="*/ 167 w 167"/>
                      <a:gd name="T12" fmla="*/ 301 h 3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" h="301">
                        <a:moveTo>
                          <a:pt x="0" y="0"/>
                        </a:moveTo>
                        <a:cubicBezTo>
                          <a:pt x="14" y="17"/>
                          <a:pt x="59" y="52"/>
                          <a:pt x="87" y="103"/>
                        </a:cubicBezTo>
                        <a:cubicBezTo>
                          <a:pt x="114" y="153"/>
                          <a:pt x="150" y="259"/>
                          <a:pt x="167" y="30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5" name="Freeform 49">
                    <a:extLst>
                      <a:ext uri="{FF2B5EF4-FFF2-40B4-BE49-F238E27FC236}">
                        <a16:creationId xmlns:a16="http://schemas.microsoft.com/office/drawing/2014/main" id="{0EE1D69C-72E2-A505-8305-FA8844763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2368"/>
                    <a:ext cx="2622" cy="1109"/>
                  </a:xfrm>
                  <a:custGeom>
                    <a:avLst/>
                    <a:gdLst>
                      <a:gd name="T0" fmla="*/ 0 w 2622"/>
                      <a:gd name="T1" fmla="*/ 1109 h 1109"/>
                      <a:gd name="T2" fmla="*/ 745 w 2622"/>
                      <a:gd name="T3" fmla="*/ 880 h 1109"/>
                      <a:gd name="T4" fmla="*/ 1830 w 2622"/>
                      <a:gd name="T5" fmla="*/ 404 h 1109"/>
                      <a:gd name="T6" fmla="*/ 2622 w 2622"/>
                      <a:gd name="T7" fmla="*/ 0 h 1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22"/>
                      <a:gd name="T13" fmla="*/ 0 h 1109"/>
                      <a:gd name="T14" fmla="*/ 2622 w 2622"/>
                      <a:gd name="T15" fmla="*/ 1109 h 11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22" h="1109">
                        <a:moveTo>
                          <a:pt x="0" y="1109"/>
                        </a:moveTo>
                        <a:cubicBezTo>
                          <a:pt x="220" y="1053"/>
                          <a:pt x="440" y="997"/>
                          <a:pt x="745" y="880"/>
                        </a:cubicBezTo>
                        <a:cubicBezTo>
                          <a:pt x="1049" y="762"/>
                          <a:pt x="1517" y="550"/>
                          <a:pt x="1830" y="404"/>
                        </a:cubicBezTo>
                        <a:cubicBezTo>
                          <a:pt x="2142" y="257"/>
                          <a:pt x="2382" y="128"/>
                          <a:pt x="262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59" name="Group 50">
                  <a:extLst>
                    <a:ext uri="{FF2B5EF4-FFF2-40B4-BE49-F238E27FC236}">
                      <a16:creationId xmlns:a16="http://schemas.microsoft.com/office/drawing/2014/main" id="{9FD2CB16-20FC-BC1D-A250-8C160E3AC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3" y="3750"/>
                  <a:ext cx="682" cy="326"/>
                  <a:chOff x="1065" y="1322"/>
                  <a:chExt cx="4880" cy="2335"/>
                </a:xfrm>
              </p:grpSpPr>
              <p:sp>
                <p:nvSpPr>
                  <p:cNvPr id="43060" name="AutoShape 51">
                    <a:extLst>
                      <a:ext uri="{FF2B5EF4-FFF2-40B4-BE49-F238E27FC236}">
                        <a16:creationId xmlns:a16="http://schemas.microsoft.com/office/drawing/2014/main" id="{946BDB41-7A09-B39F-F911-49FE7B1712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388417">
                    <a:off x="5568" y="2199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1" name="AutoShape 52">
                    <a:extLst>
                      <a:ext uri="{FF2B5EF4-FFF2-40B4-BE49-F238E27FC236}">
                        <a16:creationId xmlns:a16="http://schemas.microsoft.com/office/drawing/2014/main" id="{EB81600E-21E5-6D9A-593A-28487D974E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316978">
                    <a:off x="3506" y="1573"/>
                    <a:ext cx="447" cy="294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2" name="AutoShape 53">
                    <a:extLst>
                      <a:ext uri="{FF2B5EF4-FFF2-40B4-BE49-F238E27FC236}">
                        <a16:creationId xmlns:a16="http://schemas.microsoft.com/office/drawing/2014/main" id="{9188D1D2-38E9-18A9-15D3-5532D71BB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586815">
                    <a:off x="1911" y="2005"/>
                    <a:ext cx="447" cy="287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3" name="AutoShape 54">
                    <a:extLst>
                      <a:ext uri="{FF2B5EF4-FFF2-40B4-BE49-F238E27FC236}">
                        <a16:creationId xmlns:a16="http://schemas.microsoft.com/office/drawing/2014/main" id="{3A1DCE4A-77C6-8E86-92B6-48800CDE2D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861173" flipH="1">
                    <a:off x="2347" y="1392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4" name="AutoShape 55">
                    <a:extLst>
                      <a:ext uri="{FF2B5EF4-FFF2-40B4-BE49-F238E27FC236}">
                        <a16:creationId xmlns:a16="http://schemas.microsoft.com/office/drawing/2014/main" id="{BDBC8421-E163-2132-D16E-EC2DD4D7BD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317295" flipH="1">
                    <a:off x="2829" y="3358"/>
                    <a:ext cx="462" cy="299"/>
                  </a:xfrm>
                  <a:prstGeom prst="triangle">
                    <a:avLst>
                      <a:gd name="adj" fmla="val 5756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5" name="AutoShape 56">
                    <a:extLst>
                      <a:ext uri="{FF2B5EF4-FFF2-40B4-BE49-F238E27FC236}">
                        <a16:creationId xmlns:a16="http://schemas.microsoft.com/office/drawing/2014/main" id="{0B5DB6DE-E3C3-70F3-31A5-28B1BC98E4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48965" flipH="1">
                    <a:off x="4975" y="1322"/>
                    <a:ext cx="447" cy="298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3066" name="AutoShape 57">
                    <a:extLst>
                      <a:ext uri="{FF2B5EF4-FFF2-40B4-BE49-F238E27FC236}">
                        <a16:creationId xmlns:a16="http://schemas.microsoft.com/office/drawing/2014/main" id="{72BC1FE6-C2F2-BCCD-13EA-62F9DE9229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84762">
                    <a:off x="954" y="2806"/>
                    <a:ext cx="468" cy="245"/>
                  </a:xfrm>
                  <a:prstGeom prst="triangle">
                    <a:avLst>
                      <a:gd name="adj" fmla="val 48153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C0CC0970-518F-9BB0-54C2-53DDF20EF0F9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2855913"/>
            <a:ext cx="1449388" cy="1485900"/>
            <a:chOff x="4188" y="2672"/>
            <a:chExt cx="913" cy="936"/>
          </a:xfrm>
        </p:grpSpPr>
        <p:sp>
          <p:nvSpPr>
            <p:cNvPr id="916539" name="Text Box 59">
              <a:extLst>
                <a:ext uri="{FF2B5EF4-FFF2-40B4-BE49-F238E27FC236}">
                  <a16:creationId xmlns:a16="http://schemas.microsoft.com/office/drawing/2014/main" id="{380B5F08-1D88-01F6-1514-C8DA40BB5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649" y="3365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signs</a:t>
              </a:r>
            </a:p>
          </p:txBody>
        </p:sp>
        <p:sp>
          <p:nvSpPr>
            <p:cNvPr id="916540" name="Text Box 60">
              <a:extLst>
                <a:ext uri="{FF2B5EF4-FFF2-40B4-BE49-F238E27FC236}">
                  <a16:creationId xmlns:a16="http://schemas.microsoft.com/office/drawing/2014/main" id="{3FF11D5B-FDE8-AFAF-BC90-032992E69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19659">
              <a:off x="4732" y="2672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realities</a:t>
              </a:r>
            </a:p>
          </p:txBody>
        </p:sp>
        <p:sp>
          <p:nvSpPr>
            <p:cNvPr id="916541" name="Text Box 61">
              <a:extLst>
                <a:ext uri="{FF2B5EF4-FFF2-40B4-BE49-F238E27FC236}">
                  <a16:creationId xmlns:a16="http://schemas.microsoft.com/office/drawing/2014/main" id="{4146F23B-6C09-42B1-0BEA-E9D5ABA2F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2833"/>
              <a:ext cx="7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communication</a:t>
              </a: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362B00A1-96C9-4A70-1E38-56E368B909EB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970088"/>
            <a:ext cx="4070350" cy="3957637"/>
            <a:chOff x="2249" y="1234"/>
            <a:chExt cx="2564" cy="2493"/>
          </a:xfrm>
        </p:grpSpPr>
        <p:grpSp>
          <p:nvGrpSpPr>
            <p:cNvPr id="43040" name="Group 63">
              <a:extLst>
                <a:ext uri="{FF2B5EF4-FFF2-40B4-BE49-F238E27FC236}">
                  <a16:creationId xmlns:a16="http://schemas.microsoft.com/office/drawing/2014/main" id="{6AB3C3AD-B6DF-A855-0029-26B5ADF82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" y="1234"/>
              <a:ext cx="2181" cy="1948"/>
              <a:chOff x="2256" y="1251"/>
              <a:chExt cx="2181" cy="1948"/>
            </a:xfrm>
          </p:grpSpPr>
          <p:sp>
            <p:nvSpPr>
              <p:cNvPr id="43045" name="AutoShape 64">
                <a:extLst>
                  <a:ext uri="{FF2B5EF4-FFF2-40B4-BE49-F238E27FC236}">
                    <a16:creationId xmlns:a16="http://schemas.microsoft.com/office/drawing/2014/main" id="{1BDC8B16-2E00-DC82-02EA-A645476C8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251"/>
                <a:ext cx="2181" cy="1948"/>
              </a:xfrm>
              <a:prstGeom prst="cube">
                <a:avLst>
                  <a:gd name="adj" fmla="val 25000"/>
                </a:avLst>
              </a:prstGeom>
              <a:solidFill>
                <a:srgbClr val="09FFF5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45" name="Text Box 65">
                <a:extLst>
                  <a:ext uri="{FF2B5EF4-FFF2-40B4-BE49-F238E27FC236}">
                    <a16:creationId xmlns:a16="http://schemas.microsoft.com/office/drawing/2014/main" id="{570C94E1-9EAB-A891-6363-A1BB2F3A20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0" y="2903"/>
                <a:ext cx="8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Processes</a:t>
                </a:r>
              </a:p>
            </p:txBody>
          </p:sp>
        </p:grpSp>
        <p:grpSp>
          <p:nvGrpSpPr>
            <p:cNvPr id="43041" name="Group 66">
              <a:extLst>
                <a:ext uri="{FF2B5EF4-FFF2-40B4-BE49-F238E27FC236}">
                  <a16:creationId xmlns:a16="http://schemas.microsoft.com/office/drawing/2014/main" id="{6350985D-AFDF-547A-CB61-9ECF41288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9" y="3189"/>
              <a:ext cx="874" cy="538"/>
              <a:chOff x="896" y="1622"/>
              <a:chExt cx="1954" cy="1200"/>
            </a:xfrm>
          </p:grpSpPr>
          <p:sp>
            <p:nvSpPr>
              <p:cNvPr id="916547" name="Rectangle 67">
                <a:extLst>
                  <a:ext uri="{FF2B5EF4-FFF2-40B4-BE49-F238E27FC236}">
                    <a16:creationId xmlns:a16="http://schemas.microsoft.com/office/drawing/2014/main" id="{16544C28-9B85-DD7A-3043-8A2E66665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1622"/>
                <a:ext cx="1936" cy="1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pic>
            <p:nvPicPr>
              <p:cNvPr id="43043" name="Picture 68">
                <a:extLst>
                  <a:ext uri="{FF2B5EF4-FFF2-40B4-BE49-F238E27FC236}">
                    <a16:creationId xmlns:a16="http://schemas.microsoft.com/office/drawing/2014/main" id="{DB868993-0A7B-636E-9B4A-B745BD3C2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1" r="55966" b="22237"/>
              <a:stretch>
                <a:fillRect/>
              </a:stretch>
            </p:blipFill>
            <p:spPr bwMode="auto">
              <a:xfrm>
                <a:off x="896" y="1684"/>
                <a:ext cx="1849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44" name="Rectangle 69">
                <a:extLst>
                  <a:ext uri="{FF2B5EF4-FFF2-40B4-BE49-F238E27FC236}">
                    <a16:creationId xmlns:a16="http://schemas.microsoft.com/office/drawing/2014/main" id="{250E30B2-ED90-FEC3-78E0-7B136F512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924"/>
                <a:ext cx="57" cy="64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562B8D84-AA3C-30B6-03F2-B54B159074A1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1398588"/>
            <a:ext cx="5016500" cy="4986337"/>
            <a:chOff x="1899" y="893"/>
            <a:chExt cx="3160" cy="3141"/>
          </a:xfrm>
        </p:grpSpPr>
        <p:grpSp>
          <p:nvGrpSpPr>
            <p:cNvPr id="43036" name="Group 71">
              <a:extLst>
                <a:ext uri="{FF2B5EF4-FFF2-40B4-BE49-F238E27FC236}">
                  <a16:creationId xmlns:a16="http://schemas.microsoft.com/office/drawing/2014/main" id="{A4A0F5F5-9840-7652-63A6-BCB96B797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9" y="893"/>
              <a:ext cx="2926" cy="2615"/>
              <a:chOff x="1892" y="893"/>
              <a:chExt cx="2926" cy="2615"/>
            </a:xfrm>
          </p:grpSpPr>
          <p:sp>
            <p:nvSpPr>
              <p:cNvPr id="43038" name="AutoShape 72">
                <a:extLst>
                  <a:ext uri="{FF2B5EF4-FFF2-40B4-BE49-F238E27FC236}">
                    <a16:creationId xmlns:a16="http://schemas.microsoft.com/office/drawing/2014/main" id="{0CB289B6-EF7B-F1ED-388A-1365D1FE2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893"/>
                <a:ext cx="2926" cy="2615"/>
              </a:xfrm>
              <a:prstGeom prst="cube">
                <a:avLst>
                  <a:gd name="adj" fmla="val 25000"/>
                </a:avLst>
              </a:prstGeom>
              <a:solidFill>
                <a:srgbClr val="FF0000">
                  <a:alpha val="2509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53" name="Text Box 73">
                <a:extLst>
                  <a:ext uri="{FF2B5EF4-FFF2-40B4-BE49-F238E27FC236}">
                    <a16:creationId xmlns:a16="http://schemas.microsoft.com/office/drawing/2014/main" id="{E7836B16-16E3-0485-C71C-3C9301936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" y="3215"/>
                <a:ext cx="7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Gestures</a:t>
                </a:r>
              </a:p>
            </p:txBody>
          </p:sp>
        </p:grpSp>
        <p:pic>
          <p:nvPicPr>
            <p:cNvPr id="916554" name="Picture 74">
              <a:extLst>
                <a:ext uri="{FF2B5EF4-FFF2-40B4-BE49-F238E27FC236}">
                  <a16:creationId xmlns:a16="http://schemas.microsoft.com/office/drawing/2014/main" id="{DF913702-26CF-4FD3-F871-983CDD759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b="4019"/>
            <a:stretch>
              <a:fillRect/>
            </a:stretch>
          </p:blipFill>
          <p:spPr bwMode="auto">
            <a:xfrm>
              <a:off x="4171" y="3502"/>
              <a:ext cx="888" cy="5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</p:pic>
      </p:grpSp>
      <p:pic>
        <p:nvPicPr>
          <p:cNvPr id="916555" name="Picture 75">
            <a:extLst>
              <a:ext uri="{FF2B5EF4-FFF2-40B4-BE49-F238E27FC236}">
                <a16:creationId xmlns:a16="http://schemas.microsoft.com/office/drawing/2014/main" id="{003004A0-0119-C90D-0178-3985D51A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715"/>
          <a:stretch>
            <a:fillRect/>
          </a:stretch>
        </p:blipFill>
        <p:spPr bwMode="auto">
          <a:xfrm>
            <a:off x="0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6">
            <a:extLst>
              <a:ext uri="{FF2B5EF4-FFF2-40B4-BE49-F238E27FC236}">
                <a16:creationId xmlns:a16="http://schemas.microsoft.com/office/drawing/2014/main" id="{25B28FC5-9E24-0F4A-0BA3-4BD52B479447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366713"/>
            <a:ext cx="8216900" cy="5430837"/>
            <a:chOff x="397" y="231"/>
            <a:chExt cx="5176" cy="3421"/>
          </a:xfrm>
        </p:grpSpPr>
        <p:sp>
          <p:nvSpPr>
            <p:cNvPr id="43017" name="Freeform 77">
              <a:extLst>
                <a:ext uri="{FF2B5EF4-FFF2-40B4-BE49-F238E27FC236}">
                  <a16:creationId xmlns:a16="http://schemas.microsoft.com/office/drawing/2014/main" id="{CDD75FEE-AA2E-985A-5799-3D53B9B73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" y="1411"/>
              <a:ext cx="5154" cy="2241"/>
            </a:xfrm>
            <a:custGeom>
              <a:avLst/>
              <a:gdLst>
                <a:gd name="T0" fmla="*/ 1704 w 5154"/>
                <a:gd name="T1" fmla="*/ 2241 h 2241"/>
                <a:gd name="T2" fmla="*/ 5154 w 5154"/>
                <a:gd name="T3" fmla="*/ 1087 h 2241"/>
                <a:gd name="T4" fmla="*/ 3444 w 5154"/>
                <a:gd name="T5" fmla="*/ 0 h 2241"/>
                <a:gd name="T6" fmla="*/ 0 w 5154"/>
                <a:gd name="T7" fmla="*/ 86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FFAB11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Line 78">
              <a:extLst>
                <a:ext uri="{FF2B5EF4-FFF2-40B4-BE49-F238E27FC236}">
                  <a16:creationId xmlns:a16="http://schemas.microsoft.com/office/drawing/2014/main" id="{02E3AC60-3D8B-D86A-2F23-EC809B52A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" y="1081"/>
              <a:ext cx="0" cy="119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Line 79">
              <a:extLst>
                <a:ext uri="{FF2B5EF4-FFF2-40B4-BE49-F238E27FC236}">
                  <a16:creationId xmlns:a16="http://schemas.microsoft.com/office/drawing/2014/main" id="{622DD8EA-3B2B-F77D-5006-88B27C3F9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" y="2472"/>
              <a:ext cx="0" cy="117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Line 80">
              <a:extLst>
                <a:ext uri="{FF2B5EF4-FFF2-40B4-BE49-F238E27FC236}">
                  <a16:creationId xmlns:a16="http://schemas.microsoft.com/office/drawing/2014/main" id="{0B720C4E-2B54-9CF0-3AE0-936965440D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1" y="1305"/>
              <a:ext cx="0" cy="118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Freeform 81">
              <a:extLst>
                <a:ext uri="{FF2B5EF4-FFF2-40B4-BE49-F238E27FC236}">
                  <a16:creationId xmlns:a16="http://schemas.microsoft.com/office/drawing/2014/main" id="{BD7EE579-6147-AD55-77EC-FBF57AA7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31"/>
              <a:ext cx="5154" cy="2241"/>
            </a:xfrm>
            <a:custGeom>
              <a:avLst/>
              <a:gdLst>
                <a:gd name="T0" fmla="*/ 1704 w 5154"/>
                <a:gd name="T1" fmla="*/ 2241 h 2241"/>
                <a:gd name="T2" fmla="*/ 5154 w 5154"/>
                <a:gd name="T3" fmla="*/ 1087 h 2241"/>
                <a:gd name="T4" fmla="*/ 3444 w 5154"/>
                <a:gd name="T5" fmla="*/ 0 h 2241"/>
                <a:gd name="T6" fmla="*/ 0 w 5154"/>
                <a:gd name="T7" fmla="*/ 86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FFAB11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Freeform 82">
              <a:extLst>
                <a:ext uri="{FF2B5EF4-FFF2-40B4-BE49-F238E27FC236}">
                  <a16:creationId xmlns:a16="http://schemas.microsoft.com/office/drawing/2014/main" id="{70459087-3588-7857-86F4-C9990CB6C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323"/>
              <a:ext cx="4103" cy="1767"/>
            </a:xfrm>
            <a:custGeom>
              <a:avLst/>
              <a:gdLst>
                <a:gd name="T0" fmla="*/ 1294 w 4103"/>
                <a:gd name="T1" fmla="*/ 1767 h 1767"/>
                <a:gd name="T2" fmla="*/ 4103 w 4103"/>
                <a:gd name="T3" fmla="*/ 900 h 1767"/>
                <a:gd name="T4" fmla="*/ 2640 w 4103"/>
                <a:gd name="T5" fmla="*/ 0 h 1767"/>
                <a:gd name="T6" fmla="*/ 0 w 4103"/>
                <a:gd name="T7" fmla="*/ 664 h 17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03"/>
                <a:gd name="T13" fmla="*/ 0 h 1767"/>
                <a:gd name="T14" fmla="*/ 4103 w 4103"/>
                <a:gd name="T15" fmla="*/ 1767 h 17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03" h="1767">
                  <a:moveTo>
                    <a:pt x="1294" y="1767"/>
                  </a:moveTo>
                  <a:lnTo>
                    <a:pt x="4103" y="900"/>
                  </a:lnTo>
                  <a:lnTo>
                    <a:pt x="2640" y="0"/>
                  </a:lnTo>
                  <a:lnTo>
                    <a:pt x="0" y="664"/>
                  </a:lnTo>
                </a:path>
              </a:pathLst>
            </a:custGeom>
            <a:solidFill>
              <a:schemeClr val="accent1">
                <a:alpha val="50980"/>
              </a:scheme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Freeform 83">
              <a:extLst>
                <a:ext uri="{FF2B5EF4-FFF2-40B4-BE49-F238E27FC236}">
                  <a16:creationId xmlns:a16="http://schemas.microsoft.com/office/drawing/2014/main" id="{A48B63FC-A854-10DA-8494-163C25ADB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660"/>
              <a:ext cx="4111" cy="1824"/>
            </a:xfrm>
            <a:custGeom>
              <a:avLst/>
              <a:gdLst>
                <a:gd name="T0" fmla="*/ 1385 w 4111"/>
                <a:gd name="T1" fmla="*/ 1824 h 1824"/>
                <a:gd name="T2" fmla="*/ 4111 w 4111"/>
                <a:gd name="T3" fmla="*/ 897 h 1824"/>
                <a:gd name="T4" fmla="*/ 2694 w 4111"/>
                <a:gd name="T5" fmla="*/ 0 h 1824"/>
                <a:gd name="T6" fmla="*/ 0 w 4111"/>
                <a:gd name="T7" fmla="*/ 702 h 18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11"/>
                <a:gd name="T13" fmla="*/ 0 h 1824"/>
                <a:gd name="T14" fmla="*/ 4111 w 4111"/>
                <a:gd name="T15" fmla="*/ 1824 h 18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11" h="1824">
                  <a:moveTo>
                    <a:pt x="1385" y="1824"/>
                  </a:moveTo>
                  <a:lnTo>
                    <a:pt x="4111" y="897"/>
                  </a:lnTo>
                  <a:lnTo>
                    <a:pt x="2694" y="0"/>
                  </a:lnTo>
                  <a:lnTo>
                    <a:pt x="0" y="702"/>
                  </a:lnTo>
                </a:path>
              </a:pathLst>
            </a:custGeom>
            <a:solidFill>
              <a:schemeClr val="accent1">
                <a:alpha val="50980"/>
              </a:scheme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Freeform 84">
              <a:extLst>
                <a:ext uri="{FF2B5EF4-FFF2-40B4-BE49-F238E27FC236}">
                  <a16:creationId xmlns:a16="http://schemas.microsoft.com/office/drawing/2014/main" id="{930FBCE0-0F16-D78E-0C81-5F1CBE52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260"/>
              <a:ext cx="2944" cy="1280"/>
            </a:xfrm>
            <a:custGeom>
              <a:avLst/>
              <a:gdLst>
                <a:gd name="T0" fmla="*/ 1 w 5154"/>
                <a:gd name="T1" fmla="*/ 1 h 2241"/>
                <a:gd name="T2" fmla="*/ 1 w 5154"/>
                <a:gd name="T3" fmla="*/ 1 h 2241"/>
                <a:gd name="T4" fmla="*/ 1 w 5154"/>
                <a:gd name="T5" fmla="*/ 0 h 2241"/>
                <a:gd name="T6" fmla="*/ 0 w 5154"/>
                <a:gd name="T7" fmla="*/ 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9800E8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Freeform 85">
              <a:extLst>
                <a:ext uri="{FF2B5EF4-FFF2-40B4-BE49-F238E27FC236}">
                  <a16:creationId xmlns:a16="http://schemas.microsoft.com/office/drawing/2014/main" id="{131FB5B2-FF3A-04B3-1BBD-56746992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1070"/>
              <a:ext cx="2944" cy="1280"/>
            </a:xfrm>
            <a:custGeom>
              <a:avLst/>
              <a:gdLst>
                <a:gd name="T0" fmla="*/ 1 w 5154"/>
                <a:gd name="T1" fmla="*/ 1 h 2241"/>
                <a:gd name="T2" fmla="*/ 1 w 5154"/>
                <a:gd name="T3" fmla="*/ 1 h 2241"/>
                <a:gd name="T4" fmla="*/ 1 w 5154"/>
                <a:gd name="T5" fmla="*/ 0 h 2241"/>
                <a:gd name="T6" fmla="*/ 0 w 5154"/>
                <a:gd name="T7" fmla="*/ 1 h 2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54"/>
                <a:gd name="T13" fmla="*/ 0 h 2241"/>
                <a:gd name="T14" fmla="*/ 5154 w 5154"/>
                <a:gd name="T15" fmla="*/ 2241 h 2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54" h="2241">
                  <a:moveTo>
                    <a:pt x="1704" y="2241"/>
                  </a:moveTo>
                  <a:lnTo>
                    <a:pt x="5154" y="1087"/>
                  </a:lnTo>
                  <a:lnTo>
                    <a:pt x="3444" y="0"/>
                  </a:lnTo>
                  <a:lnTo>
                    <a:pt x="0" y="861"/>
                  </a:lnTo>
                </a:path>
              </a:pathLst>
            </a:custGeom>
            <a:solidFill>
              <a:srgbClr val="9800E8">
                <a:alpha val="5098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Line 86">
              <a:extLst>
                <a:ext uri="{FF2B5EF4-FFF2-40B4-BE49-F238E27FC236}">
                  <a16:creationId xmlns:a16="http://schemas.microsoft.com/office/drawing/2014/main" id="{ADEF6952-8149-7B74-3328-5458856865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" y="1379"/>
              <a:ext cx="0" cy="60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Freeform 87">
              <a:extLst>
                <a:ext uri="{FF2B5EF4-FFF2-40B4-BE49-F238E27FC236}">
                  <a16:creationId xmlns:a16="http://schemas.microsoft.com/office/drawing/2014/main" id="{3AF00013-39DB-EFB1-E39A-D93A68A5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1566"/>
              <a:ext cx="3" cy="651"/>
            </a:xfrm>
            <a:custGeom>
              <a:avLst/>
              <a:gdLst>
                <a:gd name="T0" fmla="*/ 3 w 3"/>
                <a:gd name="T1" fmla="*/ 651 h 651"/>
                <a:gd name="T2" fmla="*/ 0 w 3"/>
                <a:gd name="T3" fmla="*/ 0 h 651"/>
                <a:gd name="T4" fmla="*/ 0 60000 65536"/>
                <a:gd name="T5" fmla="*/ 0 60000 65536"/>
                <a:gd name="T6" fmla="*/ 0 w 3"/>
                <a:gd name="T7" fmla="*/ 0 h 651"/>
                <a:gd name="T8" fmla="*/ 3 w 3"/>
                <a:gd name="T9" fmla="*/ 651 h 6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651">
                  <a:moveTo>
                    <a:pt x="3" y="65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88">
              <a:extLst>
                <a:ext uri="{FF2B5EF4-FFF2-40B4-BE49-F238E27FC236}">
                  <a16:creationId xmlns:a16="http://schemas.microsoft.com/office/drawing/2014/main" id="{3BFE9FFE-DFF2-0B71-1553-491188E05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1" y="1687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89">
              <a:extLst>
                <a:ext uri="{FF2B5EF4-FFF2-40B4-BE49-F238E27FC236}">
                  <a16:creationId xmlns:a16="http://schemas.microsoft.com/office/drawing/2014/main" id="{6EE3A698-0C40-576A-7EE6-43AACEF2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9" y="2333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Line 90">
              <a:extLst>
                <a:ext uri="{FF2B5EF4-FFF2-40B4-BE49-F238E27FC236}">
                  <a16:creationId xmlns:a16="http://schemas.microsoft.com/office/drawing/2014/main" id="{CBE0ABA9-9B23-B7E7-53B6-53DA06044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8" y="1563"/>
              <a:ext cx="0" cy="20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Line 91">
              <a:extLst>
                <a:ext uri="{FF2B5EF4-FFF2-40B4-BE49-F238E27FC236}">
                  <a16:creationId xmlns:a16="http://schemas.microsoft.com/office/drawing/2014/main" id="{731357E0-F16A-27D5-9FDA-C61B7632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" y="1753"/>
              <a:ext cx="971" cy="51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Line 92">
              <a:extLst>
                <a:ext uri="{FF2B5EF4-FFF2-40B4-BE49-F238E27FC236}">
                  <a16:creationId xmlns:a16="http://schemas.microsoft.com/office/drawing/2014/main" id="{D9387980-60EF-7831-166E-814D7C9DC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1" y="2540"/>
              <a:ext cx="226" cy="10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Line 93">
              <a:extLst>
                <a:ext uri="{FF2B5EF4-FFF2-40B4-BE49-F238E27FC236}">
                  <a16:creationId xmlns:a16="http://schemas.microsoft.com/office/drawing/2014/main" id="{8EC5A6AD-9DDD-F77E-D1BA-08D980F66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15" y="1873"/>
              <a:ext cx="1240" cy="61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94">
              <a:extLst>
                <a:ext uri="{FF2B5EF4-FFF2-40B4-BE49-F238E27FC236}">
                  <a16:creationId xmlns:a16="http://schemas.microsoft.com/office/drawing/2014/main" id="{923BDC6E-CC6F-A265-BF43-35F73B69D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41"/>
              <a:ext cx="514" cy="83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95">
              <a:extLst>
                <a:ext uri="{FF2B5EF4-FFF2-40B4-BE49-F238E27FC236}">
                  <a16:creationId xmlns:a16="http://schemas.microsoft.com/office/drawing/2014/main" id="{072DE86B-91BA-A967-C492-82DB9E4E3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" y="1093"/>
              <a:ext cx="965" cy="47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4">
            <a:extLst>
              <a:ext uri="{FF2B5EF4-FFF2-40B4-BE49-F238E27FC236}">
                <a16:creationId xmlns:a16="http://schemas.microsoft.com/office/drawing/2014/main" id="{2514FA2E-48B8-CC9E-6918-0B5680C46792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-85724" y="3416300"/>
            <a:ext cx="6191250" cy="174625"/>
          </a:xfrm>
          <a:prstGeom prst="rightArrow">
            <a:avLst>
              <a:gd name="adj1" fmla="val 49093"/>
              <a:gd name="adj2" fmla="val 518851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7A4C8DE9-A195-FF92-08E6-23E59AD48D5A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5251450"/>
            <a:ext cx="1150938" cy="457200"/>
            <a:chOff x="1232" y="3308"/>
            <a:chExt cx="725" cy="288"/>
          </a:xfrm>
        </p:grpSpPr>
        <p:sp>
          <p:nvSpPr>
            <p:cNvPr id="45083" name="AutoShape 8">
              <a:extLst>
                <a:ext uri="{FF2B5EF4-FFF2-40B4-BE49-F238E27FC236}">
                  <a16:creationId xmlns:a16="http://schemas.microsoft.com/office/drawing/2014/main" id="{A319B532-ECF7-B4AF-D94E-96DBD88A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3402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13" name="Text Box 9">
              <a:extLst>
                <a:ext uri="{FF2B5EF4-FFF2-40B4-BE49-F238E27FC236}">
                  <a16:creationId xmlns:a16="http://schemas.microsoft.com/office/drawing/2014/main" id="{5F3D26EC-7C35-16E3-40C5-C4A14DDB5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2" y="3308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Facts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66F2FC08-C86B-09D5-491F-519826D639D6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3357563"/>
            <a:ext cx="1439863" cy="457200"/>
            <a:chOff x="1050" y="2115"/>
            <a:chExt cx="907" cy="288"/>
          </a:xfrm>
        </p:grpSpPr>
        <p:sp>
          <p:nvSpPr>
            <p:cNvPr id="45081" name="AutoShape 14">
              <a:extLst>
                <a:ext uri="{FF2B5EF4-FFF2-40B4-BE49-F238E27FC236}">
                  <a16:creationId xmlns:a16="http://schemas.microsoft.com/office/drawing/2014/main" id="{C6CF6716-BA00-826D-4F26-37673C09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205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19" name="Text Box 15">
              <a:extLst>
                <a:ext uri="{FF2B5EF4-FFF2-40B4-BE49-F238E27FC236}">
                  <a16:creationId xmlns:a16="http://schemas.microsoft.com/office/drawing/2014/main" id="{A5F9E915-06F0-25E2-56F4-6A91738F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" y="2115"/>
              <a:ext cx="7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Process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0118CE3B-3670-0F8C-889B-6EEFFD3384A3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1549400"/>
            <a:ext cx="1454150" cy="457200"/>
            <a:chOff x="1040" y="976"/>
            <a:chExt cx="916" cy="288"/>
          </a:xfrm>
        </p:grpSpPr>
        <p:sp>
          <p:nvSpPr>
            <p:cNvPr id="45079" name="AutoShape 20">
              <a:extLst>
                <a:ext uri="{FF2B5EF4-FFF2-40B4-BE49-F238E27FC236}">
                  <a16:creationId xmlns:a16="http://schemas.microsoft.com/office/drawing/2014/main" id="{144B0143-E6F9-868A-22DF-F759A52B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1062"/>
              <a:ext cx="118" cy="109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1925" name="Text Box 21">
              <a:extLst>
                <a:ext uri="{FF2B5EF4-FFF2-40B4-BE49-F238E27FC236}">
                  <a16:creationId xmlns:a16="http://schemas.microsoft.com/office/drawing/2014/main" id="{200E3435-5818-BB5D-21F1-6C8CC43B1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976"/>
              <a:ext cx="7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Gesture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52B9A1FC-CD54-80DE-F8A7-4F7527F5D916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909638"/>
            <a:ext cx="4408488" cy="1690687"/>
            <a:chOff x="2056" y="573"/>
            <a:chExt cx="2777" cy="1065"/>
          </a:xfrm>
        </p:grpSpPr>
        <p:sp>
          <p:nvSpPr>
            <p:cNvPr id="45073" name="AutoShape 23">
              <a:extLst>
                <a:ext uri="{FF2B5EF4-FFF2-40B4-BE49-F238E27FC236}">
                  <a16:creationId xmlns:a16="http://schemas.microsoft.com/office/drawing/2014/main" id="{F881BB79-E786-9251-FF04-2CFB53840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14" y="515"/>
              <a:ext cx="1065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074" name="Group 29">
              <a:extLst>
                <a:ext uri="{FF2B5EF4-FFF2-40B4-BE49-F238E27FC236}">
                  <a16:creationId xmlns:a16="http://schemas.microsoft.com/office/drawing/2014/main" id="{E773B47D-8466-9A8F-9F18-0F03D22E1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9" y="683"/>
              <a:ext cx="1634" cy="719"/>
              <a:chOff x="1152" y="344"/>
              <a:chExt cx="1840" cy="1859"/>
            </a:xfrm>
          </p:grpSpPr>
          <p:sp>
            <p:nvSpPr>
              <p:cNvPr id="45076" name="Line 30">
                <a:extLst>
                  <a:ext uri="{FF2B5EF4-FFF2-40B4-BE49-F238E27FC236}">
                    <a16:creationId xmlns:a16="http://schemas.microsoft.com/office/drawing/2014/main" id="{6017F21D-1F3B-D652-6AE0-1C84DB1C8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4" y="1676"/>
                <a:ext cx="933" cy="527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7" name="Line 31">
                <a:extLst>
                  <a:ext uri="{FF2B5EF4-FFF2-40B4-BE49-F238E27FC236}">
                    <a16:creationId xmlns:a16="http://schemas.microsoft.com/office/drawing/2014/main" id="{911143AD-631C-C354-03B4-1F926C518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840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8" name="Line 32">
                <a:extLst>
                  <a:ext uri="{FF2B5EF4-FFF2-40B4-BE49-F238E27FC236}">
                    <a16:creationId xmlns:a16="http://schemas.microsoft.com/office/drawing/2014/main" id="{29C5AB54-3782-AA45-D6B5-8B260F012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2" y="344"/>
                <a:ext cx="0" cy="1336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50195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075" name="Picture 34">
              <a:extLst>
                <a:ext uri="{FF2B5EF4-FFF2-40B4-BE49-F238E27FC236}">
                  <a16:creationId xmlns:a16="http://schemas.microsoft.com/office/drawing/2014/main" id="{6A87A5E0-0F44-BFED-551A-3C26917D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648"/>
              <a:ext cx="1055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115C4F4A-7100-EA46-5CF5-4DBC287631E3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4713288"/>
            <a:ext cx="4610100" cy="1604962"/>
            <a:chOff x="2053" y="2969"/>
            <a:chExt cx="2904" cy="1011"/>
          </a:xfrm>
        </p:grpSpPr>
        <p:sp>
          <p:nvSpPr>
            <p:cNvPr id="45071" name="AutoShape 11">
              <a:extLst>
                <a:ext uri="{FF2B5EF4-FFF2-40B4-BE49-F238E27FC236}">
                  <a16:creationId xmlns:a16="http://schemas.microsoft.com/office/drawing/2014/main" id="{1DB1FFCA-E153-FD95-7C53-875216FA6F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38" y="2884"/>
              <a:ext cx="1011" cy="118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91940" name="Picture 36">
              <a:extLst>
                <a:ext uri="{FF2B5EF4-FFF2-40B4-BE49-F238E27FC236}">
                  <a16:creationId xmlns:a16="http://schemas.microsoft.com/office/drawing/2014/main" id="{57936610-A259-4C23-82E7-DC848A407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644" t="5579" r="18703" b="12090"/>
            <a:stretch>
              <a:fillRect/>
            </a:stretch>
          </p:blipFill>
          <p:spPr bwMode="auto">
            <a:xfrm>
              <a:off x="3236" y="3058"/>
              <a:ext cx="1721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</p:pic>
      </p:grpSp>
      <p:sp>
        <p:nvSpPr>
          <p:cNvPr id="891944" name="Text Box 40">
            <a:extLst>
              <a:ext uri="{FF2B5EF4-FFF2-40B4-BE49-F238E27FC236}">
                <a16:creationId xmlns:a16="http://schemas.microsoft.com/office/drawing/2014/main" id="{466F0461-8051-F4DF-74CC-63DEF3C5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1544638"/>
            <a:ext cx="115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make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sp>
        <p:nvSpPr>
          <p:cNvPr id="891945" name="Text Box 41">
            <a:extLst>
              <a:ext uri="{FF2B5EF4-FFF2-40B4-BE49-F238E27FC236}">
                <a16:creationId xmlns:a16="http://schemas.microsoft.com/office/drawing/2014/main" id="{3504516C-599C-152A-B484-28C34B1D9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32639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refer to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sp>
        <p:nvSpPr>
          <p:cNvPr id="891946" name="Text Box 42">
            <a:extLst>
              <a:ext uri="{FF2B5EF4-FFF2-40B4-BE49-F238E27FC236}">
                <a16:creationId xmlns:a16="http://schemas.microsoft.com/office/drawing/2014/main" id="{F9F33B10-E3F7-FE53-C7CD-F0E22238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5213350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 be the case</a:t>
            </a:r>
            <a:endParaRPr lang="de-CH" altLang="en-US" sz="2400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  <p:grpSp>
        <p:nvGrpSpPr>
          <p:cNvPr id="8" name="Group 48">
            <a:extLst>
              <a:ext uri="{FF2B5EF4-FFF2-40B4-BE49-F238E27FC236}">
                <a16:creationId xmlns:a16="http://schemas.microsoft.com/office/drawing/2014/main" id="{6D0771DB-8DF5-9DDF-1A20-7AA377809632}"/>
              </a:ext>
            </a:extLst>
          </p:cNvPr>
          <p:cNvGrpSpPr>
            <a:grpSpLocks/>
          </p:cNvGrpSpPr>
          <p:nvPr/>
        </p:nvGrpSpPr>
        <p:grpSpPr bwMode="auto">
          <a:xfrm>
            <a:off x="3235325" y="2936875"/>
            <a:ext cx="5262563" cy="1343025"/>
            <a:chOff x="2038" y="1850"/>
            <a:chExt cx="3315" cy="846"/>
          </a:xfrm>
        </p:grpSpPr>
        <p:sp>
          <p:nvSpPr>
            <p:cNvPr id="45068" name="AutoShape 17">
              <a:extLst>
                <a:ext uri="{FF2B5EF4-FFF2-40B4-BE49-F238E27FC236}">
                  <a16:creationId xmlns:a16="http://schemas.microsoft.com/office/drawing/2014/main" id="{0379C573-EF46-8BED-2809-9CBC38A0F6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06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5069" name="Picture 38" descr="&#9;midi3.jpg                                                      00063E96Extra                          BF31C3C3:">
              <a:extLst>
                <a:ext uri="{FF2B5EF4-FFF2-40B4-BE49-F238E27FC236}">
                  <a16:creationId xmlns:a16="http://schemas.microsoft.com/office/drawing/2014/main" id="{5C1625A4-6A2E-AA20-041C-F52DFB189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0"/>
            <a:stretch>
              <a:fillRect/>
            </a:stretch>
          </p:blipFill>
          <p:spPr bwMode="auto">
            <a:xfrm>
              <a:off x="2809" y="1977"/>
              <a:ext cx="254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947" name="Text Box 43">
              <a:extLst>
                <a:ext uri="{FF2B5EF4-FFF2-40B4-BE49-F238E27FC236}">
                  <a16:creationId xmlns:a16="http://schemas.microsoft.com/office/drawing/2014/main" id="{37C6B8DE-F9D0-5224-82DD-9C26FAA1E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884"/>
              <a:ext cx="5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MIDI</a:t>
              </a:r>
              <a:endParaRPr lang="de-CH" alt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D44AD58C-B974-E67A-4F06-04587AA5C9F2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44" grpId="0" autoUpdateAnimBg="0"/>
      <p:bldP spid="891945" grpId="0" autoUpdateAnimBg="0"/>
      <p:bldP spid="89194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1">
            <a:extLst>
              <a:ext uri="{FF2B5EF4-FFF2-40B4-BE49-F238E27FC236}">
                <a16:creationId xmlns:a16="http://schemas.microsoft.com/office/drawing/2014/main" id="{C1B4EDC8-5F3F-420F-430A-EFEA1718ECC3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07988"/>
            <a:ext cx="3489325" cy="6191250"/>
            <a:chOff x="1040" y="257"/>
            <a:chExt cx="2198" cy="3900"/>
          </a:xfrm>
        </p:grpSpPr>
        <p:grpSp>
          <p:nvGrpSpPr>
            <p:cNvPr id="47112" name="Group 40">
              <a:extLst>
                <a:ext uri="{FF2B5EF4-FFF2-40B4-BE49-F238E27FC236}">
                  <a16:creationId xmlns:a16="http://schemas.microsoft.com/office/drawing/2014/main" id="{B23B572E-A5F2-DA82-347D-8846E0A1B6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257"/>
              <a:ext cx="917" cy="3900"/>
              <a:chOff x="1040" y="257"/>
              <a:chExt cx="917" cy="3900"/>
            </a:xfrm>
          </p:grpSpPr>
          <p:sp>
            <p:nvSpPr>
              <p:cNvPr id="47116" name="AutoShape 3">
                <a:extLst>
                  <a:ext uri="{FF2B5EF4-FFF2-40B4-BE49-F238E27FC236}">
                    <a16:creationId xmlns:a16="http://schemas.microsoft.com/office/drawing/2014/main" id="{79F13A95-1F74-10EF-2718-04369E14B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-54" y="2152"/>
                <a:ext cx="3900" cy="110"/>
              </a:xfrm>
              <a:prstGeom prst="rightArrow">
                <a:avLst>
                  <a:gd name="adj1" fmla="val 49093"/>
                  <a:gd name="adj2" fmla="val 518851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7117" name="Group 5">
                <a:extLst>
                  <a:ext uri="{FF2B5EF4-FFF2-40B4-BE49-F238E27FC236}">
                    <a16:creationId xmlns:a16="http://schemas.microsoft.com/office/drawing/2014/main" id="{FF69A4EF-F692-DF08-8BBC-1023D94A6C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2" y="3308"/>
                <a:ext cx="725" cy="288"/>
                <a:chOff x="1232" y="3308"/>
                <a:chExt cx="725" cy="288"/>
              </a:xfrm>
            </p:grpSpPr>
            <p:sp>
              <p:nvSpPr>
                <p:cNvPr id="47124" name="AutoShape 6">
                  <a:extLst>
                    <a:ext uri="{FF2B5EF4-FFF2-40B4-BE49-F238E27FC236}">
                      <a16:creationId xmlns:a16="http://schemas.microsoft.com/office/drawing/2014/main" id="{045BCAD9-542B-286B-6B3E-A5EEDF5579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" y="3402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59" name="Text Box 7">
                  <a:extLst>
                    <a:ext uri="{FF2B5EF4-FFF2-40B4-BE49-F238E27FC236}">
                      <a16:creationId xmlns:a16="http://schemas.microsoft.com/office/drawing/2014/main" id="{4176FDC0-1C3E-5736-F709-094FBB3688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2" y="3308"/>
                  <a:ext cx="52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Facts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  <p:grpSp>
            <p:nvGrpSpPr>
              <p:cNvPr id="47118" name="Group 8">
                <a:extLst>
                  <a:ext uri="{FF2B5EF4-FFF2-40B4-BE49-F238E27FC236}">
                    <a16:creationId xmlns:a16="http://schemas.microsoft.com/office/drawing/2014/main" id="{5245EFC2-BD33-4381-0344-4846551E0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" y="2115"/>
                <a:ext cx="907" cy="288"/>
                <a:chOff x="1050" y="2115"/>
                <a:chExt cx="907" cy="288"/>
              </a:xfrm>
            </p:grpSpPr>
            <p:sp>
              <p:nvSpPr>
                <p:cNvPr id="47122" name="AutoShape 9">
                  <a:extLst>
                    <a:ext uri="{FF2B5EF4-FFF2-40B4-BE49-F238E27FC236}">
                      <a16:creationId xmlns:a16="http://schemas.microsoft.com/office/drawing/2014/main" id="{6E6B7753-0D52-1317-7478-3E9483BFB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9" y="2205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62" name="Text Box 10">
                  <a:extLst>
                    <a:ext uri="{FF2B5EF4-FFF2-40B4-BE49-F238E27FC236}">
                      <a16:creationId xmlns:a16="http://schemas.microsoft.com/office/drawing/2014/main" id="{AE0ADC33-D4AD-026E-6A6A-00413DEA7E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0" y="2115"/>
                  <a:ext cx="70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Process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  <p:grpSp>
            <p:nvGrpSpPr>
              <p:cNvPr id="47119" name="Group 11">
                <a:extLst>
                  <a:ext uri="{FF2B5EF4-FFF2-40B4-BE49-F238E27FC236}">
                    <a16:creationId xmlns:a16="http://schemas.microsoft.com/office/drawing/2014/main" id="{BA26ABFB-77BA-E12B-8B84-8EAED8ADE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0" y="976"/>
                <a:ext cx="916" cy="288"/>
                <a:chOff x="1040" y="976"/>
                <a:chExt cx="916" cy="288"/>
              </a:xfrm>
            </p:grpSpPr>
            <p:sp>
              <p:nvSpPr>
                <p:cNvPr id="47120" name="AutoShape 12">
                  <a:extLst>
                    <a:ext uri="{FF2B5EF4-FFF2-40B4-BE49-F238E27FC236}">
                      <a16:creationId xmlns:a16="http://schemas.microsoft.com/office/drawing/2014/main" id="{A0F8A161-A8CD-C0C8-F762-6AF04A7690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062"/>
                  <a:ext cx="118" cy="109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893965" name="Text Box 13">
                  <a:extLst>
                    <a:ext uri="{FF2B5EF4-FFF2-40B4-BE49-F238E27FC236}">
                      <a16:creationId xmlns:a16="http://schemas.microsoft.com/office/drawing/2014/main" id="{26BCC948-9C34-2DA3-AF02-CB24C3E1E7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0" y="976"/>
                  <a:ext cx="71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2pPr>
                  <a:lvl3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3pPr>
                  <a:lvl4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4pPr>
                  <a:lvl5pPr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charset="2"/>
                      <a:ea typeface="ＭＳ Ｐゴシック" charset="-128"/>
                    </a:defRPr>
                  </a:lvl9pPr>
                </a:lstStyle>
                <a:p>
                  <a:pPr>
                    <a:defRPr/>
                  </a:pPr>
                  <a:r>
                    <a:rPr lang="de-CH" altLang="en-US" sz="2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</a:rPr>
                    <a:t>Gesture</a:t>
                  </a:r>
                  <a:endPara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Symbol" charset="2"/>
                  </a:endParaRPr>
                </a:p>
              </p:txBody>
            </p:sp>
          </p:grpSp>
        </p:grpSp>
        <p:sp>
          <p:nvSpPr>
            <p:cNvPr id="47113" name="AutoShape 15">
              <a:extLst>
                <a:ext uri="{FF2B5EF4-FFF2-40B4-BE49-F238E27FC236}">
                  <a16:creationId xmlns:a16="http://schemas.microsoft.com/office/drawing/2014/main" id="{0613417C-13EA-82B3-E3B5-ADF0CC7953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14" y="515"/>
              <a:ext cx="1065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4" name="AutoShape 22">
              <a:extLst>
                <a:ext uri="{FF2B5EF4-FFF2-40B4-BE49-F238E27FC236}">
                  <a16:creationId xmlns:a16="http://schemas.microsoft.com/office/drawing/2014/main" id="{4A4439A0-7205-8BCE-B6EC-5BE3CA1F5B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38" y="2884"/>
              <a:ext cx="1011" cy="1181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15" name="AutoShape 28">
              <a:extLst>
                <a:ext uri="{FF2B5EF4-FFF2-40B4-BE49-F238E27FC236}">
                  <a16:creationId xmlns:a16="http://schemas.microsoft.com/office/drawing/2014/main" id="{F2D7F358-85D0-02D5-7780-9A20F5CF70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206" y="1682"/>
              <a:ext cx="846" cy="118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93984" name="AutoShape 32">
            <a:extLst>
              <a:ext uri="{FF2B5EF4-FFF2-40B4-BE49-F238E27FC236}">
                <a16:creationId xmlns:a16="http://schemas.microsoft.com/office/drawing/2014/main" id="{0A618D26-2D63-C0E4-65A3-AB57338DA4D5}"/>
              </a:ext>
            </a:extLst>
          </p:cNvPr>
          <p:cNvSpPr>
            <a:spLocks noChangeArrowheads="1"/>
          </p:cNvSpPr>
          <p:nvPr/>
        </p:nvSpPr>
        <p:spPr bwMode="auto">
          <a:xfrm rot="2483286">
            <a:off x="7424738" y="3314700"/>
            <a:ext cx="536575" cy="922338"/>
          </a:xfrm>
          <a:prstGeom prst="upDownArrow">
            <a:avLst>
              <a:gd name="adj1" fmla="val 26648"/>
              <a:gd name="adj2" fmla="val 6033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52228" name="iphone.mov" descr="/Users/mazzola/MaMuTh/SchoolOfMusic/courses/spring07/materials/iphone.mov">
            <a:hlinkClick r:id="" action="ppaction://media"/>
            <a:extLst>
              <a:ext uri="{FF2B5EF4-FFF2-40B4-BE49-F238E27FC236}">
                <a16:creationId xmlns:a16="http://schemas.microsoft.com/office/drawing/2014/main" id="{3887EEAE-4AEE-037A-502E-62C15F6B8386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76200"/>
            <a:ext cx="28130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2">
            <a:extLst>
              <a:ext uri="{FF2B5EF4-FFF2-40B4-BE49-F238E27FC236}">
                <a16:creationId xmlns:a16="http://schemas.microsoft.com/office/drawing/2014/main" id="{4DA278C9-7F5B-45AD-321D-67023C2E0039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4835525"/>
            <a:ext cx="3905250" cy="1562100"/>
            <a:chOff x="3569" y="3046"/>
            <a:chExt cx="2460" cy="984"/>
          </a:xfrm>
        </p:grpSpPr>
        <p:pic>
          <p:nvPicPr>
            <p:cNvPr id="47110" name="Picture 38" descr="&#9;face.tiff                                                      000E82EDExtra                          BF316153:">
              <a:extLst>
                <a:ext uri="{FF2B5EF4-FFF2-40B4-BE49-F238E27FC236}">
                  <a16:creationId xmlns:a16="http://schemas.microsoft.com/office/drawing/2014/main" id="{8D8A59D2-D560-3BC7-0D16-16A414908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" y="3304"/>
              <a:ext cx="68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1" name="Picture 39" descr="&#9;face.tiff                                                      000E82EDExtra                          BF316153:">
              <a:extLst>
                <a:ext uri="{FF2B5EF4-FFF2-40B4-BE49-F238E27FC236}">
                  <a16:creationId xmlns:a16="http://schemas.microsoft.com/office/drawing/2014/main" id="{9BA7E053-153F-EC33-FCA4-6B53D462B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9"/>
            <a:stretch>
              <a:fillRect/>
            </a:stretch>
          </p:blipFill>
          <p:spPr bwMode="auto">
            <a:xfrm>
              <a:off x="4569" y="3046"/>
              <a:ext cx="146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12">
            <a:extLst>
              <a:ext uri="{FF2B5EF4-FFF2-40B4-BE49-F238E27FC236}">
                <a16:creationId xmlns:a16="http://schemas.microsoft.com/office/drawing/2014/main" id="{E55319BD-C66D-650C-67F5-4DF72F549E12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9625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</p:childTnLst>
        </p:cTn>
      </p:par>
    </p:tnLst>
    <p:bldLst>
      <p:bldP spid="8939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3">
            <a:extLst>
              <a:ext uri="{FF2B5EF4-FFF2-40B4-BE49-F238E27FC236}">
                <a16:creationId xmlns:a16="http://schemas.microsoft.com/office/drawing/2014/main" id="{60C7A1A2-0BE9-EF2F-6A0C-3A6774B49DA8}"/>
              </a:ext>
            </a:extLst>
          </p:cNvPr>
          <p:cNvGrpSpPr>
            <a:grpSpLocks/>
          </p:cNvGrpSpPr>
          <p:nvPr/>
        </p:nvGrpSpPr>
        <p:grpSpPr bwMode="auto">
          <a:xfrm>
            <a:off x="1651000" y="407988"/>
            <a:ext cx="1455738" cy="6191250"/>
            <a:chOff x="1040" y="257"/>
            <a:chExt cx="917" cy="3900"/>
          </a:xfrm>
        </p:grpSpPr>
        <p:sp>
          <p:nvSpPr>
            <p:cNvPr id="49161" name="AutoShape 5">
              <a:extLst>
                <a:ext uri="{FF2B5EF4-FFF2-40B4-BE49-F238E27FC236}">
                  <a16:creationId xmlns:a16="http://schemas.microsoft.com/office/drawing/2014/main" id="{729C09F4-7559-0A32-87B8-F9531D4B74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54" y="2152"/>
              <a:ext cx="3900" cy="110"/>
            </a:xfrm>
            <a:prstGeom prst="rightArrow">
              <a:avLst>
                <a:gd name="adj1" fmla="val 49093"/>
                <a:gd name="adj2" fmla="val 51885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9162" name="Group 7">
              <a:extLst>
                <a:ext uri="{FF2B5EF4-FFF2-40B4-BE49-F238E27FC236}">
                  <a16:creationId xmlns:a16="http://schemas.microsoft.com/office/drawing/2014/main" id="{D4B36AD4-BCD3-424A-71D9-0ED0B0754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2" y="3308"/>
              <a:ext cx="725" cy="288"/>
              <a:chOff x="1232" y="3308"/>
              <a:chExt cx="725" cy="288"/>
            </a:xfrm>
          </p:grpSpPr>
          <p:sp>
            <p:nvSpPr>
              <p:cNvPr id="49169" name="AutoShape 8">
                <a:extLst>
                  <a:ext uri="{FF2B5EF4-FFF2-40B4-BE49-F238E27FC236}">
                    <a16:creationId xmlns:a16="http://schemas.microsoft.com/office/drawing/2014/main" id="{4F1FE820-2EF4-6B89-7C6E-6DEB809EC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3402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17" name="Text Box 9">
                <a:extLst>
                  <a:ext uri="{FF2B5EF4-FFF2-40B4-BE49-F238E27FC236}">
                    <a16:creationId xmlns:a16="http://schemas.microsoft.com/office/drawing/2014/main" id="{BC255AE0-BF91-44D2-1CDC-6C78D28D8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3308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Facts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grpSp>
          <p:nvGrpSpPr>
            <p:cNvPr id="49163" name="Group 10">
              <a:extLst>
                <a:ext uri="{FF2B5EF4-FFF2-40B4-BE49-F238E27FC236}">
                  <a16:creationId xmlns:a16="http://schemas.microsoft.com/office/drawing/2014/main" id="{AED57644-386B-7D9B-8E45-2FE066404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2115"/>
              <a:ext cx="907" cy="288"/>
              <a:chOff x="1050" y="2115"/>
              <a:chExt cx="907" cy="288"/>
            </a:xfrm>
          </p:grpSpPr>
          <p:sp>
            <p:nvSpPr>
              <p:cNvPr id="49167" name="AutoShape 11">
                <a:extLst>
                  <a:ext uri="{FF2B5EF4-FFF2-40B4-BE49-F238E27FC236}">
                    <a16:creationId xmlns:a16="http://schemas.microsoft.com/office/drawing/2014/main" id="{D4295D3B-376C-45BD-74B6-1925A2DAA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" y="2205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20" name="Text Box 12">
                <a:extLst>
                  <a:ext uri="{FF2B5EF4-FFF2-40B4-BE49-F238E27FC236}">
                    <a16:creationId xmlns:a16="http://schemas.microsoft.com/office/drawing/2014/main" id="{0F245AEE-FFA7-9D1D-9244-FBC59441A5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0" y="2115"/>
                <a:ext cx="70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Process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  <p:grpSp>
          <p:nvGrpSpPr>
            <p:cNvPr id="49164" name="Group 13">
              <a:extLst>
                <a:ext uri="{FF2B5EF4-FFF2-40B4-BE49-F238E27FC236}">
                  <a16:creationId xmlns:a16="http://schemas.microsoft.com/office/drawing/2014/main" id="{71920A45-4633-DCFC-867A-92C89FFE9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" y="976"/>
              <a:ext cx="916" cy="288"/>
              <a:chOff x="1040" y="976"/>
              <a:chExt cx="916" cy="288"/>
            </a:xfrm>
          </p:grpSpPr>
          <p:sp>
            <p:nvSpPr>
              <p:cNvPr id="49165" name="AutoShape 14">
                <a:extLst>
                  <a:ext uri="{FF2B5EF4-FFF2-40B4-BE49-F238E27FC236}">
                    <a16:creationId xmlns:a16="http://schemas.microsoft.com/office/drawing/2014/main" id="{C12A1D78-AC4E-325C-03F5-63C7B50DA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" y="1062"/>
                <a:ext cx="118" cy="109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9023" name="Text Box 15">
                <a:extLst>
                  <a:ext uri="{FF2B5EF4-FFF2-40B4-BE49-F238E27FC236}">
                    <a16:creationId xmlns:a16="http://schemas.microsoft.com/office/drawing/2014/main" id="{3B4888CE-FFAE-AE38-25D6-007D43262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" y="976"/>
                <a:ext cx="7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Gesture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51CC8894-E067-E5F7-8909-E38541A7DADB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1685925"/>
            <a:ext cx="5956300" cy="1984375"/>
            <a:chOff x="2388" y="1069"/>
            <a:chExt cx="3752" cy="1250"/>
          </a:xfrm>
        </p:grpSpPr>
        <p:sp>
          <p:nvSpPr>
            <p:cNvPr id="49159" name="AutoShape 24">
              <a:extLst>
                <a:ext uri="{FF2B5EF4-FFF2-40B4-BE49-F238E27FC236}">
                  <a16:creationId xmlns:a16="http://schemas.microsoft.com/office/drawing/2014/main" id="{ED401E13-5CD4-3C0D-10AF-66D98D797A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032" y="1425"/>
              <a:ext cx="1250" cy="537"/>
            </a:xfrm>
            <a:prstGeom prst="curvedUpArrow">
              <a:avLst>
                <a:gd name="adj1" fmla="val 46555"/>
                <a:gd name="adj2" fmla="val 93110"/>
                <a:gd name="adj3" fmla="val 33333"/>
              </a:avLst>
            </a:prstGeom>
            <a:gradFill rotWithShape="0">
              <a:gsLst>
                <a:gs pos="0">
                  <a:srgbClr val="FF020B"/>
                </a:gs>
                <a:gs pos="100000">
                  <a:srgbClr val="66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9033" name="Text Box 25">
              <a:extLst>
                <a:ext uri="{FF2B5EF4-FFF2-40B4-BE49-F238E27FC236}">
                  <a16:creationId xmlns:a16="http://schemas.microsoft.com/office/drawing/2014/main" id="{A397AECC-8B99-CD57-2638-9E6906A3D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1569"/>
              <a:ext cx="2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disembodiment &amp; schematization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A2B12C52-DF55-31EB-BC99-EBF67E482385}"/>
              </a:ext>
            </a:extLst>
          </p:cNvPr>
          <p:cNvGrpSpPr>
            <a:grpSpLocks/>
          </p:cNvGrpSpPr>
          <p:nvPr/>
        </p:nvGrpSpPr>
        <p:grpSpPr bwMode="auto">
          <a:xfrm>
            <a:off x="3798888" y="3700463"/>
            <a:ext cx="4584700" cy="1984375"/>
            <a:chOff x="2393" y="2331"/>
            <a:chExt cx="2888" cy="1250"/>
          </a:xfrm>
        </p:grpSpPr>
        <p:sp>
          <p:nvSpPr>
            <p:cNvPr id="49157" name="AutoShape 26">
              <a:extLst>
                <a:ext uri="{FF2B5EF4-FFF2-40B4-BE49-F238E27FC236}">
                  <a16:creationId xmlns:a16="http://schemas.microsoft.com/office/drawing/2014/main" id="{08C052A7-8C23-45B0-2613-59F9CCB088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037" y="2687"/>
              <a:ext cx="1250" cy="537"/>
            </a:xfrm>
            <a:prstGeom prst="curvedUpArrow">
              <a:avLst>
                <a:gd name="adj1" fmla="val 46555"/>
                <a:gd name="adj2" fmla="val 93110"/>
                <a:gd name="adj3" fmla="val 33333"/>
              </a:avLst>
            </a:prstGeom>
            <a:gradFill rotWithShape="0">
              <a:gsLst>
                <a:gs pos="0">
                  <a:srgbClr val="6699FF"/>
                </a:gs>
                <a:gs pos="100000">
                  <a:srgbClr val="FDFECA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de-DE" altLang="en-US" sz="2400"/>
            </a:p>
          </p:txBody>
        </p:sp>
        <p:sp>
          <p:nvSpPr>
            <p:cNvPr id="939035" name="Text Box 27">
              <a:extLst>
                <a:ext uri="{FF2B5EF4-FFF2-40B4-BE49-F238E27FC236}">
                  <a16:creationId xmlns:a16="http://schemas.microsoft.com/office/drawing/2014/main" id="{A944A836-E578-C5E7-4445-4F1F6B9D6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2831"/>
              <a:ext cx="2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evaluation &amp; dissection</a:t>
              </a:r>
            </a:p>
          </p:txBody>
        </p:sp>
      </p:grpSp>
      <p:sp>
        <p:nvSpPr>
          <p:cNvPr id="21" name="Text Box 12">
            <a:extLst>
              <a:ext uri="{FF2B5EF4-FFF2-40B4-BE49-F238E27FC236}">
                <a16:creationId xmlns:a16="http://schemas.microsoft.com/office/drawing/2014/main" id="{82D5E176-71D4-046E-1F85-82FFC10DADF2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231900" y="7938"/>
            <a:ext cx="183356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Text Box 3">
            <a:extLst>
              <a:ext uri="{FF2B5EF4-FFF2-40B4-BE49-F238E27FC236}">
                <a16:creationId xmlns:a16="http://schemas.microsoft.com/office/drawing/2014/main" id="{BBDA3996-7AE8-7120-8519-32B31553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220663"/>
            <a:ext cx="747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Louis Hjelmslev‘s Babuschka-Principle</a:t>
            </a:r>
            <a:endParaRPr lang="de-CH" altLang="en-US" sz="2400">
              <a:latin typeface="Times" charset="0"/>
            </a:endParaRPr>
          </a:p>
        </p:txBody>
      </p:sp>
      <p:sp>
        <p:nvSpPr>
          <p:cNvPr id="896004" name="Text Box 4">
            <a:extLst>
              <a:ext uri="{FF2B5EF4-FFF2-40B4-BE49-F238E27FC236}">
                <a16:creationId xmlns:a16="http://schemas.microsoft.com/office/drawing/2014/main" id="{97CADE67-70B6-BFDB-05F2-6E538E83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4332288"/>
            <a:ext cx="51022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systems are boxed 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having components, which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are composed of sign subsystems, 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which are again composed of</a:t>
            </a:r>
          </a:p>
          <a:p>
            <a:pPr>
              <a:defRPr/>
            </a:pPr>
            <a:r>
              <a:rPr lang="de-CH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sign subsystems, etc.  </a:t>
            </a:r>
          </a:p>
        </p:txBody>
      </p:sp>
      <p:pic>
        <p:nvPicPr>
          <p:cNvPr id="896005" name="Picture 5" descr="Matrioshka.jpg                                                 00000816MaMuTh                         B652C206:">
            <a:extLst>
              <a:ext uri="{FF2B5EF4-FFF2-40B4-BE49-F238E27FC236}">
                <a16:creationId xmlns:a16="http://schemas.microsoft.com/office/drawing/2014/main" id="{03383357-E228-9977-22E2-77CA97C6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911225"/>
            <a:ext cx="59404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"/>
                                        <p:tgtEl>
                                          <p:spTgt spid="8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3" grpId="0" autoUpdateAnimBg="0"/>
      <p:bldP spid="8960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3070EDD-D925-C5F2-1BBE-6A333B8B3628}"/>
              </a:ext>
            </a:extLst>
          </p:cNvPr>
          <p:cNvGrpSpPr>
            <a:grpSpLocks/>
          </p:cNvGrpSpPr>
          <p:nvPr/>
        </p:nvGrpSpPr>
        <p:grpSpPr bwMode="auto">
          <a:xfrm>
            <a:off x="1725613" y="2922588"/>
            <a:ext cx="4148137" cy="2392362"/>
            <a:chOff x="1087" y="1461"/>
            <a:chExt cx="2614" cy="1507"/>
          </a:xfrm>
        </p:grpSpPr>
        <p:grpSp>
          <p:nvGrpSpPr>
            <p:cNvPr id="53277" name="Group 4">
              <a:extLst>
                <a:ext uri="{FF2B5EF4-FFF2-40B4-BE49-F238E27FC236}">
                  <a16:creationId xmlns:a16="http://schemas.microsoft.com/office/drawing/2014/main" id="{7B10844E-FC0C-C70B-79FA-B454A3077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" y="2536"/>
              <a:ext cx="2614" cy="432"/>
              <a:chOff x="2709" y="3602"/>
              <a:chExt cx="2955" cy="564"/>
            </a:xfrm>
          </p:grpSpPr>
          <p:sp>
            <p:nvSpPr>
              <p:cNvPr id="887813" name="AutoShape 5">
                <a:extLst>
                  <a:ext uri="{FF2B5EF4-FFF2-40B4-BE49-F238E27FC236}">
                    <a16:creationId xmlns:a16="http://schemas.microsoft.com/office/drawing/2014/main" id="{827731CF-6D5A-D2BE-97F0-F4B44220F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Expression</a:t>
                </a:r>
              </a:p>
            </p:txBody>
          </p:sp>
          <p:sp>
            <p:nvSpPr>
              <p:cNvPr id="887814" name="AutoShape 6">
                <a:extLst>
                  <a:ext uri="{FF2B5EF4-FFF2-40B4-BE49-F238E27FC236}">
                    <a16:creationId xmlns:a16="http://schemas.microsoft.com/office/drawing/2014/main" id="{60B7A2E6-159F-A66B-36A7-3C7BE124C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2" y="3602"/>
                <a:ext cx="1047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Signification</a:t>
                </a:r>
              </a:p>
            </p:txBody>
          </p:sp>
          <p:sp>
            <p:nvSpPr>
              <p:cNvPr id="887815" name="AutoShape 7">
                <a:extLst>
                  <a:ext uri="{FF2B5EF4-FFF2-40B4-BE49-F238E27FC236}">
                    <a16:creationId xmlns:a16="http://schemas.microsoft.com/office/drawing/2014/main" id="{E671C574-054A-8D7C-56B9-FEC333175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602"/>
                <a:ext cx="1049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solidFill>
                      <a:srgbClr val="000066"/>
                    </a:solidFill>
                    <a:latin typeface="Times" charset="0"/>
                    <a:ea typeface="Osaka" charset="-128"/>
                    <a:cs typeface="Osaka" charset="-128"/>
                  </a:rPr>
                  <a:t>Content</a:t>
                </a:r>
              </a:p>
            </p:txBody>
          </p:sp>
        </p:grpSp>
        <p:sp>
          <p:nvSpPr>
            <p:cNvPr id="53278" name="AutoShape 8">
              <a:extLst>
                <a:ext uri="{FF2B5EF4-FFF2-40B4-BE49-F238E27FC236}">
                  <a16:creationId xmlns:a16="http://schemas.microsoft.com/office/drawing/2014/main" id="{0A9810A9-1AF4-29DA-A784-68BD204DF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20" y="1924"/>
              <a:ext cx="1133" cy="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4 w 21600"/>
                <a:gd name="T13" fmla="*/ 5400 h 21600"/>
                <a:gd name="T14" fmla="*/ 18893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7817" name="Rectangle 9">
            <a:extLst>
              <a:ext uri="{FF2B5EF4-FFF2-40B4-BE49-F238E27FC236}">
                <a16:creationId xmlns:a16="http://schemas.microsoft.com/office/drawing/2014/main" id="{AD1F4DF6-FC24-530D-CC91-024461A0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629025"/>
            <a:ext cx="1677988" cy="3667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solidFill>
                  <a:schemeClr val="bg1"/>
                </a:solidFill>
                <a:latin typeface="Times" charset="0"/>
                <a:ea typeface="Osaka" pitchFamily="4" charset="-128"/>
              </a:rPr>
              <a:t>Connotation</a:t>
            </a:r>
            <a:endParaRPr lang="en-US" altLang="en-US">
              <a:solidFill>
                <a:schemeClr val="tx2"/>
              </a:solidFill>
              <a:latin typeface="Times" charset="0"/>
              <a:ea typeface="Osaka" pitchFamily="4" charset="-128"/>
            </a:endParaRPr>
          </a:p>
        </p:txBody>
      </p:sp>
      <p:sp>
        <p:nvSpPr>
          <p:cNvPr id="887825" name="Text Box 17">
            <a:extLst>
              <a:ext uri="{FF2B5EF4-FFF2-40B4-BE49-F238E27FC236}">
                <a16:creationId xmlns:a16="http://schemas.microsoft.com/office/drawing/2014/main" id="{79967217-209C-A393-35BF-C8B57177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7086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CH" altLang="en-US" sz="1800">
                <a:latin typeface="Times" charset="0"/>
              </a:rPr>
              <a:t>„Firework“</a:t>
            </a:r>
            <a:endParaRPr lang="de-CH" altLang="en-US" sz="2400">
              <a:latin typeface="Times" charset="0"/>
            </a:endParaRPr>
          </a:p>
        </p:txBody>
      </p:sp>
      <p:graphicFrame>
        <p:nvGraphicFramePr>
          <p:cNvPr id="887826" name="Object 2">
            <a:extLst>
              <a:ext uri="{FF2B5EF4-FFF2-40B4-BE49-F238E27FC236}">
                <a16:creationId xmlns:a16="http://schemas.microsoft.com/office/drawing/2014/main" id="{8779EB0A-B6E3-20CC-F29E-37E28A703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1225" y="5514975"/>
          <a:ext cx="7159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8800" imgH="2540000" progId="MS_ClipArt_Gallery">
                  <p:embed/>
                </p:oleObj>
              </mc:Choice>
              <mc:Fallback>
                <p:oleObj r:id="rId3" imgW="1828800" imgH="2540000" progId="MS_ClipArt_Gallery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514975"/>
                        <a:ext cx="7159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9">
            <a:extLst>
              <a:ext uri="{FF2B5EF4-FFF2-40B4-BE49-F238E27FC236}">
                <a16:creationId xmlns:a16="http://schemas.microsoft.com/office/drawing/2014/main" id="{E63D2292-5008-8A63-DD5F-08513C8362EB}"/>
              </a:ext>
            </a:extLst>
          </p:cNvPr>
          <p:cNvGrpSpPr>
            <a:grpSpLocks/>
          </p:cNvGrpSpPr>
          <p:nvPr/>
        </p:nvGrpSpPr>
        <p:grpSpPr bwMode="auto">
          <a:xfrm>
            <a:off x="4592638" y="5545138"/>
            <a:ext cx="2027237" cy="731837"/>
            <a:chOff x="2894" y="3493"/>
            <a:chExt cx="1277" cy="461"/>
          </a:xfrm>
        </p:grpSpPr>
        <p:sp>
          <p:nvSpPr>
            <p:cNvPr id="53262" name="Freeform 20">
              <a:extLst>
                <a:ext uri="{FF2B5EF4-FFF2-40B4-BE49-F238E27FC236}">
                  <a16:creationId xmlns:a16="http://schemas.microsoft.com/office/drawing/2014/main" id="{42B27629-0132-E8A5-D37E-C2D1574F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3564"/>
              <a:ext cx="57" cy="390"/>
            </a:xfrm>
            <a:custGeom>
              <a:avLst/>
              <a:gdLst>
                <a:gd name="T0" fmla="*/ 27 w 57"/>
                <a:gd name="T1" fmla="*/ 0 h 390"/>
                <a:gd name="T2" fmla="*/ 31 w 57"/>
                <a:gd name="T3" fmla="*/ 8 h 390"/>
                <a:gd name="T4" fmla="*/ 36 w 57"/>
                <a:gd name="T5" fmla="*/ 24 h 390"/>
                <a:gd name="T6" fmla="*/ 39 w 57"/>
                <a:gd name="T7" fmla="*/ 36 h 390"/>
                <a:gd name="T8" fmla="*/ 43 w 57"/>
                <a:gd name="T9" fmla="*/ 50 h 390"/>
                <a:gd name="T10" fmla="*/ 46 w 57"/>
                <a:gd name="T11" fmla="*/ 64 h 390"/>
                <a:gd name="T12" fmla="*/ 48 w 57"/>
                <a:gd name="T13" fmla="*/ 79 h 390"/>
                <a:gd name="T14" fmla="*/ 51 w 57"/>
                <a:gd name="T15" fmla="*/ 95 h 390"/>
                <a:gd name="T16" fmla="*/ 53 w 57"/>
                <a:gd name="T17" fmla="*/ 114 h 390"/>
                <a:gd name="T18" fmla="*/ 55 w 57"/>
                <a:gd name="T19" fmla="*/ 128 h 390"/>
                <a:gd name="T20" fmla="*/ 55 w 57"/>
                <a:gd name="T21" fmla="*/ 145 h 390"/>
                <a:gd name="T22" fmla="*/ 57 w 57"/>
                <a:gd name="T23" fmla="*/ 160 h 390"/>
                <a:gd name="T24" fmla="*/ 57 w 57"/>
                <a:gd name="T25" fmla="*/ 179 h 390"/>
                <a:gd name="T26" fmla="*/ 57 w 57"/>
                <a:gd name="T27" fmla="*/ 198 h 390"/>
                <a:gd name="T28" fmla="*/ 57 w 57"/>
                <a:gd name="T29" fmla="*/ 217 h 390"/>
                <a:gd name="T30" fmla="*/ 55 w 57"/>
                <a:gd name="T31" fmla="*/ 233 h 390"/>
                <a:gd name="T32" fmla="*/ 55 w 57"/>
                <a:gd name="T33" fmla="*/ 247 h 390"/>
                <a:gd name="T34" fmla="*/ 51 w 57"/>
                <a:gd name="T35" fmla="*/ 264 h 390"/>
                <a:gd name="T36" fmla="*/ 50 w 57"/>
                <a:gd name="T37" fmla="*/ 280 h 390"/>
                <a:gd name="T38" fmla="*/ 48 w 57"/>
                <a:gd name="T39" fmla="*/ 297 h 390"/>
                <a:gd name="T40" fmla="*/ 44 w 57"/>
                <a:gd name="T41" fmla="*/ 312 h 390"/>
                <a:gd name="T42" fmla="*/ 41 w 57"/>
                <a:gd name="T43" fmla="*/ 328 h 390"/>
                <a:gd name="T44" fmla="*/ 38 w 57"/>
                <a:gd name="T45" fmla="*/ 342 h 390"/>
                <a:gd name="T46" fmla="*/ 32 w 57"/>
                <a:gd name="T47" fmla="*/ 357 h 390"/>
                <a:gd name="T48" fmla="*/ 27 w 57"/>
                <a:gd name="T49" fmla="*/ 371 h 390"/>
                <a:gd name="T50" fmla="*/ 20 w 57"/>
                <a:gd name="T51" fmla="*/ 387 h 390"/>
                <a:gd name="T52" fmla="*/ 20 w 57"/>
                <a:gd name="T53" fmla="*/ 390 h 390"/>
                <a:gd name="T54" fmla="*/ 0 w 57"/>
                <a:gd name="T55" fmla="*/ 382 h 390"/>
                <a:gd name="T56" fmla="*/ 5 w 57"/>
                <a:gd name="T57" fmla="*/ 370 h 390"/>
                <a:gd name="T58" fmla="*/ 12 w 57"/>
                <a:gd name="T59" fmla="*/ 356 h 390"/>
                <a:gd name="T60" fmla="*/ 15 w 57"/>
                <a:gd name="T61" fmla="*/ 342 h 390"/>
                <a:gd name="T62" fmla="*/ 20 w 57"/>
                <a:gd name="T63" fmla="*/ 326 h 390"/>
                <a:gd name="T64" fmla="*/ 24 w 57"/>
                <a:gd name="T65" fmla="*/ 309 h 390"/>
                <a:gd name="T66" fmla="*/ 27 w 57"/>
                <a:gd name="T67" fmla="*/ 293 h 390"/>
                <a:gd name="T68" fmla="*/ 31 w 57"/>
                <a:gd name="T69" fmla="*/ 278 h 390"/>
                <a:gd name="T70" fmla="*/ 32 w 57"/>
                <a:gd name="T71" fmla="*/ 259 h 390"/>
                <a:gd name="T72" fmla="*/ 34 w 57"/>
                <a:gd name="T73" fmla="*/ 242 h 390"/>
                <a:gd name="T74" fmla="*/ 36 w 57"/>
                <a:gd name="T75" fmla="*/ 224 h 390"/>
                <a:gd name="T76" fmla="*/ 36 w 57"/>
                <a:gd name="T77" fmla="*/ 209 h 390"/>
                <a:gd name="T78" fmla="*/ 36 w 57"/>
                <a:gd name="T79" fmla="*/ 195 h 390"/>
                <a:gd name="T80" fmla="*/ 36 w 57"/>
                <a:gd name="T81" fmla="*/ 178 h 390"/>
                <a:gd name="T82" fmla="*/ 36 w 57"/>
                <a:gd name="T83" fmla="*/ 159 h 390"/>
                <a:gd name="T84" fmla="*/ 34 w 57"/>
                <a:gd name="T85" fmla="*/ 141 h 390"/>
                <a:gd name="T86" fmla="*/ 32 w 57"/>
                <a:gd name="T87" fmla="*/ 124 h 390"/>
                <a:gd name="T88" fmla="*/ 31 w 57"/>
                <a:gd name="T89" fmla="*/ 105 h 390"/>
                <a:gd name="T90" fmla="*/ 29 w 57"/>
                <a:gd name="T91" fmla="*/ 88 h 390"/>
                <a:gd name="T92" fmla="*/ 25 w 57"/>
                <a:gd name="T93" fmla="*/ 72 h 390"/>
                <a:gd name="T94" fmla="*/ 22 w 57"/>
                <a:gd name="T95" fmla="*/ 57 h 390"/>
                <a:gd name="T96" fmla="*/ 17 w 57"/>
                <a:gd name="T97" fmla="*/ 39 h 390"/>
                <a:gd name="T98" fmla="*/ 12 w 57"/>
                <a:gd name="T99" fmla="*/ 24 h 390"/>
                <a:gd name="T100" fmla="*/ 6 w 57"/>
                <a:gd name="T101" fmla="*/ 10 h 390"/>
                <a:gd name="T102" fmla="*/ 27 w 57"/>
                <a:gd name="T103" fmla="*/ 0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"/>
                <a:gd name="T157" fmla="*/ 0 h 390"/>
                <a:gd name="T158" fmla="*/ 57 w 57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" h="390">
                  <a:moveTo>
                    <a:pt x="27" y="0"/>
                  </a:moveTo>
                  <a:lnTo>
                    <a:pt x="31" y="8"/>
                  </a:lnTo>
                  <a:lnTo>
                    <a:pt x="36" y="24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46" y="64"/>
                  </a:lnTo>
                  <a:lnTo>
                    <a:pt x="48" y="79"/>
                  </a:lnTo>
                  <a:lnTo>
                    <a:pt x="51" y="95"/>
                  </a:lnTo>
                  <a:lnTo>
                    <a:pt x="53" y="114"/>
                  </a:lnTo>
                  <a:lnTo>
                    <a:pt x="55" y="128"/>
                  </a:lnTo>
                  <a:lnTo>
                    <a:pt x="55" y="145"/>
                  </a:lnTo>
                  <a:lnTo>
                    <a:pt x="57" y="160"/>
                  </a:lnTo>
                  <a:lnTo>
                    <a:pt x="57" y="179"/>
                  </a:lnTo>
                  <a:lnTo>
                    <a:pt x="57" y="198"/>
                  </a:lnTo>
                  <a:lnTo>
                    <a:pt x="57" y="217"/>
                  </a:lnTo>
                  <a:lnTo>
                    <a:pt x="55" y="233"/>
                  </a:lnTo>
                  <a:lnTo>
                    <a:pt x="55" y="247"/>
                  </a:lnTo>
                  <a:lnTo>
                    <a:pt x="51" y="264"/>
                  </a:lnTo>
                  <a:lnTo>
                    <a:pt x="50" y="280"/>
                  </a:lnTo>
                  <a:lnTo>
                    <a:pt x="48" y="297"/>
                  </a:lnTo>
                  <a:lnTo>
                    <a:pt x="44" y="312"/>
                  </a:lnTo>
                  <a:lnTo>
                    <a:pt x="41" y="328"/>
                  </a:lnTo>
                  <a:lnTo>
                    <a:pt x="38" y="342"/>
                  </a:lnTo>
                  <a:lnTo>
                    <a:pt x="32" y="357"/>
                  </a:lnTo>
                  <a:lnTo>
                    <a:pt x="27" y="371"/>
                  </a:lnTo>
                  <a:lnTo>
                    <a:pt x="20" y="387"/>
                  </a:lnTo>
                  <a:lnTo>
                    <a:pt x="20" y="390"/>
                  </a:lnTo>
                  <a:lnTo>
                    <a:pt x="0" y="382"/>
                  </a:lnTo>
                  <a:lnTo>
                    <a:pt x="5" y="370"/>
                  </a:lnTo>
                  <a:lnTo>
                    <a:pt x="12" y="356"/>
                  </a:lnTo>
                  <a:lnTo>
                    <a:pt x="15" y="342"/>
                  </a:lnTo>
                  <a:lnTo>
                    <a:pt x="20" y="326"/>
                  </a:lnTo>
                  <a:lnTo>
                    <a:pt x="24" y="309"/>
                  </a:lnTo>
                  <a:lnTo>
                    <a:pt x="27" y="293"/>
                  </a:lnTo>
                  <a:lnTo>
                    <a:pt x="31" y="278"/>
                  </a:lnTo>
                  <a:lnTo>
                    <a:pt x="32" y="259"/>
                  </a:lnTo>
                  <a:lnTo>
                    <a:pt x="34" y="242"/>
                  </a:lnTo>
                  <a:lnTo>
                    <a:pt x="36" y="224"/>
                  </a:lnTo>
                  <a:lnTo>
                    <a:pt x="36" y="209"/>
                  </a:lnTo>
                  <a:lnTo>
                    <a:pt x="36" y="195"/>
                  </a:lnTo>
                  <a:lnTo>
                    <a:pt x="36" y="178"/>
                  </a:lnTo>
                  <a:lnTo>
                    <a:pt x="36" y="159"/>
                  </a:lnTo>
                  <a:lnTo>
                    <a:pt x="34" y="141"/>
                  </a:lnTo>
                  <a:lnTo>
                    <a:pt x="32" y="124"/>
                  </a:lnTo>
                  <a:lnTo>
                    <a:pt x="31" y="105"/>
                  </a:lnTo>
                  <a:lnTo>
                    <a:pt x="29" y="88"/>
                  </a:lnTo>
                  <a:lnTo>
                    <a:pt x="25" y="72"/>
                  </a:lnTo>
                  <a:lnTo>
                    <a:pt x="22" y="57"/>
                  </a:lnTo>
                  <a:lnTo>
                    <a:pt x="17" y="39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21">
              <a:extLst>
                <a:ext uri="{FF2B5EF4-FFF2-40B4-BE49-F238E27FC236}">
                  <a16:creationId xmlns:a16="http://schemas.microsoft.com/office/drawing/2014/main" id="{AEE0EF02-6353-0B17-6E8A-3C3B4514B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3586"/>
              <a:ext cx="49" cy="348"/>
            </a:xfrm>
            <a:custGeom>
              <a:avLst/>
              <a:gdLst>
                <a:gd name="T0" fmla="*/ 26 w 49"/>
                <a:gd name="T1" fmla="*/ 0 h 348"/>
                <a:gd name="T2" fmla="*/ 31 w 49"/>
                <a:gd name="T3" fmla="*/ 14 h 348"/>
                <a:gd name="T4" fmla="*/ 35 w 49"/>
                <a:gd name="T5" fmla="*/ 28 h 348"/>
                <a:gd name="T6" fmla="*/ 38 w 49"/>
                <a:gd name="T7" fmla="*/ 42 h 348"/>
                <a:gd name="T8" fmla="*/ 40 w 49"/>
                <a:gd name="T9" fmla="*/ 57 h 348"/>
                <a:gd name="T10" fmla="*/ 44 w 49"/>
                <a:gd name="T11" fmla="*/ 73 h 348"/>
                <a:gd name="T12" fmla="*/ 45 w 49"/>
                <a:gd name="T13" fmla="*/ 92 h 348"/>
                <a:gd name="T14" fmla="*/ 47 w 49"/>
                <a:gd name="T15" fmla="*/ 106 h 348"/>
                <a:gd name="T16" fmla="*/ 47 w 49"/>
                <a:gd name="T17" fmla="*/ 123 h 348"/>
                <a:gd name="T18" fmla="*/ 49 w 49"/>
                <a:gd name="T19" fmla="*/ 138 h 348"/>
                <a:gd name="T20" fmla="*/ 49 w 49"/>
                <a:gd name="T21" fmla="*/ 157 h 348"/>
                <a:gd name="T22" fmla="*/ 49 w 49"/>
                <a:gd name="T23" fmla="*/ 176 h 348"/>
                <a:gd name="T24" fmla="*/ 49 w 49"/>
                <a:gd name="T25" fmla="*/ 195 h 348"/>
                <a:gd name="T26" fmla="*/ 47 w 49"/>
                <a:gd name="T27" fmla="*/ 211 h 348"/>
                <a:gd name="T28" fmla="*/ 47 w 49"/>
                <a:gd name="T29" fmla="*/ 225 h 348"/>
                <a:gd name="T30" fmla="*/ 44 w 49"/>
                <a:gd name="T31" fmla="*/ 242 h 348"/>
                <a:gd name="T32" fmla="*/ 42 w 49"/>
                <a:gd name="T33" fmla="*/ 258 h 348"/>
                <a:gd name="T34" fmla="*/ 40 w 49"/>
                <a:gd name="T35" fmla="*/ 275 h 348"/>
                <a:gd name="T36" fmla="*/ 37 w 49"/>
                <a:gd name="T37" fmla="*/ 290 h 348"/>
                <a:gd name="T38" fmla="*/ 33 w 49"/>
                <a:gd name="T39" fmla="*/ 306 h 348"/>
                <a:gd name="T40" fmla="*/ 30 w 49"/>
                <a:gd name="T41" fmla="*/ 320 h 348"/>
                <a:gd name="T42" fmla="*/ 24 w 49"/>
                <a:gd name="T43" fmla="*/ 335 h 348"/>
                <a:gd name="T44" fmla="*/ 19 w 49"/>
                <a:gd name="T45" fmla="*/ 348 h 348"/>
                <a:gd name="T46" fmla="*/ 0 w 49"/>
                <a:gd name="T47" fmla="*/ 337 h 348"/>
                <a:gd name="T48" fmla="*/ 4 w 49"/>
                <a:gd name="T49" fmla="*/ 334 h 348"/>
                <a:gd name="T50" fmla="*/ 7 w 49"/>
                <a:gd name="T51" fmla="*/ 320 h 348"/>
                <a:gd name="T52" fmla="*/ 12 w 49"/>
                <a:gd name="T53" fmla="*/ 304 h 348"/>
                <a:gd name="T54" fmla="*/ 16 w 49"/>
                <a:gd name="T55" fmla="*/ 287 h 348"/>
                <a:gd name="T56" fmla="*/ 19 w 49"/>
                <a:gd name="T57" fmla="*/ 271 h 348"/>
                <a:gd name="T58" fmla="*/ 23 w 49"/>
                <a:gd name="T59" fmla="*/ 256 h 348"/>
                <a:gd name="T60" fmla="*/ 24 w 49"/>
                <a:gd name="T61" fmla="*/ 237 h 348"/>
                <a:gd name="T62" fmla="*/ 26 w 49"/>
                <a:gd name="T63" fmla="*/ 220 h 348"/>
                <a:gd name="T64" fmla="*/ 28 w 49"/>
                <a:gd name="T65" fmla="*/ 202 h 348"/>
                <a:gd name="T66" fmla="*/ 28 w 49"/>
                <a:gd name="T67" fmla="*/ 187 h 348"/>
                <a:gd name="T68" fmla="*/ 28 w 49"/>
                <a:gd name="T69" fmla="*/ 173 h 348"/>
                <a:gd name="T70" fmla="*/ 28 w 49"/>
                <a:gd name="T71" fmla="*/ 156 h 348"/>
                <a:gd name="T72" fmla="*/ 28 w 49"/>
                <a:gd name="T73" fmla="*/ 137 h 348"/>
                <a:gd name="T74" fmla="*/ 26 w 49"/>
                <a:gd name="T75" fmla="*/ 119 h 348"/>
                <a:gd name="T76" fmla="*/ 24 w 49"/>
                <a:gd name="T77" fmla="*/ 102 h 348"/>
                <a:gd name="T78" fmla="*/ 23 w 49"/>
                <a:gd name="T79" fmla="*/ 83 h 348"/>
                <a:gd name="T80" fmla="*/ 21 w 49"/>
                <a:gd name="T81" fmla="*/ 66 h 348"/>
                <a:gd name="T82" fmla="*/ 18 w 49"/>
                <a:gd name="T83" fmla="*/ 50 h 348"/>
                <a:gd name="T84" fmla="*/ 14 w 49"/>
                <a:gd name="T85" fmla="*/ 35 h 348"/>
                <a:gd name="T86" fmla="*/ 9 w 49"/>
                <a:gd name="T87" fmla="*/ 17 h 348"/>
                <a:gd name="T88" fmla="*/ 5 w 49"/>
                <a:gd name="T89" fmla="*/ 9 h 348"/>
                <a:gd name="T90" fmla="*/ 26 w 49"/>
                <a:gd name="T91" fmla="*/ 0 h 3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"/>
                <a:gd name="T139" fmla="*/ 0 h 348"/>
                <a:gd name="T140" fmla="*/ 49 w 49"/>
                <a:gd name="T141" fmla="*/ 348 h 3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" h="348">
                  <a:moveTo>
                    <a:pt x="26" y="0"/>
                  </a:moveTo>
                  <a:lnTo>
                    <a:pt x="31" y="14"/>
                  </a:lnTo>
                  <a:lnTo>
                    <a:pt x="35" y="28"/>
                  </a:lnTo>
                  <a:lnTo>
                    <a:pt x="38" y="42"/>
                  </a:lnTo>
                  <a:lnTo>
                    <a:pt x="40" y="57"/>
                  </a:lnTo>
                  <a:lnTo>
                    <a:pt x="44" y="73"/>
                  </a:lnTo>
                  <a:lnTo>
                    <a:pt x="45" y="92"/>
                  </a:lnTo>
                  <a:lnTo>
                    <a:pt x="47" y="106"/>
                  </a:lnTo>
                  <a:lnTo>
                    <a:pt x="47" y="123"/>
                  </a:lnTo>
                  <a:lnTo>
                    <a:pt x="49" y="138"/>
                  </a:lnTo>
                  <a:lnTo>
                    <a:pt x="49" y="157"/>
                  </a:lnTo>
                  <a:lnTo>
                    <a:pt x="49" y="176"/>
                  </a:lnTo>
                  <a:lnTo>
                    <a:pt x="49" y="195"/>
                  </a:lnTo>
                  <a:lnTo>
                    <a:pt x="47" y="211"/>
                  </a:lnTo>
                  <a:lnTo>
                    <a:pt x="47" y="225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40" y="275"/>
                  </a:lnTo>
                  <a:lnTo>
                    <a:pt x="37" y="290"/>
                  </a:lnTo>
                  <a:lnTo>
                    <a:pt x="33" y="306"/>
                  </a:lnTo>
                  <a:lnTo>
                    <a:pt x="30" y="320"/>
                  </a:lnTo>
                  <a:lnTo>
                    <a:pt x="24" y="335"/>
                  </a:lnTo>
                  <a:lnTo>
                    <a:pt x="19" y="348"/>
                  </a:lnTo>
                  <a:lnTo>
                    <a:pt x="0" y="337"/>
                  </a:lnTo>
                  <a:lnTo>
                    <a:pt x="4" y="334"/>
                  </a:lnTo>
                  <a:lnTo>
                    <a:pt x="7" y="320"/>
                  </a:lnTo>
                  <a:lnTo>
                    <a:pt x="12" y="304"/>
                  </a:lnTo>
                  <a:lnTo>
                    <a:pt x="16" y="287"/>
                  </a:lnTo>
                  <a:lnTo>
                    <a:pt x="19" y="271"/>
                  </a:lnTo>
                  <a:lnTo>
                    <a:pt x="23" y="256"/>
                  </a:lnTo>
                  <a:lnTo>
                    <a:pt x="24" y="237"/>
                  </a:lnTo>
                  <a:lnTo>
                    <a:pt x="26" y="220"/>
                  </a:lnTo>
                  <a:lnTo>
                    <a:pt x="28" y="202"/>
                  </a:lnTo>
                  <a:lnTo>
                    <a:pt x="28" y="187"/>
                  </a:lnTo>
                  <a:lnTo>
                    <a:pt x="28" y="173"/>
                  </a:lnTo>
                  <a:lnTo>
                    <a:pt x="28" y="156"/>
                  </a:lnTo>
                  <a:lnTo>
                    <a:pt x="28" y="137"/>
                  </a:lnTo>
                  <a:lnTo>
                    <a:pt x="26" y="119"/>
                  </a:lnTo>
                  <a:lnTo>
                    <a:pt x="24" y="102"/>
                  </a:lnTo>
                  <a:lnTo>
                    <a:pt x="23" y="83"/>
                  </a:lnTo>
                  <a:lnTo>
                    <a:pt x="21" y="66"/>
                  </a:lnTo>
                  <a:lnTo>
                    <a:pt x="18" y="50"/>
                  </a:lnTo>
                  <a:lnTo>
                    <a:pt x="14" y="35"/>
                  </a:lnTo>
                  <a:lnTo>
                    <a:pt x="9" y="17"/>
                  </a:lnTo>
                  <a:lnTo>
                    <a:pt x="5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22">
              <a:extLst>
                <a:ext uri="{FF2B5EF4-FFF2-40B4-BE49-F238E27FC236}">
                  <a16:creationId xmlns:a16="http://schemas.microsoft.com/office/drawing/2014/main" id="{0263498F-8D69-B0AD-70DC-F01FE9BA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3607"/>
              <a:ext cx="42" cy="304"/>
            </a:xfrm>
            <a:custGeom>
              <a:avLst/>
              <a:gdLst>
                <a:gd name="T0" fmla="*/ 28 w 42"/>
                <a:gd name="T1" fmla="*/ 7 h 304"/>
                <a:gd name="T2" fmla="*/ 31 w 42"/>
                <a:gd name="T3" fmla="*/ 21 h 304"/>
                <a:gd name="T4" fmla="*/ 33 w 42"/>
                <a:gd name="T5" fmla="*/ 36 h 304"/>
                <a:gd name="T6" fmla="*/ 37 w 42"/>
                <a:gd name="T7" fmla="*/ 52 h 304"/>
                <a:gd name="T8" fmla="*/ 38 w 42"/>
                <a:gd name="T9" fmla="*/ 71 h 304"/>
                <a:gd name="T10" fmla="*/ 40 w 42"/>
                <a:gd name="T11" fmla="*/ 85 h 304"/>
                <a:gd name="T12" fmla="*/ 40 w 42"/>
                <a:gd name="T13" fmla="*/ 102 h 304"/>
                <a:gd name="T14" fmla="*/ 42 w 42"/>
                <a:gd name="T15" fmla="*/ 117 h 304"/>
                <a:gd name="T16" fmla="*/ 42 w 42"/>
                <a:gd name="T17" fmla="*/ 136 h 304"/>
                <a:gd name="T18" fmla="*/ 42 w 42"/>
                <a:gd name="T19" fmla="*/ 157 h 304"/>
                <a:gd name="T20" fmla="*/ 42 w 42"/>
                <a:gd name="T21" fmla="*/ 174 h 304"/>
                <a:gd name="T22" fmla="*/ 40 w 42"/>
                <a:gd name="T23" fmla="*/ 190 h 304"/>
                <a:gd name="T24" fmla="*/ 40 w 42"/>
                <a:gd name="T25" fmla="*/ 204 h 304"/>
                <a:gd name="T26" fmla="*/ 37 w 42"/>
                <a:gd name="T27" fmla="*/ 221 h 304"/>
                <a:gd name="T28" fmla="*/ 35 w 42"/>
                <a:gd name="T29" fmla="*/ 237 h 304"/>
                <a:gd name="T30" fmla="*/ 33 w 42"/>
                <a:gd name="T31" fmla="*/ 254 h 304"/>
                <a:gd name="T32" fmla="*/ 30 w 42"/>
                <a:gd name="T33" fmla="*/ 269 h 304"/>
                <a:gd name="T34" fmla="*/ 26 w 42"/>
                <a:gd name="T35" fmla="*/ 285 h 304"/>
                <a:gd name="T36" fmla="*/ 23 w 42"/>
                <a:gd name="T37" fmla="*/ 299 h 304"/>
                <a:gd name="T38" fmla="*/ 21 w 42"/>
                <a:gd name="T39" fmla="*/ 304 h 304"/>
                <a:gd name="T40" fmla="*/ 0 w 42"/>
                <a:gd name="T41" fmla="*/ 295 h 304"/>
                <a:gd name="T42" fmla="*/ 6 w 42"/>
                <a:gd name="T43" fmla="*/ 283 h 304"/>
                <a:gd name="T44" fmla="*/ 9 w 42"/>
                <a:gd name="T45" fmla="*/ 266 h 304"/>
                <a:gd name="T46" fmla="*/ 12 w 42"/>
                <a:gd name="T47" fmla="*/ 250 h 304"/>
                <a:gd name="T48" fmla="*/ 16 w 42"/>
                <a:gd name="T49" fmla="*/ 235 h 304"/>
                <a:gd name="T50" fmla="*/ 18 w 42"/>
                <a:gd name="T51" fmla="*/ 216 h 304"/>
                <a:gd name="T52" fmla="*/ 19 w 42"/>
                <a:gd name="T53" fmla="*/ 199 h 304"/>
                <a:gd name="T54" fmla="*/ 21 w 42"/>
                <a:gd name="T55" fmla="*/ 181 h 304"/>
                <a:gd name="T56" fmla="*/ 21 w 42"/>
                <a:gd name="T57" fmla="*/ 166 h 304"/>
                <a:gd name="T58" fmla="*/ 21 w 42"/>
                <a:gd name="T59" fmla="*/ 152 h 304"/>
                <a:gd name="T60" fmla="*/ 21 w 42"/>
                <a:gd name="T61" fmla="*/ 135 h 304"/>
                <a:gd name="T62" fmla="*/ 21 w 42"/>
                <a:gd name="T63" fmla="*/ 116 h 304"/>
                <a:gd name="T64" fmla="*/ 19 w 42"/>
                <a:gd name="T65" fmla="*/ 98 h 304"/>
                <a:gd name="T66" fmla="*/ 18 w 42"/>
                <a:gd name="T67" fmla="*/ 81 h 304"/>
                <a:gd name="T68" fmla="*/ 16 w 42"/>
                <a:gd name="T69" fmla="*/ 62 h 304"/>
                <a:gd name="T70" fmla="*/ 14 w 42"/>
                <a:gd name="T71" fmla="*/ 45 h 304"/>
                <a:gd name="T72" fmla="*/ 11 w 42"/>
                <a:gd name="T73" fmla="*/ 29 h 304"/>
                <a:gd name="T74" fmla="*/ 7 w 42"/>
                <a:gd name="T75" fmla="*/ 14 h 304"/>
                <a:gd name="T76" fmla="*/ 6 w 42"/>
                <a:gd name="T77" fmla="*/ 8 h 304"/>
                <a:gd name="T78" fmla="*/ 26 w 42"/>
                <a:gd name="T79" fmla="*/ 0 h 304"/>
                <a:gd name="T80" fmla="*/ 28 w 42"/>
                <a:gd name="T81" fmla="*/ 7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"/>
                <a:gd name="T124" fmla="*/ 0 h 304"/>
                <a:gd name="T125" fmla="*/ 42 w 42"/>
                <a:gd name="T126" fmla="*/ 304 h 3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" h="304">
                  <a:moveTo>
                    <a:pt x="28" y="7"/>
                  </a:moveTo>
                  <a:lnTo>
                    <a:pt x="31" y="21"/>
                  </a:lnTo>
                  <a:lnTo>
                    <a:pt x="33" y="36"/>
                  </a:lnTo>
                  <a:lnTo>
                    <a:pt x="37" y="52"/>
                  </a:lnTo>
                  <a:lnTo>
                    <a:pt x="38" y="71"/>
                  </a:lnTo>
                  <a:lnTo>
                    <a:pt x="40" y="85"/>
                  </a:lnTo>
                  <a:lnTo>
                    <a:pt x="40" y="102"/>
                  </a:lnTo>
                  <a:lnTo>
                    <a:pt x="42" y="117"/>
                  </a:lnTo>
                  <a:lnTo>
                    <a:pt x="42" y="136"/>
                  </a:lnTo>
                  <a:lnTo>
                    <a:pt x="42" y="157"/>
                  </a:lnTo>
                  <a:lnTo>
                    <a:pt x="42" y="174"/>
                  </a:lnTo>
                  <a:lnTo>
                    <a:pt x="40" y="190"/>
                  </a:lnTo>
                  <a:lnTo>
                    <a:pt x="40" y="204"/>
                  </a:lnTo>
                  <a:lnTo>
                    <a:pt x="37" y="221"/>
                  </a:lnTo>
                  <a:lnTo>
                    <a:pt x="35" y="237"/>
                  </a:lnTo>
                  <a:lnTo>
                    <a:pt x="33" y="254"/>
                  </a:lnTo>
                  <a:lnTo>
                    <a:pt x="30" y="269"/>
                  </a:lnTo>
                  <a:lnTo>
                    <a:pt x="26" y="285"/>
                  </a:lnTo>
                  <a:lnTo>
                    <a:pt x="23" y="299"/>
                  </a:lnTo>
                  <a:lnTo>
                    <a:pt x="21" y="304"/>
                  </a:lnTo>
                  <a:lnTo>
                    <a:pt x="0" y="295"/>
                  </a:lnTo>
                  <a:lnTo>
                    <a:pt x="6" y="283"/>
                  </a:lnTo>
                  <a:lnTo>
                    <a:pt x="9" y="266"/>
                  </a:lnTo>
                  <a:lnTo>
                    <a:pt x="12" y="250"/>
                  </a:lnTo>
                  <a:lnTo>
                    <a:pt x="16" y="235"/>
                  </a:lnTo>
                  <a:lnTo>
                    <a:pt x="18" y="216"/>
                  </a:lnTo>
                  <a:lnTo>
                    <a:pt x="19" y="199"/>
                  </a:lnTo>
                  <a:lnTo>
                    <a:pt x="21" y="181"/>
                  </a:lnTo>
                  <a:lnTo>
                    <a:pt x="21" y="166"/>
                  </a:lnTo>
                  <a:lnTo>
                    <a:pt x="21" y="152"/>
                  </a:lnTo>
                  <a:lnTo>
                    <a:pt x="21" y="135"/>
                  </a:lnTo>
                  <a:lnTo>
                    <a:pt x="21" y="116"/>
                  </a:lnTo>
                  <a:lnTo>
                    <a:pt x="19" y="98"/>
                  </a:lnTo>
                  <a:lnTo>
                    <a:pt x="18" y="81"/>
                  </a:lnTo>
                  <a:lnTo>
                    <a:pt x="16" y="62"/>
                  </a:lnTo>
                  <a:lnTo>
                    <a:pt x="14" y="45"/>
                  </a:lnTo>
                  <a:lnTo>
                    <a:pt x="11" y="29"/>
                  </a:lnTo>
                  <a:lnTo>
                    <a:pt x="7" y="14"/>
                  </a:lnTo>
                  <a:lnTo>
                    <a:pt x="6" y="8"/>
                  </a:lnTo>
                  <a:lnTo>
                    <a:pt x="26" y="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23">
              <a:extLst>
                <a:ext uri="{FF2B5EF4-FFF2-40B4-BE49-F238E27FC236}">
                  <a16:creationId xmlns:a16="http://schemas.microsoft.com/office/drawing/2014/main" id="{ABD46FA6-21C2-87E4-B020-1734D15AC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626"/>
              <a:ext cx="36" cy="264"/>
            </a:xfrm>
            <a:custGeom>
              <a:avLst/>
              <a:gdLst>
                <a:gd name="T0" fmla="*/ 26 w 36"/>
                <a:gd name="T1" fmla="*/ 0 h 264"/>
                <a:gd name="T2" fmla="*/ 28 w 36"/>
                <a:gd name="T3" fmla="*/ 15 h 264"/>
                <a:gd name="T4" fmla="*/ 31 w 36"/>
                <a:gd name="T5" fmla="*/ 31 h 264"/>
                <a:gd name="T6" fmla="*/ 33 w 36"/>
                <a:gd name="T7" fmla="*/ 50 h 264"/>
                <a:gd name="T8" fmla="*/ 34 w 36"/>
                <a:gd name="T9" fmla="*/ 66 h 264"/>
                <a:gd name="T10" fmla="*/ 34 w 36"/>
                <a:gd name="T11" fmla="*/ 83 h 264"/>
                <a:gd name="T12" fmla="*/ 36 w 36"/>
                <a:gd name="T13" fmla="*/ 97 h 264"/>
                <a:gd name="T14" fmla="*/ 36 w 36"/>
                <a:gd name="T15" fmla="*/ 116 h 264"/>
                <a:gd name="T16" fmla="*/ 36 w 36"/>
                <a:gd name="T17" fmla="*/ 135 h 264"/>
                <a:gd name="T18" fmla="*/ 36 w 36"/>
                <a:gd name="T19" fmla="*/ 155 h 264"/>
                <a:gd name="T20" fmla="*/ 34 w 36"/>
                <a:gd name="T21" fmla="*/ 169 h 264"/>
                <a:gd name="T22" fmla="*/ 34 w 36"/>
                <a:gd name="T23" fmla="*/ 183 h 264"/>
                <a:gd name="T24" fmla="*/ 31 w 36"/>
                <a:gd name="T25" fmla="*/ 200 h 264"/>
                <a:gd name="T26" fmla="*/ 29 w 36"/>
                <a:gd name="T27" fmla="*/ 216 h 264"/>
                <a:gd name="T28" fmla="*/ 28 w 36"/>
                <a:gd name="T29" fmla="*/ 233 h 264"/>
                <a:gd name="T30" fmla="*/ 24 w 36"/>
                <a:gd name="T31" fmla="*/ 249 h 264"/>
                <a:gd name="T32" fmla="*/ 21 w 36"/>
                <a:gd name="T33" fmla="*/ 264 h 264"/>
                <a:gd name="T34" fmla="*/ 0 w 36"/>
                <a:gd name="T35" fmla="*/ 256 h 264"/>
                <a:gd name="T36" fmla="*/ 3 w 36"/>
                <a:gd name="T37" fmla="*/ 245 h 264"/>
                <a:gd name="T38" fmla="*/ 7 w 36"/>
                <a:gd name="T39" fmla="*/ 230 h 264"/>
                <a:gd name="T40" fmla="*/ 10 w 36"/>
                <a:gd name="T41" fmla="*/ 214 h 264"/>
                <a:gd name="T42" fmla="*/ 12 w 36"/>
                <a:gd name="T43" fmla="*/ 195 h 264"/>
                <a:gd name="T44" fmla="*/ 14 w 36"/>
                <a:gd name="T45" fmla="*/ 178 h 264"/>
                <a:gd name="T46" fmla="*/ 15 w 36"/>
                <a:gd name="T47" fmla="*/ 162 h 264"/>
                <a:gd name="T48" fmla="*/ 15 w 36"/>
                <a:gd name="T49" fmla="*/ 145 h 264"/>
                <a:gd name="T50" fmla="*/ 15 w 36"/>
                <a:gd name="T51" fmla="*/ 131 h 264"/>
                <a:gd name="T52" fmla="*/ 15 w 36"/>
                <a:gd name="T53" fmla="*/ 114 h 264"/>
                <a:gd name="T54" fmla="*/ 15 w 36"/>
                <a:gd name="T55" fmla="*/ 95 h 264"/>
                <a:gd name="T56" fmla="*/ 14 w 36"/>
                <a:gd name="T57" fmla="*/ 78 h 264"/>
                <a:gd name="T58" fmla="*/ 12 w 36"/>
                <a:gd name="T59" fmla="*/ 60 h 264"/>
                <a:gd name="T60" fmla="*/ 10 w 36"/>
                <a:gd name="T61" fmla="*/ 41 h 264"/>
                <a:gd name="T62" fmla="*/ 9 w 36"/>
                <a:gd name="T63" fmla="*/ 26 h 264"/>
                <a:gd name="T64" fmla="*/ 5 w 36"/>
                <a:gd name="T65" fmla="*/ 10 h 264"/>
                <a:gd name="T66" fmla="*/ 26 w 36"/>
                <a:gd name="T67" fmla="*/ 0 h 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"/>
                <a:gd name="T103" fmla="*/ 0 h 264"/>
                <a:gd name="T104" fmla="*/ 36 w 36"/>
                <a:gd name="T105" fmla="*/ 264 h 2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" h="264">
                  <a:moveTo>
                    <a:pt x="26" y="0"/>
                  </a:moveTo>
                  <a:lnTo>
                    <a:pt x="28" y="15"/>
                  </a:lnTo>
                  <a:lnTo>
                    <a:pt x="31" y="31"/>
                  </a:lnTo>
                  <a:lnTo>
                    <a:pt x="33" y="50"/>
                  </a:lnTo>
                  <a:lnTo>
                    <a:pt x="34" y="66"/>
                  </a:lnTo>
                  <a:lnTo>
                    <a:pt x="34" y="83"/>
                  </a:lnTo>
                  <a:lnTo>
                    <a:pt x="36" y="97"/>
                  </a:lnTo>
                  <a:lnTo>
                    <a:pt x="36" y="116"/>
                  </a:lnTo>
                  <a:lnTo>
                    <a:pt x="36" y="135"/>
                  </a:lnTo>
                  <a:lnTo>
                    <a:pt x="36" y="155"/>
                  </a:lnTo>
                  <a:lnTo>
                    <a:pt x="34" y="169"/>
                  </a:lnTo>
                  <a:lnTo>
                    <a:pt x="34" y="183"/>
                  </a:lnTo>
                  <a:lnTo>
                    <a:pt x="31" y="200"/>
                  </a:lnTo>
                  <a:lnTo>
                    <a:pt x="29" y="216"/>
                  </a:lnTo>
                  <a:lnTo>
                    <a:pt x="28" y="233"/>
                  </a:lnTo>
                  <a:lnTo>
                    <a:pt x="24" y="249"/>
                  </a:lnTo>
                  <a:lnTo>
                    <a:pt x="21" y="264"/>
                  </a:lnTo>
                  <a:lnTo>
                    <a:pt x="0" y="256"/>
                  </a:lnTo>
                  <a:lnTo>
                    <a:pt x="3" y="245"/>
                  </a:lnTo>
                  <a:lnTo>
                    <a:pt x="7" y="230"/>
                  </a:lnTo>
                  <a:lnTo>
                    <a:pt x="10" y="214"/>
                  </a:lnTo>
                  <a:lnTo>
                    <a:pt x="12" y="195"/>
                  </a:lnTo>
                  <a:lnTo>
                    <a:pt x="14" y="178"/>
                  </a:lnTo>
                  <a:lnTo>
                    <a:pt x="15" y="162"/>
                  </a:lnTo>
                  <a:lnTo>
                    <a:pt x="15" y="145"/>
                  </a:lnTo>
                  <a:lnTo>
                    <a:pt x="15" y="131"/>
                  </a:lnTo>
                  <a:lnTo>
                    <a:pt x="15" y="114"/>
                  </a:lnTo>
                  <a:lnTo>
                    <a:pt x="15" y="95"/>
                  </a:lnTo>
                  <a:lnTo>
                    <a:pt x="14" y="78"/>
                  </a:lnTo>
                  <a:lnTo>
                    <a:pt x="12" y="60"/>
                  </a:lnTo>
                  <a:lnTo>
                    <a:pt x="10" y="41"/>
                  </a:lnTo>
                  <a:lnTo>
                    <a:pt x="9" y="26"/>
                  </a:lnTo>
                  <a:lnTo>
                    <a:pt x="5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24">
              <a:extLst>
                <a:ext uri="{FF2B5EF4-FFF2-40B4-BE49-F238E27FC236}">
                  <a16:creationId xmlns:a16="http://schemas.microsoft.com/office/drawing/2014/main" id="{5084C66D-F706-A5C3-17C8-78CFFED77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647"/>
              <a:ext cx="32" cy="224"/>
            </a:xfrm>
            <a:custGeom>
              <a:avLst/>
              <a:gdLst>
                <a:gd name="T0" fmla="*/ 23 w 32"/>
                <a:gd name="T1" fmla="*/ 0 h 224"/>
                <a:gd name="T2" fmla="*/ 26 w 32"/>
                <a:gd name="T3" fmla="*/ 12 h 224"/>
                <a:gd name="T4" fmla="*/ 28 w 32"/>
                <a:gd name="T5" fmla="*/ 31 h 224"/>
                <a:gd name="T6" fmla="*/ 30 w 32"/>
                <a:gd name="T7" fmla="*/ 45 h 224"/>
                <a:gd name="T8" fmla="*/ 30 w 32"/>
                <a:gd name="T9" fmla="*/ 62 h 224"/>
                <a:gd name="T10" fmla="*/ 32 w 32"/>
                <a:gd name="T11" fmla="*/ 77 h 224"/>
                <a:gd name="T12" fmla="*/ 32 w 32"/>
                <a:gd name="T13" fmla="*/ 96 h 224"/>
                <a:gd name="T14" fmla="*/ 32 w 32"/>
                <a:gd name="T15" fmla="*/ 115 h 224"/>
                <a:gd name="T16" fmla="*/ 32 w 32"/>
                <a:gd name="T17" fmla="*/ 134 h 224"/>
                <a:gd name="T18" fmla="*/ 30 w 32"/>
                <a:gd name="T19" fmla="*/ 150 h 224"/>
                <a:gd name="T20" fmla="*/ 30 w 32"/>
                <a:gd name="T21" fmla="*/ 164 h 224"/>
                <a:gd name="T22" fmla="*/ 26 w 32"/>
                <a:gd name="T23" fmla="*/ 181 h 224"/>
                <a:gd name="T24" fmla="*/ 25 w 32"/>
                <a:gd name="T25" fmla="*/ 197 h 224"/>
                <a:gd name="T26" fmla="*/ 23 w 32"/>
                <a:gd name="T27" fmla="*/ 214 h 224"/>
                <a:gd name="T28" fmla="*/ 21 w 32"/>
                <a:gd name="T29" fmla="*/ 224 h 224"/>
                <a:gd name="T30" fmla="*/ 0 w 32"/>
                <a:gd name="T31" fmla="*/ 216 h 224"/>
                <a:gd name="T32" fmla="*/ 2 w 32"/>
                <a:gd name="T33" fmla="*/ 210 h 224"/>
                <a:gd name="T34" fmla="*/ 6 w 32"/>
                <a:gd name="T35" fmla="*/ 195 h 224"/>
                <a:gd name="T36" fmla="*/ 7 w 32"/>
                <a:gd name="T37" fmla="*/ 176 h 224"/>
                <a:gd name="T38" fmla="*/ 9 w 32"/>
                <a:gd name="T39" fmla="*/ 159 h 224"/>
                <a:gd name="T40" fmla="*/ 11 w 32"/>
                <a:gd name="T41" fmla="*/ 141 h 224"/>
                <a:gd name="T42" fmla="*/ 11 w 32"/>
                <a:gd name="T43" fmla="*/ 126 h 224"/>
                <a:gd name="T44" fmla="*/ 11 w 32"/>
                <a:gd name="T45" fmla="*/ 112 h 224"/>
                <a:gd name="T46" fmla="*/ 11 w 32"/>
                <a:gd name="T47" fmla="*/ 95 h 224"/>
                <a:gd name="T48" fmla="*/ 11 w 32"/>
                <a:gd name="T49" fmla="*/ 76 h 224"/>
                <a:gd name="T50" fmla="*/ 9 w 32"/>
                <a:gd name="T51" fmla="*/ 58 h 224"/>
                <a:gd name="T52" fmla="*/ 7 w 32"/>
                <a:gd name="T53" fmla="*/ 41 h 224"/>
                <a:gd name="T54" fmla="*/ 6 w 32"/>
                <a:gd name="T55" fmla="*/ 22 h 224"/>
                <a:gd name="T56" fmla="*/ 2 w 32"/>
                <a:gd name="T57" fmla="*/ 8 h 224"/>
                <a:gd name="T58" fmla="*/ 23 w 32"/>
                <a:gd name="T59" fmla="*/ 0 h 2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"/>
                <a:gd name="T91" fmla="*/ 0 h 224"/>
                <a:gd name="T92" fmla="*/ 32 w 32"/>
                <a:gd name="T93" fmla="*/ 224 h 2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" h="224">
                  <a:moveTo>
                    <a:pt x="23" y="0"/>
                  </a:moveTo>
                  <a:lnTo>
                    <a:pt x="26" y="12"/>
                  </a:lnTo>
                  <a:lnTo>
                    <a:pt x="28" y="31"/>
                  </a:lnTo>
                  <a:lnTo>
                    <a:pt x="30" y="45"/>
                  </a:lnTo>
                  <a:lnTo>
                    <a:pt x="30" y="62"/>
                  </a:lnTo>
                  <a:lnTo>
                    <a:pt x="32" y="77"/>
                  </a:lnTo>
                  <a:lnTo>
                    <a:pt x="32" y="96"/>
                  </a:lnTo>
                  <a:lnTo>
                    <a:pt x="32" y="115"/>
                  </a:lnTo>
                  <a:lnTo>
                    <a:pt x="32" y="134"/>
                  </a:lnTo>
                  <a:lnTo>
                    <a:pt x="30" y="150"/>
                  </a:lnTo>
                  <a:lnTo>
                    <a:pt x="30" y="164"/>
                  </a:lnTo>
                  <a:lnTo>
                    <a:pt x="26" y="181"/>
                  </a:lnTo>
                  <a:lnTo>
                    <a:pt x="25" y="197"/>
                  </a:lnTo>
                  <a:lnTo>
                    <a:pt x="23" y="214"/>
                  </a:lnTo>
                  <a:lnTo>
                    <a:pt x="21" y="224"/>
                  </a:lnTo>
                  <a:lnTo>
                    <a:pt x="0" y="216"/>
                  </a:lnTo>
                  <a:lnTo>
                    <a:pt x="2" y="210"/>
                  </a:lnTo>
                  <a:lnTo>
                    <a:pt x="6" y="195"/>
                  </a:lnTo>
                  <a:lnTo>
                    <a:pt x="7" y="176"/>
                  </a:lnTo>
                  <a:lnTo>
                    <a:pt x="9" y="159"/>
                  </a:lnTo>
                  <a:lnTo>
                    <a:pt x="11" y="141"/>
                  </a:lnTo>
                  <a:lnTo>
                    <a:pt x="11" y="126"/>
                  </a:lnTo>
                  <a:lnTo>
                    <a:pt x="11" y="112"/>
                  </a:lnTo>
                  <a:lnTo>
                    <a:pt x="11" y="95"/>
                  </a:lnTo>
                  <a:lnTo>
                    <a:pt x="11" y="76"/>
                  </a:lnTo>
                  <a:lnTo>
                    <a:pt x="9" y="58"/>
                  </a:lnTo>
                  <a:lnTo>
                    <a:pt x="7" y="41"/>
                  </a:lnTo>
                  <a:lnTo>
                    <a:pt x="6" y="22"/>
                  </a:lnTo>
                  <a:lnTo>
                    <a:pt x="2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25">
              <a:extLst>
                <a:ext uri="{FF2B5EF4-FFF2-40B4-BE49-F238E27FC236}">
                  <a16:creationId xmlns:a16="http://schemas.microsoft.com/office/drawing/2014/main" id="{0894988D-268A-13AE-60D1-F31FA5E52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3662"/>
              <a:ext cx="29" cy="190"/>
            </a:xfrm>
            <a:custGeom>
              <a:avLst/>
              <a:gdLst>
                <a:gd name="T0" fmla="*/ 24 w 29"/>
                <a:gd name="T1" fmla="*/ 0 h 190"/>
                <a:gd name="T2" fmla="*/ 26 w 29"/>
                <a:gd name="T3" fmla="*/ 11 h 190"/>
                <a:gd name="T4" fmla="*/ 27 w 29"/>
                <a:gd name="T5" fmla="*/ 24 h 190"/>
                <a:gd name="T6" fmla="*/ 29 w 29"/>
                <a:gd name="T7" fmla="*/ 42 h 190"/>
                <a:gd name="T8" fmla="*/ 29 w 29"/>
                <a:gd name="T9" fmla="*/ 55 h 190"/>
                <a:gd name="T10" fmla="*/ 29 w 29"/>
                <a:gd name="T11" fmla="*/ 74 h 190"/>
                <a:gd name="T12" fmla="*/ 29 w 29"/>
                <a:gd name="T13" fmla="*/ 93 h 190"/>
                <a:gd name="T14" fmla="*/ 29 w 29"/>
                <a:gd name="T15" fmla="*/ 114 h 190"/>
                <a:gd name="T16" fmla="*/ 27 w 29"/>
                <a:gd name="T17" fmla="*/ 128 h 190"/>
                <a:gd name="T18" fmla="*/ 27 w 29"/>
                <a:gd name="T19" fmla="*/ 142 h 190"/>
                <a:gd name="T20" fmla="*/ 24 w 29"/>
                <a:gd name="T21" fmla="*/ 159 h 190"/>
                <a:gd name="T22" fmla="*/ 22 w 29"/>
                <a:gd name="T23" fmla="*/ 175 h 190"/>
                <a:gd name="T24" fmla="*/ 20 w 29"/>
                <a:gd name="T25" fmla="*/ 190 h 190"/>
                <a:gd name="T26" fmla="*/ 0 w 29"/>
                <a:gd name="T27" fmla="*/ 182 h 190"/>
                <a:gd name="T28" fmla="*/ 3 w 29"/>
                <a:gd name="T29" fmla="*/ 173 h 190"/>
                <a:gd name="T30" fmla="*/ 5 w 29"/>
                <a:gd name="T31" fmla="*/ 154 h 190"/>
                <a:gd name="T32" fmla="*/ 7 w 29"/>
                <a:gd name="T33" fmla="*/ 137 h 190"/>
                <a:gd name="T34" fmla="*/ 8 w 29"/>
                <a:gd name="T35" fmla="*/ 121 h 190"/>
                <a:gd name="T36" fmla="*/ 8 w 29"/>
                <a:gd name="T37" fmla="*/ 104 h 190"/>
                <a:gd name="T38" fmla="*/ 8 w 29"/>
                <a:gd name="T39" fmla="*/ 90 h 190"/>
                <a:gd name="T40" fmla="*/ 8 w 29"/>
                <a:gd name="T41" fmla="*/ 73 h 190"/>
                <a:gd name="T42" fmla="*/ 8 w 29"/>
                <a:gd name="T43" fmla="*/ 54 h 190"/>
                <a:gd name="T44" fmla="*/ 8 w 29"/>
                <a:gd name="T45" fmla="*/ 36 h 190"/>
                <a:gd name="T46" fmla="*/ 5 w 29"/>
                <a:gd name="T47" fmla="*/ 19 h 190"/>
                <a:gd name="T48" fmla="*/ 3 w 29"/>
                <a:gd name="T49" fmla="*/ 9 h 190"/>
                <a:gd name="T50" fmla="*/ 24 w 29"/>
                <a:gd name="T51" fmla="*/ 0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190"/>
                <a:gd name="T80" fmla="*/ 29 w 29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190">
                  <a:moveTo>
                    <a:pt x="24" y="0"/>
                  </a:moveTo>
                  <a:lnTo>
                    <a:pt x="26" y="11"/>
                  </a:lnTo>
                  <a:lnTo>
                    <a:pt x="27" y="24"/>
                  </a:lnTo>
                  <a:lnTo>
                    <a:pt x="29" y="42"/>
                  </a:lnTo>
                  <a:lnTo>
                    <a:pt x="29" y="55"/>
                  </a:lnTo>
                  <a:lnTo>
                    <a:pt x="29" y="74"/>
                  </a:lnTo>
                  <a:lnTo>
                    <a:pt x="29" y="93"/>
                  </a:lnTo>
                  <a:lnTo>
                    <a:pt x="29" y="114"/>
                  </a:lnTo>
                  <a:lnTo>
                    <a:pt x="27" y="128"/>
                  </a:lnTo>
                  <a:lnTo>
                    <a:pt x="27" y="142"/>
                  </a:lnTo>
                  <a:lnTo>
                    <a:pt x="24" y="159"/>
                  </a:lnTo>
                  <a:lnTo>
                    <a:pt x="22" y="175"/>
                  </a:lnTo>
                  <a:lnTo>
                    <a:pt x="20" y="190"/>
                  </a:lnTo>
                  <a:lnTo>
                    <a:pt x="0" y="182"/>
                  </a:lnTo>
                  <a:lnTo>
                    <a:pt x="3" y="173"/>
                  </a:lnTo>
                  <a:lnTo>
                    <a:pt x="5" y="154"/>
                  </a:lnTo>
                  <a:lnTo>
                    <a:pt x="7" y="137"/>
                  </a:lnTo>
                  <a:lnTo>
                    <a:pt x="8" y="121"/>
                  </a:lnTo>
                  <a:lnTo>
                    <a:pt x="8" y="104"/>
                  </a:lnTo>
                  <a:lnTo>
                    <a:pt x="8" y="90"/>
                  </a:lnTo>
                  <a:lnTo>
                    <a:pt x="8" y="73"/>
                  </a:lnTo>
                  <a:lnTo>
                    <a:pt x="8" y="54"/>
                  </a:lnTo>
                  <a:lnTo>
                    <a:pt x="8" y="36"/>
                  </a:lnTo>
                  <a:lnTo>
                    <a:pt x="5" y="19"/>
                  </a:lnTo>
                  <a:lnTo>
                    <a:pt x="3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26">
              <a:extLst>
                <a:ext uri="{FF2B5EF4-FFF2-40B4-BE49-F238E27FC236}">
                  <a16:creationId xmlns:a16="http://schemas.microsoft.com/office/drawing/2014/main" id="{52FAA023-0E15-1196-EEB3-E2419350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3685"/>
              <a:ext cx="26" cy="148"/>
            </a:xfrm>
            <a:custGeom>
              <a:avLst/>
              <a:gdLst>
                <a:gd name="T0" fmla="*/ 23 w 26"/>
                <a:gd name="T1" fmla="*/ 0 h 148"/>
                <a:gd name="T2" fmla="*/ 24 w 26"/>
                <a:gd name="T3" fmla="*/ 12 h 148"/>
                <a:gd name="T4" fmla="*/ 24 w 26"/>
                <a:gd name="T5" fmla="*/ 26 h 148"/>
                <a:gd name="T6" fmla="*/ 26 w 26"/>
                <a:gd name="T7" fmla="*/ 41 h 148"/>
                <a:gd name="T8" fmla="*/ 26 w 26"/>
                <a:gd name="T9" fmla="*/ 60 h 148"/>
                <a:gd name="T10" fmla="*/ 26 w 26"/>
                <a:gd name="T11" fmla="*/ 79 h 148"/>
                <a:gd name="T12" fmla="*/ 24 w 26"/>
                <a:gd name="T13" fmla="*/ 98 h 148"/>
                <a:gd name="T14" fmla="*/ 24 w 26"/>
                <a:gd name="T15" fmla="*/ 114 h 148"/>
                <a:gd name="T16" fmla="*/ 23 w 26"/>
                <a:gd name="T17" fmla="*/ 128 h 148"/>
                <a:gd name="T18" fmla="*/ 23 w 26"/>
                <a:gd name="T19" fmla="*/ 141 h 148"/>
                <a:gd name="T20" fmla="*/ 23 w 26"/>
                <a:gd name="T21" fmla="*/ 148 h 148"/>
                <a:gd name="T22" fmla="*/ 0 w 26"/>
                <a:gd name="T23" fmla="*/ 138 h 148"/>
                <a:gd name="T24" fmla="*/ 4 w 26"/>
                <a:gd name="T25" fmla="*/ 122 h 148"/>
                <a:gd name="T26" fmla="*/ 4 w 26"/>
                <a:gd name="T27" fmla="*/ 105 h 148"/>
                <a:gd name="T28" fmla="*/ 5 w 26"/>
                <a:gd name="T29" fmla="*/ 88 h 148"/>
                <a:gd name="T30" fmla="*/ 5 w 26"/>
                <a:gd name="T31" fmla="*/ 76 h 148"/>
                <a:gd name="T32" fmla="*/ 5 w 26"/>
                <a:gd name="T33" fmla="*/ 55 h 148"/>
                <a:gd name="T34" fmla="*/ 5 w 26"/>
                <a:gd name="T35" fmla="*/ 38 h 148"/>
                <a:gd name="T36" fmla="*/ 4 w 26"/>
                <a:gd name="T37" fmla="*/ 22 h 148"/>
                <a:gd name="T38" fmla="*/ 2 w 26"/>
                <a:gd name="T39" fmla="*/ 8 h 148"/>
                <a:gd name="T40" fmla="*/ 23 w 26"/>
                <a:gd name="T41" fmla="*/ 0 h 1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48"/>
                <a:gd name="T65" fmla="*/ 26 w 26"/>
                <a:gd name="T66" fmla="*/ 148 h 1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48">
                  <a:moveTo>
                    <a:pt x="23" y="0"/>
                  </a:moveTo>
                  <a:lnTo>
                    <a:pt x="24" y="12"/>
                  </a:lnTo>
                  <a:lnTo>
                    <a:pt x="24" y="26"/>
                  </a:lnTo>
                  <a:lnTo>
                    <a:pt x="26" y="41"/>
                  </a:lnTo>
                  <a:lnTo>
                    <a:pt x="26" y="60"/>
                  </a:lnTo>
                  <a:lnTo>
                    <a:pt x="26" y="79"/>
                  </a:lnTo>
                  <a:lnTo>
                    <a:pt x="24" y="98"/>
                  </a:lnTo>
                  <a:lnTo>
                    <a:pt x="24" y="114"/>
                  </a:lnTo>
                  <a:lnTo>
                    <a:pt x="23" y="128"/>
                  </a:lnTo>
                  <a:lnTo>
                    <a:pt x="23" y="141"/>
                  </a:lnTo>
                  <a:lnTo>
                    <a:pt x="23" y="148"/>
                  </a:lnTo>
                  <a:lnTo>
                    <a:pt x="0" y="138"/>
                  </a:lnTo>
                  <a:lnTo>
                    <a:pt x="4" y="122"/>
                  </a:lnTo>
                  <a:lnTo>
                    <a:pt x="4" y="105"/>
                  </a:lnTo>
                  <a:lnTo>
                    <a:pt x="5" y="88"/>
                  </a:lnTo>
                  <a:lnTo>
                    <a:pt x="5" y="76"/>
                  </a:lnTo>
                  <a:lnTo>
                    <a:pt x="5" y="55"/>
                  </a:lnTo>
                  <a:lnTo>
                    <a:pt x="5" y="38"/>
                  </a:lnTo>
                  <a:lnTo>
                    <a:pt x="4" y="22"/>
                  </a:lnTo>
                  <a:lnTo>
                    <a:pt x="2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27">
              <a:extLst>
                <a:ext uri="{FF2B5EF4-FFF2-40B4-BE49-F238E27FC236}">
                  <a16:creationId xmlns:a16="http://schemas.microsoft.com/office/drawing/2014/main" id="{D870B861-9DAF-6686-7AFF-5CF1EDBB8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3704"/>
              <a:ext cx="24" cy="109"/>
            </a:xfrm>
            <a:custGeom>
              <a:avLst/>
              <a:gdLst>
                <a:gd name="T0" fmla="*/ 20 w 24"/>
                <a:gd name="T1" fmla="*/ 0 h 109"/>
                <a:gd name="T2" fmla="*/ 22 w 24"/>
                <a:gd name="T3" fmla="*/ 19 h 109"/>
                <a:gd name="T4" fmla="*/ 24 w 24"/>
                <a:gd name="T5" fmla="*/ 38 h 109"/>
                <a:gd name="T6" fmla="*/ 24 w 24"/>
                <a:gd name="T7" fmla="*/ 57 h 109"/>
                <a:gd name="T8" fmla="*/ 22 w 24"/>
                <a:gd name="T9" fmla="*/ 77 h 109"/>
                <a:gd name="T10" fmla="*/ 22 w 24"/>
                <a:gd name="T11" fmla="*/ 91 h 109"/>
                <a:gd name="T12" fmla="*/ 19 w 24"/>
                <a:gd name="T13" fmla="*/ 109 h 109"/>
                <a:gd name="T14" fmla="*/ 0 w 24"/>
                <a:gd name="T15" fmla="*/ 98 h 109"/>
                <a:gd name="T16" fmla="*/ 1 w 24"/>
                <a:gd name="T17" fmla="*/ 84 h 109"/>
                <a:gd name="T18" fmla="*/ 3 w 24"/>
                <a:gd name="T19" fmla="*/ 67 h 109"/>
                <a:gd name="T20" fmla="*/ 3 w 24"/>
                <a:gd name="T21" fmla="*/ 53 h 109"/>
                <a:gd name="T22" fmla="*/ 3 w 24"/>
                <a:gd name="T23" fmla="*/ 34 h 109"/>
                <a:gd name="T24" fmla="*/ 1 w 24"/>
                <a:gd name="T25" fmla="*/ 17 h 109"/>
                <a:gd name="T26" fmla="*/ 1 w 24"/>
                <a:gd name="T27" fmla="*/ 8 h 109"/>
                <a:gd name="T28" fmla="*/ 20 w 24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109"/>
                <a:gd name="T47" fmla="*/ 24 w 24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109">
                  <a:moveTo>
                    <a:pt x="20" y="0"/>
                  </a:moveTo>
                  <a:lnTo>
                    <a:pt x="22" y="19"/>
                  </a:lnTo>
                  <a:lnTo>
                    <a:pt x="24" y="38"/>
                  </a:lnTo>
                  <a:lnTo>
                    <a:pt x="24" y="57"/>
                  </a:lnTo>
                  <a:lnTo>
                    <a:pt x="22" y="77"/>
                  </a:lnTo>
                  <a:lnTo>
                    <a:pt x="22" y="91"/>
                  </a:lnTo>
                  <a:lnTo>
                    <a:pt x="19" y="109"/>
                  </a:lnTo>
                  <a:lnTo>
                    <a:pt x="0" y="98"/>
                  </a:lnTo>
                  <a:lnTo>
                    <a:pt x="1" y="84"/>
                  </a:lnTo>
                  <a:lnTo>
                    <a:pt x="3" y="67"/>
                  </a:lnTo>
                  <a:lnTo>
                    <a:pt x="3" y="53"/>
                  </a:lnTo>
                  <a:lnTo>
                    <a:pt x="3" y="34"/>
                  </a:lnTo>
                  <a:lnTo>
                    <a:pt x="1" y="17"/>
                  </a:lnTo>
                  <a:lnTo>
                    <a:pt x="1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28">
              <a:extLst>
                <a:ext uri="{FF2B5EF4-FFF2-40B4-BE49-F238E27FC236}">
                  <a16:creationId xmlns:a16="http://schemas.microsoft.com/office/drawing/2014/main" id="{1DF44C4D-ECC2-759F-0E6F-E902E7C5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3721"/>
              <a:ext cx="22" cy="73"/>
            </a:xfrm>
            <a:custGeom>
              <a:avLst/>
              <a:gdLst>
                <a:gd name="T0" fmla="*/ 22 w 22"/>
                <a:gd name="T1" fmla="*/ 10 h 73"/>
                <a:gd name="T2" fmla="*/ 22 w 22"/>
                <a:gd name="T3" fmla="*/ 28 h 73"/>
                <a:gd name="T4" fmla="*/ 22 w 22"/>
                <a:gd name="T5" fmla="*/ 47 h 73"/>
                <a:gd name="T6" fmla="*/ 21 w 22"/>
                <a:gd name="T7" fmla="*/ 62 h 73"/>
                <a:gd name="T8" fmla="*/ 21 w 22"/>
                <a:gd name="T9" fmla="*/ 73 h 73"/>
                <a:gd name="T10" fmla="*/ 0 w 22"/>
                <a:gd name="T11" fmla="*/ 64 h 73"/>
                <a:gd name="T12" fmla="*/ 2 w 22"/>
                <a:gd name="T13" fmla="*/ 43 h 73"/>
                <a:gd name="T14" fmla="*/ 2 w 22"/>
                <a:gd name="T15" fmla="*/ 26 h 73"/>
                <a:gd name="T16" fmla="*/ 2 w 22"/>
                <a:gd name="T17" fmla="*/ 9 h 73"/>
                <a:gd name="T18" fmla="*/ 21 w 22"/>
                <a:gd name="T19" fmla="*/ 0 h 73"/>
                <a:gd name="T20" fmla="*/ 22 w 22"/>
                <a:gd name="T21" fmla="*/ 1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73"/>
                <a:gd name="T35" fmla="*/ 22 w 22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73">
                  <a:moveTo>
                    <a:pt x="22" y="10"/>
                  </a:moveTo>
                  <a:lnTo>
                    <a:pt x="22" y="28"/>
                  </a:lnTo>
                  <a:lnTo>
                    <a:pt x="22" y="47"/>
                  </a:lnTo>
                  <a:lnTo>
                    <a:pt x="21" y="62"/>
                  </a:lnTo>
                  <a:lnTo>
                    <a:pt x="21" y="73"/>
                  </a:lnTo>
                  <a:lnTo>
                    <a:pt x="0" y="64"/>
                  </a:lnTo>
                  <a:lnTo>
                    <a:pt x="2" y="43"/>
                  </a:lnTo>
                  <a:lnTo>
                    <a:pt x="2" y="26"/>
                  </a:lnTo>
                  <a:lnTo>
                    <a:pt x="2" y="9"/>
                  </a:lnTo>
                  <a:lnTo>
                    <a:pt x="21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FF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29">
              <a:extLst>
                <a:ext uri="{FF2B5EF4-FFF2-40B4-BE49-F238E27FC236}">
                  <a16:creationId xmlns:a16="http://schemas.microsoft.com/office/drawing/2014/main" id="{ABF30ABB-4D4A-DEFC-69A9-5CAEB668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3493"/>
              <a:ext cx="309" cy="454"/>
            </a:xfrm>
            <a:custGeom>
              <a:avLst/>
              <a:gdLst>
                <a:gd name="T0" fmla="*/ 135 w 309"/>
                <a:gd name="T1" fmla="*/ 394 h 454"/>
                <a:gd name="T2" fmla="*/ 112 w 309"/>
                <a:gd name="T3" fmla="*/ 368 h 454"/>
                <a:gd name="T4" fmla="*/ 71 w 309"/>
                <a:gd name="T5" fmla="*/ 342 h 454"/>
                <a:gd name="T6" fmla="*/ 19 w 309"/>
                <a:gd name="T7" fmla="*/ 326 h 454"/>
                <a:gd name="T8" fmla="*/ 20 w 309"/>
                <a:gd name="T9" fmla="*/ 302 h 454"/>
                <a:gd name="T10" fmla="*/ 39 w 309"/>
                <a:gd name="T11" fmla="*/ 262 h 454"/>
                <a:gd name="T12" fmla="*/ 5 w 309"/>
                <a:gd name="T13" fmla="*/ 202 h 454"/>
                <a:gd name="T14" fmla="*/ 0 w 309"/>
                <a:gd name="T15" fmla="*/ 160 h 454"/>
                <a:gd name="T16" fmla="*/ 0 w 309"/>
                <a:gd name="T17" fmla="*/ 114 h 454"/>
                <a:gd name="T18" fmla="*/ 39 w 309"/>
                <a:gd name="T19" fmla="*/ 39 h 454"/>
                <a:gd name="T20" fmla="*/ 53 w 309"/>
                <a:gd name="T21" fmla="*/ 27 h 454"/>
                <a:gd name="T22" fmla="*/ 88 w 309"/>
                <a:gd name="T23" fmla="*/ 10 h 454"/>
                <a:gd name="T24" fmla="*/ 162 w 309"/>
                <a:gd name="T25" fmla="*/ 0 h 454"/>
                <a:gd name="T26" fmla="*/ 202 w 309"/>
                <a:gd name="T27" fmla="*/ 3 h 454"/>
                <a:gd name="T28" fmla="*/ 231 w 309"/>
                <a:gd name="T29" fmla="*/ 17 h 454"/>
                <a:gd name="T30" fmla="*/ 252 w 309"/>
                <a:gd name="T31" fmla="*/ 24 h 454"/>
                <a:gd name="T32" fmla="*/ 269 w 309"/>
                <a:gd name="T33" fmla="*/ 57 h 454"/>
                <a:gd name="T34" fmla="*/ 280 w 309"/>
                <a:gd name="T35" fmla="*/ 91 h 454"/>
                <a:gd name="T36" fmla="*/ 287 w 309"/>
                <a:gd name="T37" fmla="*/ 105 h 454"/>
                <a:gd name="T38" fmla="*/ 294 w 309"/>
                <a:gd name="T39" fmla="*/ 116 h 454"/>
                <a:gd name="T40" fmla="*/ 288 w 309"/>
                <a:gd name="T41" fmla="*/ 136 h 454"/>
                <a:gd name="T42" fmla="*/ 283 w 309"/>
                <a:gd name="T43" fmla="*/ 148 h 454"/>
                <a:gd name="T44" fmla="*/ 300 w 309"/>
                <a:gd name="T45" fmla="*/ 180 h 454"/>
                <a:gd name="T46" fmla="*/ 309 w 309"/>
                <a:gd name="T47" fmla="*/ 205 h 454"/>
                <a:gd name="T48" fmla="*/ 295 w 309"/>
                <a:gd name="T49" fmla="*/ 214 h 454"/>
                <a:gd name="T50" fmla="*/ 283 w 309"/>
                <a:gd name="T51" fmla="*/ 221 h 454"/>
                <a:gd name="T52" fmla="*/ 285 w 309"/>
                <a:gd name="T53" fmla="*/ 235 h 454"/>
                <a:gd name="T54" fmla="*/ 280 w 309"/>
                <a:gd name="T55" fmla="*/ 247 h 454"/>
                <a:gd name="T56" fmla="*/ 247 w 309"/>
                <a:gd name="T57" fmla="*/ 257 h 454"/>
                <a:gd name="T58" fmla="*/ 264 w 309"/>
                <a:gd name="T59" fmla="*/ 273 h 454"/>
                <a:gd name="T60" fmla="*/ 269 w 309"/>
                <a:gd name="T61" fmla="*/ 281 h 454"/>
                <a:gd name="T62" fmla="*/ 259 w 309"/>
                <a:gd name="T63" fmla="*/ 288 h 454"/>
                <a:gd name="T64" fmla="*/ 257 w 309"/>
                <a:gd name="T65" fmla="*/ 301 h 454"/>
                <a:gd name="T66" fmla="*/ 254 w 309"/>
                <a:gd name="T67" fmla="*/ 320 h 454"/>
                <a:gd name="T68" fmla="*/ 238 w 309"/>
                <a:gd name="T69" fmla="*/ 335 h 454"/>
                <a:gd name="T70" fmla="*/ 219 w 309"/>
                <a:gd name="T71" fmla="*/ 337 h 454"/>
                <a:gd name="T72" fmla="*/ 192 w 309"/>
                <a:gd name="T73" fmla="*/ 321 h 454"/>
                <a:gd name="T74" fmla="*/ 171 w 309"/>
                <a:gd name="T75" fmla="*/ 320 h 454"/>
                <a:gd name="T76" fmla="*/ 160 w 309"/>
                <a:gd name="T77" fmla="*/ 347 h 454"/>
                <a:gd name="T78" fmla="*/ 154 w 309"/>
                <a:gd name="T79" fmla="*/ 371 h 454"/>
                <a:gd name="T80" fmla="*/ 160 w 309"/>
                <a:gd name="T81" fmla="*/ 409 h 454"/>
                <a:gd name="T82" fmla="*/ 178 w 309"/>
                <a:gd name="T83" fmla="*/ 453 h 454"/>
                <a:gd name="T84" fmla="*/ 166 w 309"/>
                <a:gd name="T85" fmla="*/ 453 h 4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9"/>
                <a:gd name="T130" fmla="*/ 0 h 454"/>
                <a:gd name="T131" fmla="*/ 309 w 309"/>
                <a:gd name="T132" fmla="*/ 454 h 4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9" h="454">
                  <a:moveTo>
                    <a:pt x="166" y="453"/>
                  </a:moveTo>
                  <a:lnTo>
                    <a:pt x="135" y="394"/>
                  </a:lnTo>
                  <a:lnTo>
                    <a:pt x="128" y="380"/>
                  </a:lnTo>
                  <a:lnTo>
                    <a:pt x="112" y="368"/>
                  </a:lnTo>
                  <a:lnTo>
                    <a:pt x="97" y="359"/>
                  </a:lnTo>
                  <a:lnTo>
                    <a:pt x="71" y="342"/>
                  </a:lnTo>
                  <a:lnTo>
                    <a:pt x="36" y="330"/>
                  </a:lnTo>
                  <a:lnTo>
                    <a:pt x="19" y="326"/>
                  </a:lnTo>
                  <a:lnTo>
                    <a:pt x="1" y="333"/>
                  </a:lnTo>
                  <a:lnTo>
                    <a:pt x="20" y="302"/>
                  </a:lnTo>
                  <a:lnTo>
                    <a:pt x="27" y="278"/>
                  </a:lnTo>
                  <a:lnTo>
                    <a:pt x="39" y="262"/>
                  </a:lnTo>
                  <a:lnTo>
                    <a:pt x="10" y="216"/>
                  </a:lnTo>
                  <a:lnTo>
                    <a:pt x="5" y="202"/>
                  </a:lnTo>
                  <a:lnTo>
                    <a:pt x="3" y="183"/>
                  </a:lnTo>
                  <a:lnTo>
                    <a:pt x="0" y="160"/>
                  </a:lnTo>
                  <a:lnTo>
                    <a:pt x="0" y="143"/>
                  </a:lnTo>
                  <a:lnTo>
                    <a:pt x="0" y="114"/>
                  </a:lnTo>
                  <a:lnTo>
                    <a:pt x="14" y="78"/>
                  </a:lnTo>
                  <a:lnTo>
                    <a:pt x="39" y="39"/>
                  </a:lnTo>
                  <a:lnTo>
                    <a:pt x="46" y="29"/>
                  </a:lnTo>
                  <a:lnTo>
                    <a:pt x="53" y="27"/>
                  </a:lnTo>
                  <a:lnTo>
                    <a:pt x="62" y="24"/>
                  </a:lnTo>
                  <a:lnTo>
                    <a:pt x="88" y="10"/>
                  </a:lnTo>
                  <a:lnTo>
                    <a:pt x="102" y="7"/>
                  </a:lnTo>
                  <a:lnTo>
                    <a:pt x="162" y="0"/>
                  </a:lnTo>
                  <a:lnTo>
                    <a:pt x="193" y="3"/>
                  </a:lnTo>
                  <a:lnTo>
                    <a:pt x="202" y="3"/>
                  </a:lnTo>
                  <a:lnTo>
                    <a:pt x="218" y="10"/>
                  </a:lnTo>
                  <a:lnTo>
                    <a:pt x="231" y="17"/>
                  </a:lnTo>
                  <a:lnTo>
                    <a:pt x="243" y="17"/>
                  </a:lnTo>
                  <a:lnTo>
                    <a:pt x="252" y="24"/>
                  </a:lnTo>
                  <a:lnTo>
                    <a:pt x="259" y="39"/>
                  </a:lnTo>
                  <a:lnTo>
                    <a:pt x="269" y="57"/>
                  </a:lnTo>
                  <a:lnTo>
                    <a:pt x="276" y="81"/>
                  </a:lnTo>
                  <a:lnTo>
                    <a:pt x="280" y="91"/>
                  </a:lnTo>
                  <a:lnTo>
                    <a:pt x="283" y="97"/>
                  </a:lnTo>
                  <a:lnTo>
                    <a:pt x="287" y="105"/>
                  </a:lnTo>
                  <a:lnTo>
                    <a:pt x="290" y="110"/>
                  </a:lnTo>
                  <a:lnTo>
                    <a:pt x="294" y="116"/>
                  </a:lnTo>
                  <a:lnTo>
                    <a:pt x="295" y="124"/>
                  </a:lnTo>
                  <a:lnTo>
                    <a:pt x="288" y="136"/>
                  </a:lnTo>
                  <a:lnTo>
                    <a:pt x="285" y="145"/>
                  </a:lnTo>
                  <a:lnTo>
                    <a:pt x="283" y="148"/>
                  </a:lnTo>
                  <a:lnTo>
                    <a:pt x="290" y="162"/>
                  </a:lnTo>
                  <a:lnTo>
                    <a:pt x="300" y="180"/>
                  </a:lnTo>
                  <a:lnTo>
                    <a:pt x="307" y="193"/>
                  </a:lnTo>
                  <a:lnTo>
                    <a:pt x="309" y="205"/>
                  </a:lnTo>
                  <a:lnTo>
                    <a:pt x="304" y="212"/>
                  </a:lnTo>
                  <a:lnTo>
                    <a:pt x="295" y="214"/>
                  </a:lnTo>
                  <a:lnTo>
                    <a:pt x="287" y="216"/>
                  </a:lnTo>
                  <a:lnTo>
                    <a:pt x="283" y="221"/>
                  </a:lnTo>
                  <a:lnTo>
                    <a:pt x="281" y="233"/>
                  </a:lnTo>
                  <a:lnTo>
                    <a:pt x="285" y="235"/>
                  </a:lnTo>
                  <a:lnTo>
                    <a:pt x="287" y="242"/>
                  </a:lnTo>
                  <a:lnTo>
                    <a:pt x="280" y="247"/>
                  </a:lnTo>
                  <a:lnTo>
                    <a:pt x="254" y="257"/>
                  </a:lnTo>
                  <a:lnTo>
                    <a:pt x="247" y="257"/>
                  </a:lnTo>
                  <a:lnTo>
                    <a:pt x="252" y="264"/>
                  </a:lnTo>
                  <a:lnTo>
                    <a:pt x="264" y="273"/>
                  </a:lnTo>
                  <a:lnTo>
                    <a:pt x="269" y="276"/>
                  </a:lnTo>
                  <a:lnTo>
                    <a:pt x="269" y="281"/>
                  </a:lnTo>
                  <a:lnTo>
                    <a:pt x="266" y="285"/>
                  </a:lnTo>
                  <a:lnTo>
                    <a:pt x="259" y="288"/>
                  </a:lnTo>
                  <a:lnTo>
                    <a:pt x="257" y="290"/>
                  </a:lnTo>
                  <a:lnTo>
                    <a:pt x="257" y="301"/>
                  </a:lnTo>
                  <a:lnTo>
                    <a:pt x="256" y="311"/>
                  </a:lnTo>
                  <a:lnTo>
                    <a:pt x="254" y="320"/>
                  </a:lnTo>
                  <a:lnTo>
                    <a:pt x="247" y="332"/>
                  </a:lnTo>
                  <a:lnTo>
                    <a:pt x="238" y="335"/>
                  </a:lnTo>
                  <a:lnTo>
                    <a:pt x="228" y="339"/>
                  </a:lnTo>
                  <a:lnTo>
                    <a:pt x="219" y="337"/>
                  </a:lnTo>
                  <a:lnTo>
                    <a:pt x="204" y="330"/>
                  </a:lnTo>
                  <a:lnTo>
                    <a:pt x="192" y="321"/>
                  </a:lnTo>
                  <a:lnTo>
                    <a:pt x="178" y="320"/>
                  </a:lnTo>
                  <a:lnTo>
                    <a:pt x="171" y="320"/>
                  </a:lnTo>
                  <a:lnTo>
                    <a:pt x="173" y="333"/>
                  </a:lnTo>
                  <a:lnTo>
                    <a:pt x="160" y="347"/>
                  </a:lnTo>
                  <a:lnTo>
                    <a:pt x="159" y="361"/>
                  </a:lnTo>
                  <a:lnTo>
                    <a:pt x="154" y="371"/>
                  </a:lnTo>
                  <a:lnTo>
                    <a:pt x="155" y="387"/>
                  </a:lnTo>
                  <a:lnTo>
                    <a:pt x="160" y="409"/>
                  </a:lnTo>
                  <a:lnTo>
                    <a:pt x="166" y="425"/>
                  </a:lnTo>
                  <a:lnTo>
                    <a:pt x="178" y="453"/>
                  </a:lnTo>
                  <a:lnTo>
                    <a:pt x="167" y="454"/>
                  </a:lnTo>
                  <a:lnTo>
                    <a:pt x="166" y="453"/>
                  </a:lnTo>
                  <a:close/>
                </a:path>
              </a:pathLst>
            </a:custGeom>
            <a:solidFill>
              <a:srgbClr val="FFCCC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30">
              <a:extLst>
                <a:ext uri="{FF2B5EF4-FFF2-40B4-BE49-F238E27FC236}">
                  <a16:creationId xmlns:a16="http://schemas.microsoft.com/office/drawing/2014/main" id="{7E13AE8D-03E5-4E24-BAA6-EEDE5EE0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3634"/>
              <a:ext cx="38" cy="21"/>
            </a:xfrm>
            <a:custGeom>
              <a:avLst/>
              <a:gdLst>
                <a:gd name="T0" fmla="*/ 0 w 38"/>
                <a:gd name="T1" fmla="*/ 16 h 21"/>
                <a:gd name="T2" fmla="*/ 9 w 38"/>
                <a:gd name="T3" fmla="*/ 14 h 21"/>
                <a:gd name="T4" fmla="*/ 18 w 38"/>
                <a:gd name="T5" fmla="*/ 9 h 21"/>
                <a:gd name="T6" fmla="*/ 23 w 38"/>
                <a:gd name="T7" fmla="*/ 6 h 21"/>
                <a:gd name="T8" fmla="*/ 32 w 38"/>
                <a:gd name="T9" fmla="*/ 4 h 21"/>
                <a:gd name="T10" fmla="*/ 38 w 38"/>
                <a:gd name="T11" fmla="*/ 0 h 21"/>
                <a:gd name="T12" fmla="*/ 32 w 38"/>
                <a:gd name="T13" fmla="*/ 6 h 21"/>
                <a:gd name="T14" fmla="*/ 23 w 38"/>
                <a:gd name="T15" fmla="*/ 11 h 21"/>
                <a:gd name="T16" fmla="*/ 21 w 38"/>
                <a:gd name="T17" fmla="*/ 21 h 21"/>
                <a:gd name="T18" fmla="*/ 16 w 38"/>
                <a:gd name="T19" fmla="*/ 21 h 21"/>
                <a:gd name="T20" fmla="*/ 18 w 38"/>
                <a:gd name="T21" fmla="*/ 16 h 21"/>
                <a:gd name="T22" fmla="*/ 16 w 38"/>
                <a:gd name="T23" fmla="*/ 13 h 21"/>
                <a:gd name="T24" fmla="*/ 0 w 38"/>
                <a:gd name="T25" fmla="*/ 1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1"/>
                <a:gd name="T41" fmla="*/ 38 w 3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1">
                  <a:moveTo>
                    <a:pt x="0" y="16"/>
                  </a:moveTo>
                  <a:lnTo>
                    <a:pt x="9" y="14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2" y="6"/>
                  </a:lnTo>
                  <a:lnTo>
                    <a:pt x="23" y="11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16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31">
              <a:extLst>
                <a:ext uri="{FF2B5EF4-FFF2-40B4-BE49-F238E27FC236}">
                  <a16:creationId xmlns:a16="http://schemas.microsoft.com/office/drawing/2014/main" id="{92BB964C-87CC-BBDB-0272-3BE491488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633"/>
              <a:ext cx="38" cy="20"/>
            </a:xfrm>
            <a:custGeom>
              <a:avLst/>
              <a:gdLst>
                <a:gd name="T0" fmla="*/ 0 w 38"/>
                <a:gd name="T1" fmla="*/ 15 h 20"/>
                <a:gd name="T2" fmla="*/ 8 w 38"/>
                <a:gd name="T3" fmla="*/ 14 h 20"/>
                <a:gd name="T4" fmla="*/ 17 w 38"/>
                <a:gd name="T5" fmla="*/ 8 h 20"/>
                <a:gd name="T6" fmla="*/ 22 w 38"/>
                <a:gd name="T7" fmla="*/ 5 h 20"/>
                <a:gd name="T8" fmla="*/ 31 w 38"/>
                <a:gd name="T9" fmla="*/ 3 h 20"/>
                <a:gd name="T10" fmla="*/ 38 w 38"/>
                <a:gd name="T11" fmla="*/ 0 h 20"/>
                <a:gd name="T12" fmla="*/ 31 w 38"/>
                <a:gd name="T13" fmla="*/ 5 h 20"/>
                <a:gd name="T14" fmla="*/ 22 w 38"/>
                <a:gd name="T15" fmla="*/ 10 h 20"/>
                <a:gd name="T16" fmla="*/ 20 w 38"/>
                <a:gd name="T17" fmla="*/ 20 h 20"/>
                <a:gd name="T18" fmla="*/ 15 w 38"/>
                <a:gd name="T19" fmla="*/ 20 h 20"/>
                <a:gd name="T20" fmla="*/ 17 w 38"/>
                <a:gd name="T21" fmla="*/ 15 h 20"/>
                <a:gd name="T22" fmla="*/ 15 w 38"/>
                <a:gd name="T23" fmla="*/ 12 h 20"/>
                <a:gd name="T24" fmla="*/ 0 w 38"/>
                <a:gd name="T25" fmla="*/ 15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0"/>
                <a:gd name="T41" fmla="*/ 38 w 38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0">
                  <a:moveTo>
                    <a:pt x="0" y="15"/>
                  </a:moveTo>
                  <a:lnTo>
                    <a:pt x="8" y="14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1" y="5"/>
                  </a:lnTo>
                  <a:lnTo>
                    <a:pt x="22" y="10"/>
                  </a:lnTo>
                  <a:lnTo>
                    <a:pt x="20" y="20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15" y="12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32">
              <a:extLst>
                <a:ext uri="{FF2B5EF4-FFF2-40B4-BE49-F238E27FC236}">
                  <a16:creationId xmlns:a16="http://schemas.microsoft.com/office/drawing/2014/main" id="{571F8DB7-E1D0-960E-9239-1D052B5B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3704"/>
              <a:ext cx="28" cy="7"/>
            </a:xfrm>
            <a:custGeom>
              <a:avLst/>
              <a:gdLst>
                <a:gd name="T0" fmla="*/ 0 w 28"/>
                <a:gd name="T1" fmla="*/ 1 h 7"/>
                <a:gd name="T2" fmla="*/ 5 w 28"/>
                <a:gd name="T3" fmla="*/ 7 h 7"/>
                <a:gd name="T4" fmla="*/ 9 w 28"/>
                <a:gd name="T5" fmla="*/ 3 h 7"/>
                <a:gd name="T6" fmla="*/ 19 w 28"/>
                <a:gd name="T7" fmla="*/ 1 h 7"/>
                <a:gd name="T8" fmla="*/ 28 w 2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7"/>
                <a:gd name="T17" fmla="*/ 28 w 2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7">
                  <a:moveTo>
                    <a:pt x="0" y="1"/>
                  </a:moveTo>
                  <a:lnTo>
                    <a:pt x="5" y="7"/>
                  </a:lnTo>
                  <a:lnTo>
                    <a:pt x="9" y="3"/>
                  </a:lnTo>
                  <a:lnTo>
                    <a:pt x="19" y="1"/>
                  </a:lnTo>
                  <a:lnTo>
                    <a:pt x="2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Line 33">
              <a:extLst>
                <a:ext uri="{FF2B5EF4-FFF2-40B4-BE49-F238E27FC236}">
                  <a16:creationId xmlns:a16="http://schemas.microsoft.com/office/drawing/2014/main" id="{B2300790-334F-A525-EB8B-114AA56A90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6" y="3740"/>
              <a:ext cx="10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42" name="Text Box 34">
              <a:extLst>
                <a:ext uri="{FF2B5EF4-FFF2-40B4-BE49-F238E27FC236}">
                  <a16:creationId xmlns:a16="http://schemas.microsoft.com/office/drawing/2014/main" id="{D58A5B77-BEF7-125B-77A7-0020E3DE6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3592"/>
              <a:ext cx="831" cy="2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 i="1">
                  <a:solidFill>
                    <a:srgbClr val="CC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Firework</a:t>
              </a:r>
              <a:endParaRPr lang="de-CH" altLang="en-US" sz="1800">
                <a:latin typeface="Times" charset="0"/>
              </a:endParaRPr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B0F11DCD-A6EC-5F52-568B-0E6622F45D2B}"/>
              </a:ext>
            </a:extLst>
          </p:cNvPr>
          <p:cNvGrpSpPr>
            <a:grpSpLocks/>
          </p:cNvGrpSpPr>
          <p:nvPr/>
        </p:nvGrpSpPr>
        <p:grpSpPr bwMode="auto">
          <a:xfrm>
            <a:off x="2755900" y="1014413"/>
            <a:ext cx="6931025" cy="2459037"/>
            <a:chOff x="2755900" y="1014413"/>
            <a:chExt cx="6931025" cy="2459037"/>
          </a:xfrm>
        </p:grpSpPr>
        <p:grpSp>
          <p:nvGrpSpPr>
            <p:cNvPr id="53255" name="Group 10">
              <a:extLst>
                <a:ext uri="{FF2B5EF4-FFF2-40B4-BE49-F238E27FC236}">
                  <a16:creationId xmlns:a16="http://schemas.microsoft.com/office/drawing/2014/main" id="{1AB1BE7C-67D7-AD88-6C98-7C7D1D4E6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5900" y="1014413"/>
              <a:ext cx="6931025" cy="2459037"/>
              <a:chOff x="1737" y="639"/>
              <a:chExt cx="4367" cy="1549"/>
            </a:xfrm>
          </p:grpSpPr>
          <p:sp>
            <p:nvSpPr>
              <p:cNvPr id="887819" name="AutoShape 11">
                <a:extLst>
                  <a:ext uri="{FF2B5EF4-FFF2-40B4-BE49-F238E27FC236}">
                    <a16:creationId xmlns:a16="http://schemas.microsoft.com/office/drawing/2014/main" id="{DE8B7FA0-359D-AF76-288E-E19B873F0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7" y="639"/>
                <a:ext cx="151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hlink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Expression</a:t>
                </a:r>
                <a:endPara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887820" name="AutoShape 12">
                <a:extLst>
                  <a:ext uri="{FF2B5EF4-FFF2-40B4-BE49-F238E27FC236}">
                    <a16:creationId xmlns:a16="http://schemas.microsoft.com/office/drawing/2014/main" id="{EFD98BFD-F4CD-E0BD-5B93-99BA370EE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39"/>
                <a:ext cx="1484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66FF33"/>
                  </a:gs>
                  <a:gs pos="50000">
                    <a:schemeClr val="hlink"/>
                  </a:gs>
                  <a:gs pos="100000">
                    <a:srgbClr val="66FF3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Signification</a:t>
                </a:r>
                <a:endPara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887821" name="AutoShape 13">
                <a:extLst>
                  <a:ext uri="{FF2B5EF4-FFF2-40B4-BE49-F238E27FC236}">
                    <a16:creationId xmlns:a16="http://schemas.microsoft.com/office/drawing/2014/main" id="{BD204673-B402-2736-F284-D7125D730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639"/>
                <a:ext cx="1510" cy="564"/>
              </a:xfrm>
              <a:prstGeom prst="cube">
                <a:avLst>
                  <a:gd name="adj" fmla="val 24968"/>
                </a:avLst>
              </a:prstGeom>
              <a:gradFill rotWithShape="0">
                <a:gsLst>
                  <a:gs pos="0">
                    <a:srgbClr val="80809A"/>
                  </a:gs>
                  <a:gs pos="50000">
                    <a:schemeClr val="hlink"/>
                  </a:gs>
                  <a:gs pos="100000">
                    <a:srgbClr val="80809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" charset="0"/>
                    <a:ea typeface="Osaka" charset="0"/>
                  </a:rPr>
                  <a:t>Content</a:t>
                </a:r>
                <a:endParaRPr lang="en-US" alt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Osaka" charset="0"/>
                </a:endParaRPr>
              </a:p>
            </p:txBody>
          </p:sp>
          <p:sp>
            <p:nvSpPr>
              <p:cNvPr id="53260" name="Text Box 14">
                <a:extLst>
                  <a:ext uri="{FF2B5EF4-FFF2-40B4-BE49-F238E27FC236}">
                    <a16:creationId xmlns:a16="http://schemas.microsoft.com/office/drawing/2014/main" id="{8EE76970-A6E8-6359-641A-DA8242B6CF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5" y="1509"/>
                <a:ext cx="9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de-CH" altLang="en-US" sz="2400">
                    <a:latin typeface="Times" charset="0"/>
                  </a:rPr>
                  <a:t>„Firework“</a:t>
                </a:r>
              </a:p>
            </p:txBody>
          </p:sp>
          <p:graphicFrame>
            <p:nvGraphicFramePr>
              <p:cNvPr id="53261" name="Object 3">
                <a:extLst>
                  <a:ext uri="{FF2B5EF4-FFF2-40B4-BE49-F238E27FC236}">
                    <a16:creationId xmlns:a16="http://schemas.microsoft.com/office/drawing/2014/main" id="{2A2EC47C-E48E-E9D1-712C-FA375C7EB7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5" y="1295"/>
              <a:ext cx="796" cy="8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847850" imgH="1924050" progId="MS_ClipArt_Gallery.2">
                      <p:embed/>
                    </p:oleObj>
                  </mc:Choice>
                  <mc:Fallback>
                    <p:oleObj name="Clip" r:id="rId5" imgW="1847850" imgH="1924050" progId="MS_ClipArt_Gallery.2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5" y="1295"/>
                            <a:ext cx="796" cy="8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3256" name="Picture 36" descr="Screen shot 2011-02-27 at 11.53.47 AM.png">
              <a:extLst>
                <a:ext uri="{FF2B5EF4-FFF2-40B4-BE49-F238E27FC236}">
                  <a16:creationId xmlns:a16="http://schemas.microsoft.com/office/drawing/2014/main" id="{F793DA87-0560-4DFD-678A-8E71AAFE4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336" y="2137087"/>
              <a:ext cx="1612276" cy="120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7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7" grpId="0" animBg="1" autoUpdateAnimBg="0"/>
      <p:bldP spid="88782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9" name="AutoShape 3">
            <a:extLst>
              <a:ext uri="{FF2B5EF4-FFF2-40B4-BE49-F238E27FC236}">
                <a16:creationId xmlns:a16="http://schemas.microsoft.com/office/drawing/2014/main" id="{F36BB4A4-B9A2-667B-6D24-3A24FAC97C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57325" y="5314950"/>
            <a:ext cx="8445500" cy="174625"/>
          </a:xfrm>
          <a:prstGeom prst="rightArrow">
            <a:avLst>
              <a:gd name="adj1" fmla="val 49093"/>
              <a:gd name="adj2" fmla="val 707766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E273C7E-6FA6-DBDB-2CA9-A4A109AB2626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5305425"/>
            <a:ext cx="1512887" cy="1184275"/>
            <a:chOff x="4999" y="3342"/>
            <a:chExt cx="953" cy="746"/>
          </a:xfrm>
        </p:grpSpPr>
        <p:sp>
          <p:nvSpPr>
            <p:cNvPr id="879621" name="Text Box 5">
              <a:extLst>
                <a:ext uri="{FF2B5EF4-FFF2-40B4-BE49-F238E27FC236}">
                  <a16:creationId xmlns:a16="http://schemas.microsoft.com/office/drawing/2014/main" id="{DC2F322A-8EF6-685D-7401-20F8FF812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9" y="3570"/>
              <a:ext cx="9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Aesthesis: 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Listener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26" name="AutoShape 6">
              <a:extLst>
                <a:ext uri="{FF2B5EF4-FFF2-40B4-BE49-F238E27FC236}">
                  <a16:creationId xmlns:a16="http://schemas.microsoft.com/office/drawing/2014/main" id="{4F8B8324-B790-E1A9-948F-A4C6A87AEF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214" y="3329"/>
              <a:ext cx="118" cy="14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04AD421-CF75-44DE-C32D-96EC45B8485C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5305425"/>
            <a:ext cx="2673350" cy="1184275"/>
            <a:chOff x="2814" y="3342"/>
            <a:chExt cx="1684" cy="746"/>
          </a:xfrm>
        </p:grpSpPr>
        <p:sp>
          <p:nvSpPr>
            <p:cNvPr id="879624" name="Text Box 8">
              <a:extLst>
                <a:ext uri="{FF2B5EF4-FFF2-40B4-BE49-F238E27FC236}">
                  <a16:creationId xmlns:a16="http://schemas.microsoft.com/office/drawing/2014/main" id="{31CD1107-A50B-30B7-C2C8-48C26155D6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" y="3570"/>
              <a:ext cx="16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Neutral Niveau: </a:t>
              </a:r>
            </a:p>
            <a:p>
              <a:pPr>
                <a:defRPr/>
              </a:pPr>
              <a:r>
                <a: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Recording (e.g. CD)</a:t>
              </a:r>
              <a:endPara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55324" name="AutoShape 9">
              <a:extLst>
                <a:ext uri="{FF2B5EF4-FFF2-40B4-BE49-F238E27FC236}">
                  <a16:creationId xmlns:a16="http://schemas.microsoft.com/office/drawing/2014/main" id="{D26342CC-65EC-0BF3-9E8E-7F2AFD42DE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30" y="3329"/>
              <a:ext cx="118" cy="143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78AB0AB4-E75A-FFE2-1703-F13AE223109E}"/>
              </a:ext>
            </a:extLst>
          </p:cNvPr>
          <p:cNvGrpSpPr>
            <a:grpSpLocks/>
          </p:cNvGrpSpPr>
          <p:nvPr/>
        </p:nvGrpSpPr>
        <p:grpSpPr bwMode="auto">
          <a:xfrm>
            <a:off x="1417638" y="3095625"/>
            <a:ext cx="3159125" cy="3394075"/>
            <a:chOff x="893" y="1950"/>
            <a:chExt cx="1991" cy="2138"/>
          </a:xfrm>
        </p:grpSpPr>
        <p:grpSp>
          <p:nvGrpSpPr>
            <p:cNvPr id="55319" name="Group 11">
              <a:extLst>
                <a:ext uri="{FF2B5EF4-FFF2-40B4-BE49-F238E27FC236}">
                  <a16:creationId xmlns:a16="http://schemas.microsoft.com/office/drawing/2014/main" id="{9C211F0A-17AA-2352-8E53-08A1BE00E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" y="3342"/>
              <a:ext cx="927" cy="746"/>
              <a:chOff x="1465" y="3342"/>
              <a:chExt cx="927" cy="746"/>
            </a:xfrm>
          </p:grpSpPr>
          <p:sp>
            <p:nvSpPr>
              <p:cNvPr id="879628" name="Text Box 12">
                <a:extLst>
                  <a:ext uri="{FF2B5EF4-FFF2-40B4-BE49-F238E27FC236}">
                    <a16:creationId xmlns:a16="http://schemas.microsoft.com/office/drawing/2014/main" id="{FB7627FF-795B-5A8D-EA97-D71A2A6966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5" y="3570"/>
                <a:ext cx="90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Poiesis: </a:t>
                </a:r>
              </a:p>
              <a:p>
                <a:pPr>
                  <a:defRPr/>
                </a:pPr>
                <a:r>
                  <a:rPr lang="de-CH" altLang="en-US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Interpreter</a:t>
                </a:r>
                <a:endParaRPr lang="de-CH" alt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55322" name="AutoShape 13">
                <a:extLst>
                  <a:ext uri="{FF2B5EF4-FFF2-40B4-BE49-F238E27FC236}">
                    <a16:creationId xmlns:a16="http://schemas.microsoft.com/office/drawing/2014/main" id="{FF92A191-1E54-631D-F8EC-E0C8F18C7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45" y="3328"/>
                <a:ext cx="118" cy="14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55320" name="AutoShape 14">
              <a:extLst>
                <a:ext uri="{FF2B5EF4-FFF2-40B4-BE49-F238E27FC236}">
                  <a16:creationId xmlns:a16="http://schemas.microsoft.com/office/drawing/2014/main" id="{43E4DCE8-31BC-7D98-B19F-6C2C4A5963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93" y="1950"/>
              <a:ext cx="1991" cy="129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7101DFF1-D05F-9AF4-F495-9C758000A5BD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1231900"/>
            <a:ext cx="3208337" cy="1803400"/>
            <a:chOff x="897" y="998"/>
            <a:chExt cx="2022" cy="1136"/>
          </a:xfrm>
        </p:grpSpPr>
        <p:pic>
          <p:nvPicPr>
            <p:cNvPr id="55308" name="Picture 16" descr="&#9;gould.JPG                                                      00005ACAusr                            B5C1E224:">
              <a:extLst>
                <a:ext uri="{FF2B5EF4-FFF2-40B4-BE49-F238E27FC236}">
                  <a16:creationId xmlns:a16="http://schemas.microsoft.com/office/drawing/2014/main" id="{A7AF52D8-6CEA-4D2F-F795-FAAFF112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1033"/>
              <a:ext cx="52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9" name="Picture 17" descr="beehans.JPG      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6FAED969-9F02-5C81-F668-EDCAA950D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1109"/>
              <a:ext cx="59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18" descr="beethoven_x10.jpg                                              00001A1Cusr                            B5C1E224:">
              <a:extLst>
                <a:ext uri="{FF2B5EF4-FFF2-40B4-BE49-F238E27FC236}">
                  <a16:creationId xmlns:a16="http://schemas.microsoft.com/office/drawing/2014/main" id="{DF2CE57A-E932-E0C5-6B49-F9D492A84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998"/>
              <a:ext cx="461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1" name="AutoShape 19">
              <a:extLst>
                <a:ext uri="{FF2B5EF4-FFF2-40B4-BE49-F238E27FC236}">
                  <a16:creationId xmlns:a16="http://schemas.microsoft.com/office/drawing/2014/main" id="{E0E689E7-72BE-D736-DFC6-7743BD885B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97" y="2084"/>
              <a:ext cx="2022" cy="50"/>
            </a:xfrm>
            <a:prstGeom prst="rightArrow">
              <a:avLst>
                <a:gd name="adj1" fmla="val 49093"/>
                <a:gd name="adj2" fmla="val 591809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2" name="AutoShape 20">
              <a:extLst>
                <a:ext uri="{FF2B5EF4-FFF2-40B4-BE49-F238E27FC236}">
                  <a16:creationId xmlns:a16="http://schemas.microsoft.com/office/drawing/2014/main" id="{F7F1D4E9-4B67-DC5B-F898-5FD6083EE2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29" y="2079"/>
              <a:ext cx="53" cy="57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3" name="AutoShape 21">
              <a:extLst>
                <a:ext uri="{FF2B5EF4-FFF2-40B4-BE49-F238E27FC236}">
                  <a16:creationId xmlns:a16="http://schemas.microsoft.com/office/drawing/2014/main" id="{88F7BEBB-B3DB-F999-D329-7315CAD61B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96" y="2080"/>
              <a:ext cx="53" cy="56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4" name="AutoShape 22">
              <a:extLst>
                <a:ext uri="{FF2B5EF4-FFF2-40B4-BE49-F238E27FC236}">
                  <a16:creationId xmlns:a16="http://schemas.microsoft.com/office/drawing/2014/main" id="{5F4E14E7-3D53-2E15-6509-BA406D32F6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16" y="2079"/>
              <a:ext cx="53" cy="57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5315" name="Group 23">
              <a:extLst>
                <a:ext uri="{FF2B5EF4-FFF2-40B4-BE49-F238E27FC236}">
                  <a16:creationId xmlns:a16="http://schemas.microsoft.com/office/drawing/2014/main" id="{A2A689A2-D418-90BB-53F2-ACB726179F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1" y="1503"/>
              <a:ext cx="1766" cy="541"/>
              <a:chOff x="1061" y="1503"/>
              <a:chExt cx="1766" cy="541"/>
            </a:xfrm>
          </p:grpSpPr>
          <p:sp>
            <p:nvSpPr>
              <p:cNvPr id="55316" name="AutoShape 24">
                <a:extLst>
                  <a:ext uri="{FF2B5EF4-FFF2-40B4-BE49-F238E27FC236}">
                    <a16:creationId xmlns:a16="http://schemas.microsoft.com/office/drawing/2014/main" id="{D5EA4DFD-1AEE-A7D5-D5D3-004250B5B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304" y="1504"/>
                <a:ext cx="523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7" name="AutoShape 25">
                <a:extLst>
                  <a:ext uri="{FF2B5EF4-FFF2-40B4-BE49-F238E27FC236}">
                    <a16:creationId xmlns:a16="http://schemas.microsoft.com/office/drawing/2014/main" id="{BFA402CD-8FD2-586F-FAA3-200FF346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723" y="1511"/>
                <a:ext cx="438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318" name="AutoShape 26">
                <a:extLst>
                  <a:ext uri="{FF2B5EF4-FFF2-40B4-BE49-F238E27FC236}">
                    <a16:creationId xmlns:a16="http://schemas.microsoft.com/office/drawing/2014/main" id="{EDE3C116-5788-6B74-3AFA-971967C7C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61" y="1503"/>
                <a:ext cx="552" cy="533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B9E15FC2-4A35-2B8C-5F82-1BA1455416A0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00200"/>
            <a:ext cx="1495425" cy="3576638"/>
            <a:chOff x="3147" y="1008"/>
            <a:chExt cx="942" cy="2253"/>
          </a:xfrm>
        </p:grpSpPr>
        <p:sp>
          <p:nvSpPr>
            <p:cNvPr id="55306" name="AutoShape 28">
              <a:extLst>
                <a:ext uri="{FF2B5EF4-FFF2-40B4-BE49-F238E27FC236}">
                  <a16:creationId xmlns:a16="http://schemas.microsoft.com/office/drawing/2014/main" id="{3D7622DC-5968-0EA6-95C4-5FE63BB73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47" y="1897"/>
              <a:ext cx="942" cy="1364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55307" name="Object 2">
              <a:extLst>
                <a:ext uri="{FF2B5EF4-FFF2-40B4-BE49-F238E27FC236}">
                  <a16:creationId xmlns:a16="http://schemas.microsoft.com/office/drawing/2014/main" id="{1444F85A-1EB0-3CA9-C99F-11E6ACE9F5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008"/>
            <a:ext cx="833" cy="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990600" imgH="1003300" progId="MS_ClipArt_Gallery">
                    <p:embed/>
                  </p:oleObj>
                </mc:Choice>
                <mc:Fallback>
                  <p:oleObj r:id="rId6" imgW="990600" imgH="10033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008"/>
                          <a:ext cx="833" cy="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86C44265-90AA-4EEA-D20E-8237F1CAA79E}"/>
              </a:ext>
            </a:extLst>
          </p:cNvPr>
          <p:cNvGrpSpPr>
            <a:grpSpLocks/>
          </p:cNvGrpSpPr>
          <p:nvPr/>
        </p:nvGrpSpPr>
        <p:grpSpPr bwMode="auto">
          <a:xfrm>
            <a:off x="6900863" y="1047750"/>
            <a:ext cx="2790825" cy="4105275"/>
            <a:chOff x="4348" y="660"/>
            <a:chExt cx="1759" cy="2586"/>
          </a:xfrm>
        </p:grpSpPr>
        <p:sp>
          <p:nvSpPr>
            <p:cNvPr id="55304" name="AutoShape 31">
              <a:extLst>
                <a:ext uri="{FF2B5EF4-FFF2-40B4-BE49-F238E27FC236}">
                  <a16:creationId xmlns:a16="http://schemas.microsoft.com/office/drawing/2014/main" id="{3E069EB1-214A-36A4-362D-380FA32278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348" y="1874"/>
              <a:ext cx="1749" cy="13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55305" name="Picture 32" descr="&#10;bild21.GIF                                                     00000816MaMuTh                         B652C206:">
              <a:extLst>
                <a:ext uri="{FF2B5EF4-FFF2-40B4-BE49-F238E27FC236}">
                  <a16:creationId xmlns:a16="http://schemas.microsoft.com/office/drawing/2014/main" id="{1802AB2E-9E57-62DB-055C-D9D860AE4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" y="660"/>
              <a:ext cx="1754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Text Box 2">
            <a:extLst>
              <a:ext uri="{FF2B5EF4-FFF2-40B4-BE49-F238E27FC236}">
                <a16:creationId xmlns:a16="http://schemas.microsoft.com/office/drawing/2014/main" id="{6CFDE4DE-7381-86B0-D9FE-AFC6E759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411163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 Ontology of Music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9EC15FAA-51DF-9E8D-AF20-27B50DAD96F0}"/>
              </a:ext>
            </a:extLst>
          </p:cNvPr>
          <p:cNvGrpSpPr>
            <a:grpSpLocks/>
          </p:cNvGrpSpPr>
          <p:nvPr/>
        </p:nvGrpSpPr>
        <p:grpSpPr bwMode="auto">
          <a:xfrm>
            <a:off x="3375025" y="5178425"/>
            <a:ext cx="3454400" cy="1366838"/>
            <a:chOff x="2126" y="3262"/>
            <a:chExt cx="2176" cy="861"/>
          </a:xfrm>
        </p:grpSpPr>
        <p:sp>
          <p:nvSpPr>
            <p:cNvPr id="6207" name="AutoShape 4">
              <a:extLst>
                <a:ext uri="{FF2B5EF4-FFF2-40B4-BE49-F238E27FC236}">
                  <a16:creationId xmlns:a16="http://schemas.microsoft.com/office/drawing/2014/main" id="{D5C4B79C-58D4-76BE-5F92-FB1D15F5E1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6" y="3262"/>
              <a:ext cx="2107" cy="6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490 h 21600"/>
                <a:gd name="T14" fmla="*/ 17100 w 21600"/>
                <a:gd name="T15" fmla="*/ 171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4437" name="Text Box 5">
              <a:extLst>
                <a:ext uri="{FF2B5EF4-FFF2-40B4-BE49-F238E27FC236}">
                  <a16:creationId xmlns:a16="http://schemas.microsoft.com/office/drawing/2014/main" id="{C1D93FC7-88B1-3C82-6D8C-DBF2FA8A3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6" y="3719"/>
              <a:ext cx="21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poiesis      neutral level      aesthesis</a:t>
              </a:r>
              <a:b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</a:br>
              <a:r>
                <a:rPr lang="de-DE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(composer)</a:t>
              </a:r>
              <a:r>
                <a:rPr lang="de-DE" altLang="en-US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	        </a:t>
              </a:r>
              <a:r>
                <a:rPr lang="de-DE" altLang="en-US" sz="1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(work)                (listener)</a:t>
              </a:r>
              <a:endPara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5606A004-81EF-22A0-D9B9-4DE730F2A3BA}"/>
              </a:ext>
            </a:extLst>
          </p:cNvPr>
          <p:cNvGrpSpPr>
            <a:grpSpLocks/>
          </p:cNvGrpSpPr>
          <p:nvPr/>
        </p:nvGrpSpPr>
        <p:grpSpPr bwMode="auto">
          <a:xfrm>
            <a:off x="6999288" y="3779838"/>
            <a:ext cx="2760662" cy="1465262"/>
            <a:chOff x="4409" y="2381"/>
            <a:chExt cx="1739" cy="923"/>
          </a:xfrm>
        </p:grpSpPr>
        <p:sp>
          <p:nvSpPr>
            <p:cNvPr id="914439" name="Text Box 7">
              <a:extLst>
                <a:ext uri="{FF2B5EF4-FFF2-40B4-BE49-F238E27FC236}">
                  <a16:creationId xmlns:a16="http://schemas.microsoft.com/office/drawing/2014/main" id="{D5E8D117-1A61-A355-F9F2-6EE4E5E7D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6" y="2381"/>
              <a:ext cx="135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                     physical</a:t>
              </a:r>
            </a:p>
            <a:p>
              <a:pPr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           psychological</a:t>
              </a:r>
            </a:p>
            <a:p>
              <a:pPr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symbolic</a:t>
              </a:r>
            </a:p>
          </p:txBody>
        </p:sp>
        <p:sp>
          <p:nvSpPr>
            <p:cNvPr id="6206" name="Freeform 8">
              <a:extLst>
                <a:ext uri="{FF2B5EF4-FFF2-40B4-BE49-F238E27FC236}">
                  <a16:creationId xmlns:a16="http://schemas.microsoft.com/office/drawing/2014/main" id="{454D1A02-6618-E9BA-476C-74E81770B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441"/>
              <a:ext cx="1166" cy="757"/>
            </a:xfrm>
            <a:custGeom>
              <a:avLst/>
              <a:gdLst>
                <a:gd name="T0" fmla="*/ 336 w 1166"/>
                <a:gd name="T1" fmla="*/ 171 h 757"/>
                <a:gd name="T2" fmla="*/ 1166 w 1166"/>
                <a:gd name="T3" fmla="*/ 0 h 757"/>
                <a:gd name="T4" fmla="*/ 366 w 1166"/>
                <a:gd name="T5" fmla="*/ 757 h 757"/>
                <a:gd name="T6" fmla="*/ 0 w 1166"/>
                <a:gd name="T7" fmla="*/ 525 h 757"/>
                <a:gd name="T8" fmla="*/ 336 w 1166"/>
                <a:gd name="T9" fmla="*/ 171 h 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6"/>
                <a:gd name="T16" fmla="*/ 0 h 757"/>
                <a:gd name="T17" fmla="*/ 1166 w 1166"/>
                <a:gd name="T18" fmla="*/ 757 h 7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6" h="757">
                  <a:moveTo>
                    <a:pt x="336" y="171"/>
                  </a:moveTo>
                  <a:lnTo>
                    <a:pt x="1166" y="0"/>
                  </a:lnTo>
                  <a:lnTo>
                    <a:pt x="366" y="757"/>
                  </a:lnTo>
                  <a:lnTo>
                    <a:pt x="0" y="525"/>
                  </a:lnTo>
                  <a:lnTo>
                    <a:pt x="336" y="171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A33CDC79-AD87-8B7B-D1D2-71D19D994F05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2225675"/>
            <a:ext cx="1739900" cy="2563813"/>
            <a:chOff x="738" y="1402"/>
            <a:chExt cx="1096" cy="1615"/>
          </a:xfrm>
        </p:grpSpPr>
        <p:sp>
          <p:nvSpPr>
            <p:cNvPr id="914442" name="Text Box 10">
              <a:extLst>
                <a:ext uri="{FF2B5EF4-FFF2-40B4-BE49-F238E27FC236}">
                  <a16:creationId xmlns:a16="http://schemas.microsoft.com/office/drawing/2014/main" id="{9DC180C7-75D2-CF9F-AB5A-CB003FC5E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" y="1402"/>
              <a:ext cx="836" cy="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expression</a:t>
              </a: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signification</a:t>
              </a: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endPara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  <a:p>
              <a:pPr algn="r">
                <a:defRPr/>
              </a:pPr>
              <a:r>
                <a: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content</a:t>
              </a:r>
            </a:p>
          </p:txBody>
        </p:sp>
        <p:sp>
          <p:nvSpPr>
            <p:cNvPr id="6204" name="AutoShape 11">
              <a:extLst>
                <a:ext uri="{FF2B5EF4-FFF2-40B4-BE49-F238E27FC236}">
                  <a16:creationId xmlns:a16="http://schemas.microsoft.com/office/drawing/2014/main" id="{0CA4A561-383D-68B6-42F6-FE8DE84EFA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936" y="2103"/>
              <a:ext cx="1546" cy="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3 h 21600"/>
                <a:gd name="T14" fmla="*/ 17101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1B514763-42C5-DCA1-C48A-CF5853D56645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271588"/>
            <a:ext cx="3779838" cy="3502025"/>
            <a:chOff x="2116" y="801"/>
            <a:chExt cx="2381" cy="2206"/>
          </a:xfrm>
        </p:grpSpPr>
        <p:pic>
          <p:nvPicPr>
            <p:cNvPr id="914445" name="Picture 13">
              <a:extLst>
                <a:ext uri="{FF2B5EF4-FFF2-40B4-BE49-F238E27FC236}">
                  <a16:creationId xmlns:a16="http://schemas.microsoft.com/office/drawing/2014/main" id="{FA18C5F1-B4A7-5C69-9B17-77846E368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34134" t="1447" r="26137" b="58836"/>
            <a:stretch>
              <a:fillRect/>
            </a:stretch>
          </p:blipFill>
          <p:spPr bwMode="auto">
            <a:xfrm>
              <a:off x="2410" y="1571"/>
              <a:ext cx="1270" cy="5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</p:pic>
        <p:grpSp>
          <p:nvGrpSpPr>
            <p:cNvPr id="6157" name="Group 14">
              <a:extLst>
                <a:ext uri="{FF2B5EF4-FFF2-40B4-BE49-F238E27FC236}">
                  <a16:creationId xmlns:a16="http://schemas.microsoft.com/office/drawing/2014/main" id="{789A77A6-8661-018E-EB98-66B73083E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3" y="839"/>
              <a:ext cx="880" cy="666"/>
              <a:chOff x="4981" y="3563"/>
              <a:chExt cx="868" cy="662"/>
            </a:xfrm>
          </p:grpSpPr>
          <p:sp>
            <p:nvSpPr>
              <p:cNvPr id="6163" name="Freeform 15">
                <a:extLst>
                  <a:ext uri="{FF2B5EF4-FFF2-40B4-BE49-F238E27FC236}">
                    <a16:creationId xmlns:a16="http://schemas.microsoft.com/office/drawing/2014/main" id="{812C8436-DC49-E31D-B5E8-8C83A309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" y="3880"/>
                <a:ext cx="254" cy="175"/>
              </a:xfrm>
              <a:custGeom>
                <a:avLst/>
                <a:gdLst>
                  <a:gd name="T0" fmla="*/ 0 w 1814"/>
                  <a:gd name="T1" fmla="*/ 0 h 1251"/>
                  <a:gd name="T2" fmla="*/ 0 w 1814"/>
                  <a:gd name="T3" fmla="*/ 0 h 1251"/>
                  <a:gd name="T4" fmla="*/ 0 w 1814"/>
                  <a:gd name="T5" fmla="*/ 0 h 1251"/>
                  <a:gd name="T6" fmla="*/ 0 w 1814"/>
                  <a:gd name="T7" fmla="*/ 0 h 1251"/>
                  <a:gd name="T8" fmla="*/ 0 w 1814"/>
                  <a:gd name="T9" fmla="*/ 0 h 1251"/>
                  <a:gd name="T10" fmla="*/ 0 w 1814"/>
                  <a:gd name="T11" fmla="*/ 0 h 1251"/>
                  <a:gd name="T12" fmla="*/ 0 w 1814"/>
                  <a:gd name="T13" fmla="*/ 0 h 1251"/>
                  <a:gd name="T14" fmla="*/ 0 w 1814"/>
                  <a:gd name="T15" fmla="*/ 0 h 1251"/>
                  <a:gd name="T16" fmla="*/ 0 w 1814"/>
                  <a:gd name="T17" fmla="*/ 0 h 1251"/>
                  <a:gd name="T18" fmla="*/ 0 w 1814"/>
                  <a:gd name="T19" fmla="*/ 0 h 1251"/>
                  <a:gd name="T20" fmla="*/ 0 w 1814"/>
                  <a:gd name="T21" fmla="*/ 0 h 1251"/>
                  <a:gd name="T22" fmla="*/ 0 w 1814"/>
                  <a:gd name="T23" fmla="*/ 0 h 1251"/>
                  <a:gd name="T24" fmla="*/ 0 w 1814"/>
                  <a:gd name="T25" fmla="*/ 0 h 1251"/>
                  <a:gd name="T26" fmla="*/ 0 w 1814"/>
                  <a:gd name="T27" fmla="*/ 0 h 1251"/>
                  <a:gd name="T28" fmla="*/ 0 w 1814"/>
                  <a:gd name="T29" fmla="*/ 0 h 1251"/>
                  <a:gd name="T30" fmla="*/ 0 w 1814"/>
                  <a:gd name="T31" fmla="*/ 0 h 1251"/>
                  <a:gd name="T32" fmla="*/ 0 w 1814"/>
                  <a:gd name="T33" fmla="*/ 0 h 1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14"/>
                  <a:gd name="T52" fmla="*/ 0 h 1251"/>
                  <a:gd name="T53" fmla="*/ 1814 w 1814"/>
                  <a:gd name="T54" fmla="*/ 1251 h 1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14" h="1251">
                    <a:moveTo>
                      <a:pt x="935" y="0"/>
                    </a:moveTo>
                    <a:lnTo>
                      <a:pt x="737" y="261"/>
                    </a:lnTo>
                    <a:lnTo>
                      <a:pt x="531" y="427"/>
                    </a:lnTo>
                    <a:lnTo>
                      <a:pt x="206" y="609"/>
                    </a:lnTo>
                    <a:lnTo>
                      <a:pt x="0" y="657"/>
                    </a:lnTo>
                    <a:lnTo>
                      <a:pt x="95" y="831"/>
                    </a:lnTo>
                    <a:lnTo>
                      <a:pt x="246" y="966"/>
                    </a:lnTo>
                    <a:lnTo>
                      <a:pt x="507" y="1108"/>
                    </a:lnTo>
                    <a:lnTo>
                      <a:pt x="816" y="1211"/>
                    </a:lnTo>
                    <a:lnTo>
                      <a:pt x="1196" y="1251"/>
                    </a:lnTo>
                    <a:lnTo>
                      <a:pt x="1743" y="1196"/>
                    </a:lnTo>
                    <a:lnTo>
                      <a:pt x="1814" y="1180"/>
                    </a:lnTo>
                    <a:lnTo>
                      <a:pt x="1616" y="1021"/>
                    </a:lnTo>
                    <a:lnTo>
                      <a:pt x="1299" y="720"/>
                    </a:lnTo>
                    <a:lnTo>
                      <a:pt x="1133" y="451"/>
                    </a:lnTo>
                    <a:lnTo>
                      <a:pt x="1038" y="237"/>
                    </a:lnTo>
                    <a:lnTo>
                      <a:pt x="93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Freeform 16">
                <a:extLst>
                  <a:ext uri="{FF2B5EF4-FFF2-40B4-BE49-F238E27FC236}">
                    <a16:creationId xmlns:a16="http://schemas.microsoft.com/office/drawing/2014/main" id="{68A7F4CA-3691-0261-D055-E84C2E887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" y="3699"/>
                <a:ext cx="648" cy="205"/>
              </a:xfrm>
              <a:custGeom>
                <a:avLst/>
                <a:gdLst>
                  <a:gd name="T0" fmla="*/ 0 w 4642"/>
                  <a:gd name="T1" fmla="*/ 0 h 1466"/>
                  <a:gd name="T2" fmla="*/ 0 w 4642"/>
                  <a:gd name="T3" fmla="*/ 0 h 1466"/>
                  <a:gd name="T4" fmla="*/ 0 w 4642"/>
                  <a:gd name="T5" fmla="*/ 0 h 1466"/>
                  <a:gd name="T6" fmla="*/ 0 w 4642"/>
                  <a:gd name="T7" fmla="*/ 0 h 1466"/>
                  <a:gd name="T8" fmla="*/ 0 w 4642"/>
                  <a:gd name="T9" fmla="*/ 0 h 1466"/>
                  <a:gd name="T10" fmla="*/ 0 w 4642"/>
                  <a:gd name="T11" fmla="*/ 0 h 1466"/>
                  <a:gd name="T12" fmla="*/ 0 w 4642"/>
                  <a:gd name="T13" fmla="*/ 0 h 1466"/>
                  <a:gd name="T14" fmla="*/ 0 w 4642"/>
                  <a:gd name="T15" fmla="*/ 0 h 1466"/>
                  <a:gd name="T16" fmla="*/ 0 w 4642"/>
                  <a:gd name="T17" fmla="*/ 0 h 1466"/>
                  <a:gd name="T18" fmla="*/ 0 w 4642"/>
                  <a:gd name="T19" fmla="*/ 0 h 1466"/>
                  <a:gd name="T20" fmla="*/ 0 w 4642"/>
                  <a:gd name="T21" fmla="*/ 0 h 1466"/>
                  <a:gd name="T22" fmla="*/ 0 w 4642"/>
                  <a:gd name="T23" fmla="*/ 0 h 1466"/>
                  <a:gd name="T24" fmla="*/ 0 w 4642"/>
                  <a:gd name="T25" fmla="*/ 0 h 1466"/>
                  <a:gd name="T26" fmla="*/ 0 w 4642"/>
                  <a:gd name="T27" fmla="*/ 0 h 1466"/>
                  <a:gd name="T28" fmla="*/ 0 w 4642"/>
                  <a:gd name="T29" fmla="*/ 0 h 1466"/>
                  <a:gd name="T30" fmla="*/ 0 w 4642"/>
                  <a:gd name="T31" fmla="*/ 0 h 1466"/>
                  <a:gd name="T32" fmla="*/ 0 w 4642"/>
                  <a:gd name="T33" fmla="*/ 0 h 1466"/>
                  <a:gd name="T34" fmla="*/ 0 w 4642"/>
                  <a:gd name="T35" fmla="*/ 0 h 1466"/>
                  <a:gd name="T36" fmla="*/ 0 w 4642"/>
                  <a:gd name="T37" fmla="*/ 0 h 1466"/>
                  <a:gd name="T38" fmla="*/ 0 w 4642"/>
                  <a:gd name="T39" fmla="*/ 0 h 1466"/>
                  <a:gd name="T40" fmla="*/ 0 w 4642"/>
                  <a:gd name="T41" fmla="*/ 0 h 1466"/>
                  <a:gd name="T42" fmla="*/ 0 w 4642"/>
                  <a:gd name="T43" fmla="*/ 0 h 1466"/>
                  <a:gd name="T44" fmla="*/ 0 w 4642"/>
                  <a:gd name="T45" fmla="*/ 0 h 1466"/>
                  <a:gd name="T46" fmla="*/ 0 w 4642"/>
                  <a:gd name="T47" fmla="*/ 0 h 1466"/>
                  <a:gd name="T48" fmla="*/ 0 w 4642"/>
                  <a:gd name="T49" fmla="*/ 0 h 1466"/>
                  <a:gd name="T50" fmla="*/ 0 w 4642"/>
                  <a:gd name="T51" fmla="*/ 0 h 1466"/>
                  <a:gd name="T52" fmla="*/ 0 w 4642"/>
                  <a:gd name="T53" fmla="*/ 0 h 1466"/>
                  <a:gd name="T54" fmla="*/ 0 w 4642"/>
                  <a:gd name="T55" fmla="*/ 0 h 1466"/>
                  <a:gd name="T56" fmla="*/ 0 w 4642"/>
                  <a:gd name="T57" fmla="*/ 0 h 1466"/>
                  <a:gd name="T58" fmla="*/ 0 w 4642"/>
                  <a:gd name="T59" fmla="*/ 0 h 1466"/>
                  <a:gd name="T60" fmla="*/ 0 w 4642"/>
                  <a:gd name="T61" fmla="*/ 0 h 1466"/>
                  <a:gd name="T62" fmla="*/ 0 w 4642"/>
                  <a:gd name="T63" fmla="*/ 0 h 1466"/>
                  <a:gd name="T64" fmla="*/ 0 w 4642"/>
                  <a:gd name="T65" fmla="*/ 0 h 1466"/>
                  <a:gd name="T66" fmla="*/ 0 w 4642"/>
                  <a:gd name="T67" fmla="*/ 0 h 1466"/>
                  <a:gd name="T68" fmla="*/ 0 w 4642"/>
                  <a:gd name="T69" fmla="*/ 0 h 1466"/>
                  <a:gd name="T70" fmla="*/ 0 w 4642"/>
                  <a:gd name="T71" fmla="*/ 0 h 1466"/>
                  <a:gd name="T72" fmla="*/ 0 w 4642"/>
                  <a:gd name="T73" fmla="*/ 0 h 1466"/>
                  <a:gd name="T74" fmla="*/ 0 w 4642"/>
                  <a:gd name="T75" fmla="*/ 0 h 1466"/>
                  <a:gd name="T76" fmla="*/ 0 w 4642"/>
                  <a:gd name="T77" fmla="*/ 0 h 1466"/>
                  <a:gd name="T78" fmla="*/ 0 w 4642"/>
                  <a:gd name="T79" fmla="*/ 0 h 146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42"/>
                  <a:gd name="T121" fmla="*/ 0 h 1466"/>
                  <a:gd name="T122" fmla="*/ 4642 w 4642"/>
                  <a:gd name="T123" fmla="*/ 1466 h 146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42" h="1466">
                    <a:moveTo>
                      <a:pt x="4571" y="1315"/>
                    </a:moveTo>
                    <a:lnTo>
                      <a:pt x="4642" y="1046"/>
                    </a:lnTo>
                    <a:lnTo>
                      <a:pt x="4515" y="642"/>
                    </a:lnTo>
                    <a:lnTo>
                      <a:pt x="4270" y="325"/>
                    </a:lnTo>
                    <a:lnTo>
                      <a:pt x="3842" y="159"/>
                    </a:lnTo>
                    <a:lnTo>
                      <a:pt x="3121" y="48"/>
                    </a:lnTo>
                    <a:lnTo>
                      <a:pt x="2820" y="8"/>
                    </a:lnTo>
                    <a:lnTo>
                      <a:pt x="2598" y="0"/>
                    </a:lnTo>
                    <a:lnTo>
                      <a:pt x="2384" y="80"/>
                    </a:lnTo>
                    <a:lnTo>
                      <a:pt x="2194" y="198"/>
                    </a:lnTo>
                    <a:lnTo>
                      <a:pt x="1869" y="412"/>
                    </a:lnTo>
                    <a:lnTo>
                      <a:pt x="1529" y="555"/>
                    </a:lnTo>
                    <a:lnTo>
                      <a:pt x="1259" y="602"/>
                    </a:lnTo>
                    <a:lnTo>
                      <a:pt x="919" y="563"/>
                    </a:lnTo>
                    <a:lnTo>
                      <a:pt x="657" y="484"/>
                    </a:lnTo>
                    <a:lnTo>
                      <a:pt x="467" y="428"/>
                    </a:lnTo>
                    <a:lnTo>
                      <a:pt x="277" y="412"/>
                    </a:lnTo>
                    <a:lnTo>
                      <a:pt x="87" y="460"/>
                    </a:lnTo>
                    <a:lnTo>
                      <a:pt x="0" y="539"/>
                    </a:lnTo>
                    <a:lnTo>
                      <a:pt x="24" y="650"/>
                    </a:lnTo>
                    <a:lnTo>
                      <a:pt x="135" y="816"/>
                    </a:lnTo>
                    <a:lnTo>
                      <a:pt x="507" y="1094"/>
                    </a:lnTo>
                    <a:lnTo>
                      <a:pt x="824" y="1268"/>
                    </a:lnTo>
                    <a:lnTo>
                      <a:pt x="1022" y="1323"/>
                    </a:lnTo>
                    <a:lnTo>
                      <a:pt x="1109" y="1347"/>
                    </a:lnTo>
                    <a:lnTo>
                      <a:pt x="1521" y="1212"/>
                    </a:lnTo>
                    <a:lnTo>
                      <a:pt x="1917" y="1046"/>
                    </a:lnTo>
                    <a:lnTo>
                      <a:pt x="2329" y="824"/>
                    </a:lnTo>
                    <a:lnTo>
                      <a:pt x="2471" y="721"/>
                    </a:lnTo>
                    <a:lnTo>
                      <a:pt x="2844" y="515"/>
                    </a:lnTo>
                    <a:lnTo>
                      <a:pt x="3200" y="341"/>
                    </a:lnTo>
                    <a:lnTo>
                      <a:pt x="3541" y="198"/>
                    </a:lnTo>
                    <a:lnTo>
                      <a:pt x="3493" y="214"/>
                    </a:lnTo>
                    <a:lnTo>
                      <a:pt x="3636" y="325"/>
                    </a:lnTo>
                    <a:lnTo>
                      <a:pt x="3802" y="499"/>
                    </a:lnTo>
                    <a:lnTo>
                      <a:pt x="4016" y="785"/>
                    </a:lnTo>
                    <a:lnTo>
                      <a:pt x="4079" y="1030"/>
                    </a:lnTo>
                    <a:lnTo>
                      <a:pt x="4016" y="1228"/>
                    </a:lnTo>
                    <a:lnTo>
                      <a:pt x="3913" y="1355"/>
                    </a:lnTo>
                    <a:lnTo>
                      <a:pt x="3739" y="1466"/>
                    </a:lnTo>
                  </a:path>
                </a:pathLst>
              </a:custGeom>
              <a:gradFill rotWithShape="0">
                <a:gsLst>
                  <a:gs pos="0">
                    <a:srgbClr val="FFCC00"/>
                  </a:gs>
                  <a:gs pos="50000">
                    <a:srgbClr val="FFFFFF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Freeform 17">
                <a:extLst>
                  <a:ext uri="{FF2B5EF4-FFF2-40B4-BE49-F238E27FC236}">
                    <a16:creationId xmlns:a16="http://schemas.microsoft.com/office/drawing/2014/main" id="{284A7AE5-C0A1-7494-5116-8C7BD26C3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" y="3777"/>
                <a:ext cx="631" cy="281"/>
              </a:xfrm>
              <a:custGeom>
                <a:avLst/>
                <a:gdLst>
                  <a:gd name="T0" fmla="*/ 0 w 4523"/>
                  <a:gd name="T1" fmla="*/ 0 h 2020"/>
                  <a:gd name="T2" fmla="*/ 0 w 4523"/>
                  <a:gd name="T3" fmla="*/ 0 h 2020"/>
                  <a:gd name="T4" fmla="*/ 0 w 4523"/>
                  <a:gd name="T5" fmla="*/ 0 h 2020"/>
                  <a:gd name="T6" fmla="*/ 0 w 4523"/>
                  <a:gd name="T7" fmla="*/ 0 h 2020"/>
                  <a:gd name="T8" fmla="*/ 0 w 4523"/>
                  <a:gd name="T9" fmla="*/ 0 h 2020"/>
                  <a:gd name="T10" fmla="*/ 0 w 4523"/>
                  <a:gd name="T11" fmla="*/ 0 h 2020"/>
                  <a:gd name="T12" fmla="*/ 0 w 4523"/>
                  <a:gd name="T13" fmla="*/ 0 h 2020"/>
                  <a:gd name="T14" fmla="*/ 0 w 4523"/>
                  <a:gd name="T15" fmla="*/ 0 h 2020"/>
                  <a:gd name="T16" fmla="*/ 0 w 4523"/>
                  <a:gd name="T17" fmla="*/ 0 h 2020"/>
                  <a:gd name="T18" fmla="*/ 0 w 4523"/>
                  <a:gd name="T19" fmla="*/ 0 h 2020"/>
                  <a:gd name="T20" fmla="*/ 0 w 4523"/>
                  <a:gd name="T21" fmla="*/ 0 h 2020"/>
                  <a:gd name="T22" fmla="*/ 0 w 4523"/>
                  <a:gd name="T23" fmla="*/ 0 h 2020"/>
                  <a:gd name="T24" fmla="*/ 0 w 4523"/>
                  <a:gd name="T25" fmla="*/ 0 h 2020"/>
                  <a:gd name="T26" fmla="*/ 0 w 4523"/>
                  <a:gd name="T27" fmla="*/ 0 h 2020"/>
                  <a:gd name="T28" fmla="*/ 0 w 4523"/>
                  <a:gd name="T29" fmla="*/ 0 h 2020"/>
                  <a:gd name="T30" fmla="*/ 0 w 4523"/>
                  <a:gd name="T31" fmla="*/ 0 h 2020"/>
                  <a:gd name="T32" fmla="*/ 0 w 4523"/>
                  <a:gd name="T33" fmla="*/ 0 h 2020"/>
                  <a:gd name="T34" fmla="*/ 0 w 4523"/>
                  <a:gd name="T35" fmla="*/ 0 h 2020"/>
                  <a:gd name="T36" fmla="*/ 0 w 4523"/>
                  <a:gd name="T37" fmla="*/ 0 h 2020"/>
                  <a:gd name="T38" fmla="*/ 0 w 4523"/>
                  <a:gd name="T39" fmla="*/ 0 h 2020"/>
                  <a:gd name="T40" fmla="*/ 0 w 4523"/>
                  <a:gd name="T41" fmla="*/ 0 h 2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23"/>
                  <a:gd name="T64" fmla="*/ 0 h 2020"/>
                  <a:gd name="T65" fmla="*/ 4523 w 4523"/>
                  <a:gd name="T66" fmla="*/ 2020 h 20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23" h="2020">
                    <a:moveTo>
                      <a:pt x="150" y="0"/>
                    </a:moveTo>
                    <a:lnTo>
                      <a:pt x="47" y="404"/>
                    </a:lnTo>
                    <a:lnTo>
                      <a:pt x="0" y="895"/>
                    </a:lnTo>
                    <a:lnTo>
                      <a:pt x="47" y="1450"/>
                    </a:lnTo>
                    <a:lnTo>
                      <a:pt x="309" y="1751"/>
                    </a:lnTo>
                    <a:lnTo>
                      <a:pt x="808" y="1964"/>
                    </a:lnTo>
                    <a:lnTo>
                      <a:pt x="1212" y="2020"/>
                    </a:lnTo>
                    <a:lnTo>
                      <a:pt x="1948" y="1956"/>
                    </a:lnTo>
                    <a:lnTo>
                      <a:pt x="2875" y="1782"/>
                    </a:lnTo>
                    <a:lnTo>
                      <a:pt x="3628" y="1378"/>
                    </a:lnTo>
                    <a:lnTo>
                      <a:pt x="4523" y="887"/>
                    </a:lnTo>
                    <a:lnTo>
                      <a:pt x="4008" y="950"/>
                    </a:lnTo>
                    <a:lnTo>
                      <a:pt x="3295" y="998"/>
                    </a:lnTo>
                    <a:lnTo>
                      <a:pt x="2614" y="1014"/>
                    </a:lnTo>
                    <a:lnTo>
                      <a:pt x="1909" y="966"/>
                    </a:lnTo>
                    <a:lnTo>
                      <a:pt x="1275" y="824"/>
                    </a:lnTo>
                    <a:lnTo>
                      <a:pt x="1093" y="768"/>
                    </a:lnTo>
                    <a:lnTo>
                      <a:pt x="736" y="586"/>
                    </a:lnTo>
                    <a:lnTo>
                      <a:pt x="364" y="325"/>
                    </a:lnTo>
                    <a:lnTo>
                      <a:pt x="214" y="174"/>
                    </a:lnTo>
                    <a:lnTo>
                      <a:pt x="15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66"/>
                  </a:gs>
                  <a:gs pos="50000">
                    <a:srgbClr val="FFFFFF"/>
                  </a:gs>
                  <a:gs pos="100000">
                    <a:srgbClr val="FFFF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66" name="Group 18">
                <a:extLst>
                  <a:ext uri="{FF2B5EF4-FFF2-40B4-BE49-F238E27FC236}">
                    <a16:creationId xmlns:a16="http://schemas.microsoft.com/office/drawing/2014/main" id="{2BFF044D-508F-DD3B-5BCB-99A9639818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81" y="3563"/>
                <a:ext cx="787" cy="662"/>
                <a:chOff x="-237" y="-17"/>
                <a:chExt cx="5635" cy="4735"/>
              </a:xfrm>
            </p:grpSpPr>
            <p:sp>
              <p:nvSpPr>
                <p:cNvPr id="6195" name="Text Box 19">
                  <a:extLst>
                    <a:ext uri="{FF2B5EF4-FFF2-40B4-BE49-F238E27FC236}">
                      <a16:creationId xmlns:a16="http://schemas.microsoft.com/office/drawing/2014/main" id="{263729E6-5F9F-2AAC-9AFA-0E429D3E43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2" y="1493"/>
                  <a:ext cx="816" cy="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de-CH" altLang="en-US" sz="2000">
                    <a:latin typeface="Times" charset="0"/>
                  </a:endParaRPr>
                </a:p>
              </p:txBody>
            </p:sp>
            <p:sp>
              <p:nvSpPr>
                <p:cNvPr id="6196" name="Text Box 20">
                  <a:extLst>
                    <a:ext uri="{FF2B5EF4-FFF2-40B4-BE49-F238E27FC236}">
                      <a16:creationId xmlns:a16="http://schemas.microsoft.com/office/drawing/2014/main" id="{FAB1862E-5C69-4C01-EB37-A058474883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92" y="806"/>
                  <a:ext cx="823" cy="1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de-CH" altLang="en-US" sz="2000">
                    <a:latin typeface="Times" charset="0"/>
                  </a:endParaRPr>
                </a:p>
              </p:txBody>
            </p:sp>
            <p:sp>
              <p:nvSpPr>
                <p:cNvPr id="6197" name="Text Box 21">
                  <a:extLst>
                    <a:ext uri="{FF2B5EF4-FFF2-40B4-BE49-F238E27FC236}">
                      <a16:creationId xmlns:a16="http://schemas.microsoft.com/office/drawing/2014/main" id="{4FD5F6DB-BA70-B91D-879B-053F64D021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8" y="-17"/>
                  <a:ext cx="817" cy="1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de-CH" altLang="en-US" sz="2000">
                    <a:latin typeface="Times" charset="0"/>
                  </a:endParaRPr>
                </a:p>
              </p:txBody>
            </p:sp>
            <p:sp>
              <p:nvSpPr>
                <p:cNvPr id="6198" name="Text Box 22">
                  <a:extLst>
                    <a:ext uri="{FF2B5EF4-FFF2-40B4-BE49-F238E27FC236}">
                      <a16:creationId xmlns:a16="http://schemas.microsoft.com/office/drawing/2014/main" id="{E14C0028-20C3-D393-E44D-3C184A41A1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548"/>
                  <a:ext cx="823" cy="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de-CH" altLang="en-US" sz="2000">
                    <a:latin typeface="Times" charset="0"/>
                  </a:endParaRPr>
                </a:p>
              </p:txBody>
            </p:sp>
            <p:grpSp>
              <p:nvGrpSpPr>
                <p:cNvPr id="6199" name="Group 23">
                  <a:extLst>
                    <a:ext uri="{FF2B5EF4-FFF2-40B4-BE49-F238E27FC236}">
                      <a16:creationId xmlns:a16="http://schemas.microsoft.com/office/drawing/2014/main" id="{5901DE92-5E0A-2975-4B13-3271C90F6F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37" y="734"/>
                  <a:ext cx="3072" cy="3984"/>
                  <a:chOff x="-237" y="734"/>
                  <a:chExt cx="3072" cy="3984"/>
                </a:xfrm>
              </p:grpSpPr>
              <p:sp>
                <p:nvSpPr>
                  <p:cNvPr id="6200" name="Text Box 24">
                    <a:extLst>
                      <a:ext uri="{FF2B5EF4-FFF2-40B4-BE49-F238E27FC236}">
                        <a16:creationId xmlns:a16="http://schemas.microsoft.com/office/drawing/2014/main" id="{BC148A15-2CDF-F505-07B8-F81280770A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" y="734"/>
                    <a:ext cx="824" cy="17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6201" name="Text Box 25">
                    <a:extLst>
                      <a:ext uri="{FF2B5EF4-FFF2-40B4-BE49-F238E27FC236}">
                        <a16:creationId xmlns:a16="http://schemas.microsoft.com/office/drawing/2014/main" id="{DFE6932E-9466-56CD-1768-E0B4CE6DDF5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8" y="2937"/>
                    <a:ext cx="817" cy="1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6202" name="Text Box 26">
                    <a:extLst>
                      <a:ext uri="{FF2B5EF4-FFF2-40B4-BE49-F238E27FC236}">
                        <a16:creationId xmlns:a16="http://schemas.microsoft.com/office/drawing/2014/main" id="{8089BB1A-FEF2-B2D7-5025-443D4FBF5F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37" y="2086"/>
                    <a:ext cx="816" cy="1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</p:grpSp>
          </p:grpSp>
          <p:grpSp>
            <p:nvGrpSpPr>
              <p:cNvPr id="6167" name="Group 27">
                <a:extLst>
                  <a:ext uri="{FF2B5EF4-FFF2-40B4-BE49-F238E27FC236}">
                    <a16:creationId xmlns:a16="http://schemas.microsoft.com/office/drawing/2014/main" id="{F32795D5-1D43-AD2B-6546-615EA4F12E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0" y="3695"/>
                <a:ext cx="679" cy="366"/>
                <a:chOff x="1114" y="929"/>
                <a:chExt cx="4862" cy="2620"/>
              </a:xfrm>
            </p:grpSpPr>
            <p:sp>
              <p:nvSpPr>
                <p:cNvPr id="6176" name="Freeform 28">
                  <a:extLst>
                    <a:ext uri="{FF2B5EF4-FFF2-40B4-BE49-F238E27FC236}">
                      <a16:creationId xmlns:a16="http://schemas.microsoft.com/office/drawing/2014/main" id="{C5CA1A7C-3F84-3C21-1563-281AF7EEB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9" y="2234"/>
                  <a:ext cx="984" cy="672"/>
                </a:xfrm>
                <a:custGeom>
                  <a:avLst/>
                  <a:gdLst>
                    <a:gd name="T0" fmla="*/ 0 w 1102"/>
                    <a:gd name="T1" fmla="*/ 2096 h 633"/>
                    <a:gd name="T2" fmla="*/ 39 w 1102"/>
                    <a:gd name="T3" fmla="*/ 1733 h 633"/>
                    <a:gd name="T4" fmla="*/ 82 w 1102"/>
                    <a:gd name="T5" fmla="*/ 964 h 633"/>
                    <a:gd name="T6" fmla="*/ 115 w 1102"/>
                    <a:gd name="T7" fmla="*/ 0 h 6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2"/>
                    <a:gd name="T13" fmla="*/ 0 h 633"/>
                    <a:gd name="T14" fmla="*/ 1102 w 1102"/>
                    <a:gd name="T15" fmla="*/ 633 h 6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2" h="633">
                      <a:moveTo>
                        <a:pt x="0" y="633"/>
                      </a:moveTo>
                      <a:cubicBezTo>
                        <a:pt x="122" y="607"/>
                        <a:pt x="244" y="582"/>
                        <a:pt x="376" y="525"/>
                      </a:cubicBezTo>
                      <a:cubicBezTo>
                        <a:pt x="507" y="467"/>
                        <a:pt x="665" y="378"/>
                        <a:pt x="786" y="291"/>
                      </a:cubicBezTo>
                      <a:cubicBezTo>
                        <a:pt x="906" y="203"/>
                        <a:pt x="1036" y="60"/>
                        <a:pt x="110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7" name="Freeform 29">
                  <a:extLst>
                    <a:ext uri="{FF2B5EF4-FFF2-40B4-BE49-F238E27FC236}">
                      <a16:creationId xmlns:a16="http://schemas.microsoft.com/office/drawing/2014/main" id="{C8AD1230-7025-532B-C643-C06DBFC1E5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899"/>
                  <a:ext cx="1933" cy="650"/>
                </a:xfrm>
                <a:custGeom>
                  <a:avLst/>
                  <a:gdLst>
                    <a:gd name="T0" fmla="*/ 0 w 1933"/>
                    <a:gd name="T1" fmla="*/ 0 h 650"/>
                    <a:gd name="T2" fmla="*/ 175 w 1933"/>
                    <a:gd name="T3" fmla="*/ 285 h 650"/>
                    <a:gd name="T4" fmla="*/ 587 w 1933"/>
                    <a:gd name="T5" fmla="*/ 531 h 650"/>
                    <a:gd name="T6" fmla="*/ 880 w 1933"/>
                    <a:gd name="T7" fmla="*/ 618 h 650"/>
                    <a:gd name="T8" fmla="*/ 1117 w 1933"/>
                    <a:gd name="T9" fmla="*/ 650 h 650"/>
                    <a:gd name="T10" fmla="*/ 1664 w 1933"/>
                    <a:gd name="T11" fmla="*/ 618 h 650"/>
                    <a:gd name="T12" fmla="*/ 1933 w 1933"/>
                    <a:gd name="T13" fmla="*/ 578 h 6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33"/>
                    <a:gd name="T22" fmla="*/ 0 h 650"/>
                    <a:gd name="T23" fmla="*/ 1933 w 1933"/>
                    <a:gd name="T24" fmla="*/ 650 h 6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33" h="650">
                      <a:moveTo>
                        <a:pt x="0" y="0"/>
                      </a:moveTo>
                      <a:cubicBezTo>
                        <a:pt x="29" y="47"/>
                        <a:pt x="77" y="196"/>
                        <a:pt x="175" y="285"/>
                      </a:cubicBezTo>
                      <a:cubicBezTo>
                        <a:pt x="272" y="373"/>
                        <a:pt x="469" y="475"/>
                        <a:pt x="587" y="531"/>
                      </a:cubicBezTo>
                      <a:cubicBezTo>
                        <a:pt x="704" y="586"/>
                        <a:pt x="791" y="598"/>
                        <a:pt x="880" y="618"/>
                      </a:cubicBezTo>
                      <a:cubicBezTo>
                        <a:pt x="968" y="637"/>
                        <a:pt x="986" y="650"/>
                        <a:pt x="1117" y="650"/>
                      </a:cubicBezTo>
                      <a:cubicBezTo>
                        <a:pt x="1247" y="650"/>
                        <a:pt x="1528" y="629"/>
                        <a:pt x="1664" y="618"/>
                      </a:cubicBezTo>
                      <a:cubicBezTo>
                        <a:pt x="1799" y="606"/>
                        <a:pt x="1877" y="586"/>
                        <a:pt x="1933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8" name="Freeform 30">
                  <a:extLst>
                    <a:ext uri="{FF2B5EF4-FFF2-40B4-BE49-F238E27FC236}">
                      <a16:creationId xmlns:a16="http://schemas.microsoft.com/office/drawing/2014/main" id="{230141A2-9B5D-15B6-796D-D187F2179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2361"/>
                  <a:ext cx="2606" cy="1108"/>
                </a:xfrm>
                <a:custGeom>
                  <a:avLst/>
                  <a:gdLst>
                    <a:gd name="T0" fmla="*/ 0 w 2606"/>
                    <a:gd name="T1" fmla="*/ 1108 h 1108"/>
                    <a:gd name="T2" fmla="*/ 1006 w 2606"/>
                    <a:gd name="T3" fmla="*/ 903 h 1108"/>
                    <a:gd name="T4" fmla="*/ 2606 w 2606"/>
                    <a:gd name="T5" fmla="*/ 0 h 1108"/>
                    <a:gd name="T6" fmla="*/ 0 60000 65536"/>
                    <a:gd name="T7" fmla="*/ 0 60000 65536"/>
                    <a:gd name="T8" fmla="*/ 0 60000 65536"/>
                    <a:gd name="T9" fmla="*/ 0 w 2606"/>
                    <a:gd name="T10" fmla="*/ 0 h 1108"/>
                    <a:gd name="T11" fmla="*/ 2606 w 2606"/>
                    <a:gd name="T12" fmla="*/ 1108 h 11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6" h="1108">
                      <a:moveTo>
                        <a:pt x="0" y="1108"/>
                      </a:moveTo>
                      <a:cubicBezTo>
                        <a:pt x="167" y="1073"/>
                        <a:pt x="571" y="1087"/>
                        <a:pt x="1006" y="903"/>
                      </a:cubicBezTo>
                      <a:cubicBezTo>
                        <a:pt x="1440" y="718"/>
                        <a:pt x="2272" y="188"/>
                        <a:pt x="260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Freeform 31">
                  <a:extLst>
                    <a:ext uri="{FF2B5EF4-FFF2-40B4-BE49-F238E27FC236}">
                      <a16:creationId xmlns:a16="http://schemas.microsoft.com/office/drawing/2014/main" id="{6105C059-1F5E-6BE2-9EF3-FAC68532F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4" y="1127"/>
                  <a:ext cx="2182" cy="1234"/>
                </a:xfrm>
                <a:custGeom>
                  <a:avLst/>
                  <a:gdLst>
                    <a:gd name="T0" fmla="*/ 2086 w 2175"/>
                    <a:gd name="T1" fmla="*/ 1234 h 1234"/>
                    <a:gd name="T2" fmla="*/ 2263 w 2175"/>
                    <a:gd name="T3" fmla="*/ 1123 h 1234"/>
                    <a:gd name="T4" fmla="*/ 2311 w 2175"/>
                    <a:gd name="T5" fmla="*/ 917 h 1234"/>
                    <a:gd name="T6" fmla="*/ 2287 w 2175"/>
                    <a:gd name="T7" fmla="*/ 790 h 1234"/>
                    <a:gd name="T8" fmla="*/ 2247 w 2175"/>
                    <a:gd name="T9" fmla="*/ 655 h 1234"/>
                    <a:gd name="T10" fmla="*/ 2077 w 2175"/>
                    <a:gd name="T11" fmla="*/ 330 h 1234"/>
                    <a:gd name="T12" fmla="*/ 1736 w 2175"/>
                    <a:gd name="T13" fmla="*/ 61 h 1234"/>
                    <a:gd name="T14" fmla="*/ 1348 w 2175"/>
                    <a:gd name="T15" fmla="*/ 22 h 1234"/>
                    <a:gd name="T16" fmla="*/ 769 w 2175"/>
                    <a:gd name="T17" fmla="*/ 188 h 1234"/>
                    <a:gd name="T18" fmla="*/ 0 w 2175"/>
                    <a:gd name="T19" fmla="*/ 576 h 12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75"/>
                    <a:gd name="T31" fmla="*/ 0 h 1234"/>
                    <a:gd name="T32" fmla="*/ 2175 w 2175"/>
                    <a:gd name="T33" fmla="*/ 1234 h 12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75" h="1234">
                      <a:moveTo>
                        <a:pt x="1957" y="1234"/>
                      </a:moveTo>
                      <a:cubicBezTo>
                        <a:pt x="2022" y="1204"/>
                        <a:pt x="2087" y="1175"/>
                        <a:pt x="2123" y="1123"/>
                      </a:cubicBezTo>
                      <a:cubicBezTo>
                        <a:pt x="2158" y="1070"/>
                        <a:pt x="2167" y="972"/>
                        <a:pt x="2171" y="917"/>
                      </a:cubicBezTo>
                      <a:cubicBezTo>
                        <a:pt x="2175" y="861"/>
                        <a:pt x="2157" y="833"/>
                        <a:pt x="2147" y="790"/>
                      </a:cubicBezTo>
                      <a:cubicBezTo>
                        <a:pt x="2136" y="746"/>
                        <a:pt x="2140" y="731"/>
                        <a:pt x="2107" y="655"/>
                      </a:cubicBezTo>
                      <a:cubicBezTo>
                        <a:pt x="2073" y="578"/>
                        <a:pt x="2028" y="429"/>
                        <a:pt x="1949" y="330"/>
                      </a:cubicBezTo>
                      <a:cubicBezTo>
                        <a:pt x="1869" y="231"/>
                        <a:pt x="1745" y="112"/>
                        <a:pt x="1632" y="61"/>
                      </a:cubicBezTo>
                      <a:cubicBezTo>
                        <a:pt x="1518" y="9"/>
                        <a:pt x="1418" y="0"/>
                        <a:pt x="1268" y="22"/>
                      </a:cubicBezTo>
                      <a:cubicBezTo>
                        <a:pt x="1117" y="43"/>
                        <a:pt x="940" y="95"/>
                        <a:pt x="729" y="188"/>
                      </a:cubicBezTo>
                      <a:cubicBezTo>
                        <a:pt x="517" y="280"/>
                        <a:pt x="121" y="511"/>
                        <a:pt x="0" y="5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Freeform 32">
                  <a:extLst>
                    <a:ext uri="{FF2B5EF4-FFF2-40B4-BE49-F238E27FC236}">
                      <a16:creationId xmlns:a16="http://schemas.microsoft.com/office/drawing/2014/main" id="{A9804AF9-8DA1-1373-C10E-58C3EC26F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1" y="2273"/>
                  <a:ext cx="3422" cy="228"/>
                </a:xfrm>
                <a:custGeom>
                  <a:avLst/>
                  <a:gdLst>
                    <a:gd name="T0" fmla="*/ 3422 w 3422"/>
                    <a:gd name="T1" fmla="*/ 80 h 228"/>
                    <a:gd name="T2" fmla="*/ 2377 w 3422"/>
                    <a:gd name="T3" fmla="*/ 190 h 228"/>
                    <a:gd name="T4" fmla="*/ 1387 w 3422"/>
                    <a:gd name="T5" fmla="*/ 222 h 228"/>
                    <a:gd name="T6" fmla="*/ 634 w 3422"/>
                    <a:gd name="T7" fmla="*/ 151 h 228"/>
                    <a:gd name="T8" fmla="*/ 0 w 3422"/>
                    <a:gd name="T9" fmla="*/ 0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2"/>
                    <a:gd name="T16" fmla="*/ 0 h 228"/>
                    <a:gd name="T17" fmla="*/ 3422 w 3422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2" h="228">
                      <a:moveTo>
                        <a:pt x="3422" y="80"/>
                      </a:moveTo>
                      <a:cubicBezTo>
                        <a:pt x="3243" y="98"/>
                        <a:pt x="2716" y="166"/>
                        <a:pt x="2377" y="190"/>
                      </a:cubicBezTo>
                      <a:cubicBezTo>
                        <a:pt x="2037" y="213"/>
                        <a:pt x="1677" y="228"/>
                        <a:pt x="1387" y="222"/>
                      </a:cubicBezTo>
                      <a:cubicBezTo>
                        <a:pt x="1096" y="215"/>
                        <a:pt x="865" y="188"/>
                        <a:pt x="634" y="151"/>
                      </a:cubicBezTo>
                      <a:cubicBezTo>
                        <a:pt x="402" y="114"/>
                        <a:pt x="201" y="5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Freeform 33">
                  <a:extLst>
                    <a:ext uri="{FF2B5EF4-FFF2-40B4-BE49-F238E27FC236}">
                      <a16:creationId xmlns:a16="http://schemas.microsoft.com/office/drawing/2014/main" id="{5456B821-6D9D-09F2-0502-BE1C23443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2210"/>
                  <a:ext cx="967" cy="1258"/>
                </a:xfrm>
                <a:custGeom>
                  <a:avLst/>
                  <a:gdLst>
                    <a:gd name="T0" fmla="*/ 24346 w 816"/>
                    <a:gd name="T1" fmla="*/ 159425 h 975"/>
                    <a:gd name="T2" fmla="*/ 9485 w 816"/>
                    <a:gd name="T3" fmla="*/ 95947 h 975"/>
                    <a:gd name="T4" fmla="*/ 0 w 816"/>
                    <a:gd name="T5" fmla="*/ 0 h 975"/>
                    <a:gd name="T6" fmla="*/ 0 60000 65536"/>
                    <a:gd name="T7" fmla="*/ 0 60000 65536"/>
                    <a:gd name="T8" fmla="*/ 0 60000 65536"/>
                    <a:gd name="T9" fmla="*/ 0 w 816"/>
                    <a:gd name="T10" fmla="*/ 0 h 975"/>
                    <a:gd name="T11" fmla="*/ 816 w 816"/>
                    <a:gd name="T12" fmla="*/ 975 h 9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6" h="975">
                      <a:moveTo>
                        <a:pt x="816" y="975"/>
                      </a:moveTo>
                      <a:cubicBezTo>
                        <a:pt x="634" y="862"/>
                        <a:pt x="452" y="749"/>
                        <a:pt x="317" y="587"/>
                      </a:cubicBezTo>
                      <a:cubicBezTo>
                        <a:pt x="181" y="424"/>
                        <a:pt x="90" y="2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Freeform 34">
                  <a:extLst>
                    <a:ext uri="{FF2B5EF4-FFF2-40B4-BE49-F238E27FC236}">
                      <a16:creationId xmlns:a16="http://schemas.microsoft.com/office/drawing/2014/main" id="{7A14C241-0209-AE96-A9B6-1129BBE09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1545"/>
                  <a:ext cx="290" cy="839"/>
                </a:xfrm>
                <a:custGeom>
                  <a:avLst/>
                  <a:gdLst>
                    <a:gd name="T0" fmla="*/ 0 w 290"/>
                    <a:gd name="T1" fmla="*/ 839 h 839"/>
                    <a:gd name="T2" fmla="*/ 214 w 290"/>
                    <a:gd name="T3" fmla="*/ 633 h 839"/>
                    <a:gd name="T4" fmla="*/ 269 w 290"/>
                    <a:gd name="T5" fmla="*/ 332 h 839"/>
                    <a:gd name="T6" fmla="*/ 87 w 290"/>
                    <a:gd name="T7" fmla="*/ 0 h 8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0"/>
                    <a:gd name="T13" fmla="*/ 0 h 839"/>
                    <a:gd name="T14" fmla="*/ 290 w 290"/>
                    <a:gd name="T15" fmla="*/ 839 h 8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0" h="839">
                      <a:moveTo>
                        <a:pt x="0" y="839"/>
                      </a:moveTo>
                      <a:cubicBezTo>
                        <a:pt x="84" y="778"/>
                        <a:pt x="169" y="717"/>
                        <a:pt x="214" y="633"/>
                      </a:cubicBezTo>
                      <a:cubicBezTo>
                        <a:pt x="258" y="548"/>
                        <a:pt x="290" y="437"/>
                        <a:pt x="269" y="332"/>
                      </a:cubicBezTo>
                      <a:cubicBezTo>
                        <a:pt x="247" y="226"/>
                        <a:pt x="167" y="113"/>
                        <a:pt x="87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Freeform 35">
                  <a:extLst>
                    <a:ext uri="{FF2B5EF4-FFF2-40B4-BE49-F238E27FC236}">
                      <a16:creationId xmlns:a16="http://schemas.microsoft.com/office/drawing/2014/main" id="{E5C77310-549B-4ED6-6173-0C84645A3B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5" y="1489"/>
                  <a:ext cx="582" cy="872"/>
                </a:xfrm>
                <a:custGeom>
                  <a:avLst/>
                  <a:gdLst>
                    <a:gd name="T0" fmla="*/ 578 w 582"/>
                    <a:gd name="T1" fmla="*/ 872 h 872"/>
                    <a:gd name="T2" fmla="*/ 554 w 582"/>
                    <a:gd name="T3" fmla="*/ 499 h 872"/>
                    <a:gd name="T4" fmla="*/ 404 w 582"/>
                    <a:gd name="T5" fmla="*/ 214 h 872"/>
                    <a:gd name="T6" fmla="*/ 0 w 582"/>
                    <a:gd name="T7" fmla="*/ 0 h 8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2"/>
                    <a:gd name="T13" fmla="*/ 0 h 872"/>
                    <a:gd name="T14" fmla="*/ 582 w 582"/>
                    <a:gd name="T15" fmla="*/ 872 h 8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2" h="872">
                      <a:moveTo>
                        <a:pt x="578" y="872"/>
                      </a:moveTo>
                      <a:cubicBezTo>
                        <a:pt x="580" y="740"/>
                        <a:pt x="582" y="608"/>
                        <a:pt x="554" y="499"/>
                      </a:cubicBezTo>
                      <a:cubicBezTo>
                        <a:pt x="525" y="389"/>
                        <a:pt x="496" y="297"/>
                        <a:pt x="404" y="214"/>
                      </a:cubicBezTo>
                      <a:cubicBezTo>
                        <a:pt x="311" y="130"/>
                        <a:pt x="155" y="65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4" name="Freeform 36">
                  <a:extLst>
                    <a:ext uri="{FF2B5EF4-FFF2-40B4-BE49-F238E27FC236}">
                      <a16:creationId xmlns:a16="http://schemas.microsoft.com/office/drawing/2014/main" id="{4AAB9FC7-B331-09AB-EA78-4C75C1B3E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9" y="1711"/>
                  <a:ext cx="1292" cy="578"/>
                </a:xfrm>
                <a:custGeom>
                  <a:avLst/>
                  <a:gdLst>
                    <a:gd name="T0" fmla="*/ 1292 w 1292"/>
                    <a:gd name="T1" fmla="*/ 0 h 578"/>
                    <a:gd name="T2" fmla="*/ 777 w 1292"/>
                    <a:gd name="T3" fmla="*/ 293 h 578"/>
                    <a:gd name="T4" fmla="*/ 396 w 1292"/>
                    <a:gd name="T5" fmla="*/ 459 h 578"/>
                    <a:gd name="T6" fmla="*/ 0 w 1292"/>
                    <a:gd name="T7" fmla="*/ 578 h 5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2"/>
                    <a:gd name="T13" fmla="*/ 0 h 578"/>
                    <a:gd name="T14" fmla="*/ 1292 w 1292"/>
                    <a:gd name="T15" fmla="*/ 578 h 5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2" h="578">
                      <a:moveTo>
                        <a:pt x="1292" y="0"/>
                      </a:moveTo>
                      <a:cubicBezTo>
                        <a:pt x="1206" y="48"/>
                        <a:pt x="926" y="216"/>
                        <a:pt x="777" y="293"/>
                      </a:cubicBezTo>
                      <a:cubicBezTo>
                        <a:pt x="627" y="369"/>
                        <a:pt x="525" y="411"/>
                        <a:pt x="396" y="459"/>
                      </a:cubicBezTo>
                      <a:cubicBezTo>
                        <a:pt x="266" y="506"/>
                        <a:pt x="82" y="553"/>
                        <a:pt x="0" y="57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5" name="Freeform 37">
                  <a:extLst>
                    <a:ext uri="{FF2B5EF4-FFF2-40B4-BE49-F238E27FC236}">
                      <a16:creationId xmlns:a16="http://schemas.microsoft.com/office/drawing/2014/main" id="{B5E93702-E5C7-3A79-ECDA-396752DA5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6" y="929"/>
                  <a:ext cx="2686" cy="608"/>
                </a:xfrm>
                <a:custGeom>
                  <a:avLst/>
                  <a:gdLst>
                    <a:gd name="T0" fmla="*/ 2686 w 2686"/>
                    <a:gd name="T1" fmla="*/ 188 h 608"/>
                    <a:gd name="T2" fmla="*/ 1498 w 2686"/>
                    <a:gd name="T3" fmla="*/ 14 h 608"/>
                    <a:gd name="T4" fmla="*/ 1070 w 2686"/>
                    <a:gd name="T5" fmla="*/ 109 h 608"/>
                    <a:gd name="T6" fmla="*/ 721 w 2686"/>
                    <a:gd name="T7" fmla="*/ 338 h 608"/>
                    <a:gd name="T8" fmla="*/ 468 w 2686"/>
                    <a:gd name="T9" fmla="*/ 473 h 608"/>
                    <a:gd name="T10" fmla="*/ 238 w 2686"/>
                    <a:gd name="T11" fmla="*/ 560 h 608"/>
                    <a:gd name="T12" fmla="*/ 0 w 2686"/>
                    <a:gd name="T13" fmla="*/ 608 h 6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86"/>
                    <a:gd name="T22" fmla="*/ 0 h 608"/>
                    <a:gd name="T23" fmla="*/ 2686 w 2686"/>
                    <a:gd name="T24" fmla="*/ 608 h 6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86" h="608">
                      <a:moveTo>
                        <a:pt x="2686" y="188"/>
                      </a:moveTo>
                      <a:cubicBezTo>
                        <a:pt x="2226" y="107"/>
                        <a:pt x="1767" y="27"/>
                        <a:pt x="1498" y="14"/>
                      </a:cubicBezTo>
                      <a:cubicBezTo>
                        <a:pt x="1228" y="0"/>
                        <a:pt x="1199" y="55"/>
                        <a:pt x="1070" y="109"/>
                      </a:cubicBezTo>
                      <a:cubicBezTo>
                        <a:pt x="940" y="162"/>
                        <a:pt x="821" y="277"/>
                        <a:pt x="721" y="338"/>
                      </a:cubicBezTo>
                      <a:cubicBezTo>
                        <a:pt x="620" y="398"/>
                        <a:pt x="548" y="436"/>
                        <a:pt x="468" y="473"/>
                      </a:cubicBezTo>
                      <a:cubicBezTo>
                        <a:pt x="387" y="509"/>
                        <a:pt x="315" y="537"/>
                        <a:pt x="238" y="560"/>
                      </a:cubicBezTo>
                      <a:cubicBezTo>
                        <a:pt x="160" y="582"/>
                        <a:pt x="49" y="598"/>
                        <a:pt x="0" y="60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Freeform 38">
                  <a:extLst>
                    <a:ext uri="{FF2B5EF4-FFF2-40B4-BE49-F238E27FC236}">
                      <a16:creationId xmlns:a16="http://schemas.microsoft.com/office/drawing/2014/main" id="{ABD9ED8F-D041-2A52-C97C-9780983F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8" y="1340"/>
                  <a:ext cx="1235" cy="933"/>
                </a:xfrm>
                <a:custGeom>
                  <a:avLst/>
                  <a:gdLst>
                    <a:gd name="T0" fmla="*/ 1235 w 1235"/>
                    <a:gd name="T1" fmla="*/ 197 h 933"/>
                    <a:gd name="T2" fmla="*/ 942 w 1235"/>
                    <a:gd name="T3" fmla="*/ 157 h 933"/>
                    <a:gd name="T4" fmla="*/ 553 w 1235"/>
                    <a:gd name="T5" fmla="*/ 38 h 933"/>
                    <a:gd name="T6" fmla="*/ 229 w 1235"/>
                    <a:gd name="T7" fmla="*/ 7 h 933"/>
                    <a:gd name="T8" fmla="*/ 47 w 1235"/>
                    <a:gd name="T9" fmla="*/ 78 h 933"/>
                    <a:gd name="T10" fmla="*/ 15 w 1235"/>
                    <a:gd name="T11" fmla="*/ 228 h 933"/>
                    <a:gd name="T12" fmla="*/ 134 w 1235"/>
                    <a:gd name="T13" fmla="*/ 411 h 933"/>
                    <a:gd name="T14" fmla="*/ 387 w 1235"/>
                    <a:gd name="T15" fmla="*/ 601 h 933"/>
                    <a:gd name="T16" fmla="*/ 664 w 1235"/>
                    <a:gd name="T17" fmla="*/ 775 h 933"/>
                    <a:gd name="T18" fmla="*/ 989 w 1235"/>
                    <a:gd name="T19" fmla="*/ 933 h 9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35"/>
                    <a:gd name="T31" fmla="*/ 0 h 933"/>
                    <a:gd name="T32" fmla="*/ 1235 w 1235"/>
                    <a:gd name="T33" fmla="*/ 933 h 9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35" h="933">
                      <a:moveTo>
                        <a:pt x="1235" y="197"/>
                      </a:moveTo>
                      <a:cubicBezTo>
                        <a:pt x="1145" y="190"/>
                        <a:pt x="1055" y="183"/>
                        <a:pt x="942" y="157"/>
                      </a:cubicBezTo>
                      <a:cubicBezTo>
                        <a:pt x="828" y="130"/>
                        <a:pt x="671" y="62"/>
                        <a:pt x="553" y="38"/>
                      </a:cubicBezTo>
                      <a:cubicBezTo>
                        <a:pt x="434" y="13"/>
                        <a:pt x="313" y="0"/>
                        <a:pt x="229" y="7"/>
                      </a:cubicBezTo>
                      <a:cubicBezTo>
                        <a:pt x="144" y="13"/>
                        <a:pt x="82" y="41"/>
                        <a:pt x="47" y="78"/>
                      </a:cubicBezTo>
                      <a:cubicBezTo>
                        <a:pt x="11" y="114"/>
                        <a:pt x="0" y="172"/>
                        <a:pt x="15" y="228"/>
                      </a:cubicBezTo>
                      <a:cubicBezTo>
                        <a:pt x="29" y="283"/>
                        <a:pt x="72" y="348"/>
                        <a:pt x="134" y="411"/>
                      </a:cubicBezTo>
                      <a:cubicBezTo>
                        <a:pt x="195" y="473"/>
                        <a:pt x="298" y="540"/>
                        <a:pt x="387" y="601"/>
                      </a:cubicBezTo>
                      <a:cubicBezTo>
                        <a:pt x="475" y="661"/>
                        <a:pt x="563" y="719"/>
                        <a:pt x="664" y="775"/>
                      </a:cubicBezTo>
                      <a:cubicBezTo>
                        <a:pt x="764" y="830"/>
                        <a:pt x="877" y="882"/>
                        <a:pt x="989" y="93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Freeform 39">
                  <a:extLst>
                    <a:ext uri="{FF2B5EF4-FFF2-40B4-BE49-F238E27FC236}">
                      <a16:creationId xmlns:a16="http://schemas.microsoft.com/office/drawing/2014/main" id="{B5F8BEC1-F76E-9D46-723B-DD9F36CD5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" y="1426"/>
                  <a:ext cx="225" cy="1489"/>
                </a:xfrm>
                <a:custGeom>
                  <a:avLst/>
                  <a:gdLst>
                    <a:gd name="T0" fmla="*/ 225 w 225"/>
                    <a:gd name="T1" fmla="*/ 0 h 1489"/>
                    <a:gd name="T2" fmla="*/ 106 w 225"/>
                    <a:gd name="T3" fmla="*/ 269 h 1489"/>
                    <a:gd name="T4" fmla="*/ 11 w 225"/>
                    <a:gd name="T5" fmla="*/ 935 h 1489"/>
                    <a:gd name="T6" fmla="*/ 43 w 225"/>
                    <a:gd name="T7" fmla="*/ 1489 h 14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5"/>
                    <a:gd name="T13" fmla="*/ 0 h 1489"/>
                    <a:gd name="T14" fmla="*/ 225 w 225"/>
                    <a:gd name="T15" fmla="*/ 1489 h 14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5" h="1489">
                      <a:moveTo>
                        <a:pt x="225" y="0"/>
                      </a:moveTo>
                      <a:cubicBezTo>
                        <a:pt x="184" y="57"/>
                        <a:pt x="141" y="113"/>
                        <a:pt x="106" y="269"/>
                      </a:cubicBezTo>
                      <a:cubicBezTo>
                        <a:pt x="70" y="424"/>
                        <a:pt x="21" y="731"/>
                        <a:pt x="11" y="935"/>
                      </a:cubicBezTo>
                      <a:cubicBezTo>
                        <a:pt x="0" y="1138"/>
                        <a:pt x="36" y="1373"/>
                        <a:pt x="43" y="14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Freeform 40">
                  <a:extLst>
                    <a:ext uri="{FF2B5EF4-FFF2-40B4-BE49-F238E27FC236}">
                      <a16:creationId xmlns:a16="http://schemas.microsoft.com/office/drawing/2014/main" id="{961E6C75-A972-54BE-A53A-F3D7194CA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1" y="1537"/>
                  <a:ext cx="998" cy="206"/>
                </a:xfrm>
                <a:custGeom>
                  <a:avLst/>
                  <a:gdLst>
                    <a:gd name="T0" fmla="*/ 998 w 998"/>
                    <a:gd name="T1" fmla="*/ 0 h 206"/>
                    <a:gd name="T2" fmla="*/ 412 w 998"/>
                    <a:gd name="T3" fmla="*/ 23 h 206"/>
                    <a:gd name="T4" fmla="*/ 119 w 998"/>
                    <a:gd name="T5" fmla="*/ 95 h 206"/>
                    <a:gd name="T6" fmla="*/ 0 w 998"/>
                    <a:gd name="T7" fmla="*/ 206 h 20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8"/>
                    <a:gd name="T13" fmla="*/ 0 h 206"/>
                    <a:gd name="T14" fmla="*/ 998 w 998"/>
                    <a:gd name="T15" fmla="*/ 206 h 20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8" h="206">
                      <a:moveTo>
                        <a:pt x="998" y="0"/>
                      </a:moveTo>
                      <a:cubicBezTo>
                        <a:pt x="782" y="1"/>
                        <a:pt x="558" y="7"/>
                        <a:pt x="412" y="23"/>
                      </a:cubicBezTo>
                      <a:cubicBezTo>
                        <a:pt x="265" y="38"/>
                        <a:pt x="187" y="64"/>
                        <a:pt x="119" y="95"/>
                      </a:cubicBezTo>
                      <a:cubicBezTo>
                        <a:pt x="50" y="125"/>
                        <a:pt x="24" y="183"/>
                        <a:pt x="0" y="20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Freeform 41">
                  <a:extLst>
                    <a:ext uri="{FF2B5EF4-FFF2-40B4-BE49-F238E27FC236}">
                      <a16:creationId xmlns:a16="http://schemas.microsoft.com/office/drawing/2014/main" id="{D9FCE86A-19AB-A3DD-65CC-11EA39BC68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1838"/>
                  <a:ext cx="270" cy="1037"/>
                </a:xfrm>
                <a:custGeom>
                  <a:avLst/>
                  <a:gdLst>
                    <a:gd name="T0" fmla="*/ 270 w 270"/>
                    <a:gd name="T1" fmla="*/ 0 h 1037"/>
                    <a:gd name="T2" fmla="*/ 198 w 270"/>
                    <a:gd name="T3" fmla="*/ 134 h 1037"/>
                    <a:gd name="T4" fmla="*/ 80 w 270"/>
                    <a:gd name="T5" fmla="*/ 578 h 1037"/>
                    <a:gd name="T6" fmla="*/ 0 w 270"/>
                    <a:gd name="T7" fmla="*/ 1037 h 10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0"/>
                    <a:gd name="T13" fmla="*/ 0 h 1037"/>
                    <a:gd name="T14" fmla="*/ 270 w 270"/>
                    <a:gd name="T15" fmla="*/ 1037 h 10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0" h="1037">
                      <a:moveTo>
                        <a:pt x="270" y="0"/>
                      </a:moveTo>
                      <a:cubicBezTo>
                        <a:pt x="247" y="28"/>
                        <a:pt x="229" y="37"/>
                        <a:pt x="198" y="134"/>
                      </a:cubicBezTo>
                      <a:cubicBezTo>
                        <a:pt x="166" y="230"/>
                        <a:pt x="112" y="427"/>
                        <a:pt x="80" y="578"/>
                      </a:cubicBezTo>
                      <a:cubicBezTo>
                        <a:pt x="47" y="728"/>
                        <a:pt x="16" y="941"/>
                        <a:pt x="0" y="1037"/>
                      </a:cubicBezTo>
                    </a:path>
                  </a:pathLst>
                </a:cu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Freeform 42">
                  <a:extLst>
                    <a:ext uri="{FF2B5EF4-FFF2-40B4-BE49-F238E27FC236}">
                      <a16:creationId xmlns:a16="http://schemas.microsoft.com/office/drawing/2014/main" id="{5ACC74FC-3519-A93E-ECA1-AD90BEBD5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" y="1545"/>
                  <a:ext cx="1204" cy="166"/>
                </a:xfrm>
                <a:custGeom>
                  <a:avLst/>
                  <a:gdLst>
                    <a:gd name="T0" fmla="*/ 1204 w 1204"/>
                    <a:gd name="T1" fmla="*/ 166 h 166"/>
                    <a:gd name="T2" fmla="*/ 800 w 1204"/>
                    <a:gd name="T3" fmla="*/ 158 h 166"/>
                    <a:gd name="T4" fmla="*/ 412 w 1204"/>
                    <a:gd name="T5" fmla="*/ 118 h 166"/>
                    <a:gd name="T6" fmla="*/ 0 w 1204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04"/>
                    <a:gd name="T13" fmla="*/ 0 h 166"/>
                    <a:gd name="T14" fmla="*/ 1204 w 1204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04" h="166">
                      <a:moveTo>
                        <a:pt x="1204" y="166"/>
                      </a:moveTo>
                      <a:cubicBezTo>
                        <a:pt x="1136" y="164"/>
                        <a:pt x="931" y="165"/>
                        <a:pt x="800" y="158"/>
                      </a:cubicBezTo>
                      <a:cubicBezTo>
                        <a:pt x="668" y="150"/>
                        <a:pt x="545" y="144"/>
                        <a:pt x="412" y="118"/>
                      </a:cubicBezTo>
                      <a:cubicBezTo>
                        <a:pt x="278" y="91"/>
                        <a:pt x="85" y="2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1" name="Freeform 43">
                  <a:extLst>
                    <a:ext uri="{FF2B5EF4-FFF2-40B4-BE49-F238E27FC236}">
                      <a16:creationId xmlns:a16="http://schemas.microsoft.com/office/drawing/2014/main" id="{51588A0F-4C15-2E72-0736-AEA5A06F8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1244"/>
                  <a:ext cx="301" cy="269"/>
                </a:xfrm>
                <a:custGeom>
                  <a:avLst/>
                  <a:gdLst>
                    <a:gd name="T0" fmla="*/ 301 w 301"/>
                    <a:gd name="T1" fmla="*/ 269 h 269"/>
                    <a:gd name="T2" fmla="*/ 174 w 301"/>
                    <a:gd name="T3" fmla="*/ 134 h 269"/>
                    <a:gd name="T4" fmla="*/ 0 w 301"/>
                    <a:gd name="T5" fmla="*/ 0 h 269"/>
                    <a:gd name="T6" fmla="*/ 0 60000 65536"/>
                    <a:gd name="T7" fmla="*/ 0 60000 65536"/>
                    <a:gd name="T8" fmla="*/ 0 60000 65536"/>
                    <a:gd name="T9" fmla="*/ 0 w 301"/>
                    <a:gd name="T10" fmla="*/ 0 h 269"/>
                    <a:gd name="T11" fmla="*/ 301 w 301"/>
                    <a:gd name="T12" fmla="*/ 269 h 2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1" h="269">
                      <a:moveTo>
                        <a:pt x="301" y="269"/>
                      </a:moveTo>
                      <a:cubicBezTo>
                        <a:pt x="262" y="223"/>
                        <a:pt x="224" y="178"/>
                        <a:pt x="174" y="134"/>
                      </a:cubicBezTo>
                      <a:cubicBezTo>
                        <a:pt x="123" y="89"/>
                        <a:pt x="61" y="44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2" name="Freeform 44">
                  <a:extLst>
                    <a:ext uri="{FF2B5EF4-FFF2-40B4-BE49-F238E27FC236}">
                      <a16:creationId xmlns:a16="http://schemas.microsoft.com/office/drawing/2014/main" id="{769D041F-D857-E929-C859-4AE78A71B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995"/>
                  <a:ext cx="761" cy="692"/>
                </a:xfrm>
                <a:custGeom>
                  <a:avLst/>
                  <a:gdLst>
                    <a:gd name="T0" fmla="*/ 0 w 761"/>
                    <a:gd name="T1" fmla="*/ 692 h 692"/>
                    <a:gd name="T2" fmla="*/ 111 w 761"/>
                    <a:gd name="T3" fmla="*/ 415 h 692"/>
                    <a:gd name="T4" fmla="*/ 246 w 761"/>
                    <a:gd name="T5" fmla="*/ 241 h 692"/>
                    <a:gd name="T6" fmla="*/ 373 w 761"/>
                    <a:gd name="T7" fmla="*/ 98 h 692"/>
                    <a:gd name="T8" fmla="*/ 515 w 761"/>
                    <a:gd name="T9" fmla="*/ 27 h 692"/>
                    <a:gd name="T10" fmla="*/ 642 w 761"/>
                    <a:gd name="T11" fmla="*/ 3 h 692"/>
                    <a:gd name="T12" fmla="*/ 761 w 761"/>
                    <a:gd name="T13" fmla="*/ 11 h 69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1"/>
                    <a:gd name="T22" fmla="*/ 0 h 692"/>
                    <a:gd name="T23" fmla="*/ 761 w 761"/>
                    <a:gd name="T24" fmla="*/ 692 h 69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1" h="692">
                      <a:moveTo>
                        <a:pt x="0" y="692"/>
                      </a:moveTo>
                      <a:cubicBezTo>
                        <a:pt x="33" y="593"/>
                        <a:pt x="70" y="489"/>
                        <a:pt x="111" y="415"/>
                      </a:cubicBezTo>
                      <a:cubicBezTo>
                        <a:pt x="151" y="340"/>
                        <a:pt x="202" y="293"/>
                        <a:pt x="246" y="241"/>
                      </a:cubicBezTo>
                      <a:cubicBezTo>
                        <a:pt x="289" y="188"/>
                        <a:pt x="328" y="133"/>
                        <a:pt x="373" y="98"/>
                      </a:cubicBezTo>
                      <a:cubicBezTo>
                        <a:pt x="417" y="62"/>
                        <a:pt x="470" y="42"/>
                        <a:pt x="515" y="27"/>
                      </a:cubicBezTo>
                      <a:cubicBezTo>
                        <a:pt x="559" y="11"/>
                        <a:pt x="601" y="5"/>
                        <a:pt x="642" y="3"/>
                      </a:cubicBezTo>
                      <a:cubicBezTo>
                        <a:pt x="683" y="0"/>
                        <a:pt x="717" y="5"/>
                        <a:pt x="761" y="1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Freeform 45">
                  <a:extLst>
                    <a:ext uri="{FF2B5EF4-FFF2-40B4-BE49-F238E27FC236}">
                      <a16:creationId xmlns:a16="http://schemas.microsoft.com/office/drawing/2014/main" id="{A2029C4B-ECEA-908D-BC77-79A3126E8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8" y="1180"/>
                  <a:ext cx="167" cy="301"/>
                </a:xfrm>
                <a:custGeom>
                  <a:avLst/>
                  <a:gdLst>
                    <a:gd name="T0" fmla="*/ 0 w 167"/>
                    <a:gd name="T1" fmla="*/ 0 h 301"/>
                    <a:gd name="T2" fmla="*/ 87 w 167"/>
                    <a:gd name="T3" fmla="*/ 103 h 301"/>
                    <a:gd name="T4" fmla="*/ 167 w 167"/>
                    <a:gd name="T5" fmla="*/ 301 h 301"/>
                    <a:gd name="T6" fmla="*/ 0 60000 65536"/>
                    <a:gd name="T7" fmla="*/ 0 60000 65536"/>
                    <a:gd name="T8" fmla="*/ 0 60000 65536"/>
                    <a:gd name="T9" fmla="*/ 0 w 167"/>
                    <a:gd name="T10" fmla="*/ 0 h 301"/>
                    <a:gd name="T11" fmla="*/ 167 w 167"/>
                    <a:gd name="T12" fmla="*/ 301 h 3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7" h="301">
                      <a:moveTo>
                        <a:pt x="0" y="0"/>
                      </a:moveTo>
                      <a:cubicBezTo>
                        <a:pt x="14" y="17"/>
                        <a:pt x="59" y="52"/>
                        <a:pt x="87" y="103"/>
                      </a:cubicBezTo>
                      <a:cubicBezTo>
                        <a:pt x="114" y="153"/>
                        <a:pt x="150" y="259"/>
                        <a:pt x="167" y="30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Freeform 46">
                  <a:extLst>
                    <a:ext uri="{FF2B5EF4-FFF2-40B4-BE49-F238E27FC236}">
                      <a16:creationId xmlns:a16="http://schemas.microsoft.com/office/drawing/2014/main" id="{DD00762C-4F17-5E50-471A-0DAF875E2D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368"/>
                  <a:ext cx="2622" cy="1109"/>
                </a:xfrm>
                <a:custGeom>
                  <a:avLst/>
                  <a:gdLst>
                    <a:gd name="T0" fmla="*/ 0 w 2622"/>
                    <a:gd name="T1" fmla="*/ 1109 h 1109"/>
                    <a:gd name="T2" fmla="*/ 745 w 2622"/>
                    <a:gd name="T3" fmla="*/ 880 h 1109"/>
                    <a:gd name="T4" fmla="*/ 1830 w 2622"/>
                    <a:gd name="T5" fmla="*/ 404 h 1109"/>
                    <a:gd name="T6" fmla="*/ 2622 w 2622"/>
                    <a:gd name="T7" fmla="*/ 0 h 1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22"/>
                    <a:gd name="T13" fmla="*/ 0 h 1109"/>
                    <a:gd name="T14" fmla="*/ 2622 w 2622"/>
                    <a:gd name="T15" fmla="*/ 1109 h 1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22" h="1109">
                      <a:moveTo>
                        <a:pt x="0" y="1109"/>
                      </a:moveTo>
                      <a:cubicBezTo>
                        <a:pt x="220" y="1053"/>
                        <a:pt x="440" y="997"/>
                        <a:pt x="745" y="880"/>
                      </a:cubicBezTo>
                      <a:cubicBezTo>
                        <a:pt x="1049" y="762"/>
                        <a:pt x="1517" y="550"/>
                        <a:pt x="1830" y="404"/>
                      </a:cubicBezTo>
                      <a:cubicBezTo>
                        <a:pt x="2142" y="257"/>
                        <a:pt x="2382" y="128"/>
                        <a:pt x="262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68" name="Group 47">
                <a:extLst>
                  <a:ext uri="{FF2B5EF4-FFF2-40B4-BE49-F238E27FC236}">
                    <a16:creationId xmlns:a16="http://schemas.microsoft.com/office/drawing/2014/main" id="{9C0B045C-D0CE-A4E0-386F-155277F7A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3" y="3750"/>
                <a:ext cx="682" cy="326"/>
                <a:chOff x="1065" y="1322"/>
                <a:chExt cx="4880" cy="2335"/>
              </a:xfrm>
            </p:grpSpPr>
            <p:sp>
              <p:nvSpPr>
                <p:cNvPr id="6169" name="AutoShape 48">
                  <a:extLst>
                    <a:ext uri="{FF2B5EF4-FFF2-40B4-BE49-F238E27FC236}">
                      <a16:creationId xmlns:a16="http://schemas.microsoft.com/office/drawing/2014/main" id="{60F8E5D9-3D13-AAC4-E9FA-B70C05C5BA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388417">
                  <a:off x="5568" y="2199"/>
                  <a:ext cx="447" cy="306"/>
                </a:xfrm>
                <a:prstGeom prst="triangle">
                  <a:avLst>
                    <a:gd name="adj" fmla="val 61625"/>
                  </a:avLst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0" name="AutoShape 49">
                  <a:extLst>
                    <a:ext uri="{FF2B5EF4-FFF2-40B4-BE49-F238E27FC236}">
                      <a16:creationId xmlns:a16="http://schemas.microsoft.com/office/drawing/2014/main" id="{BBC80ECE-AFB0-5F7D-041D-1E494B753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316978">
                  <a:off x="3506" y="1573"/>
                  <a:ext cx="447" cy="294"/>
                </a:xfrm>
                <a:prstGeom prst="triangle">
                  <a:avLst>
                    <a:gd name="adj" fmla="val 61625"/>
                  </a:avLst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1" name="AutoShape 50">
                  <a:extLst>
                    <a:ext uri="{FF2B5EF4-FFF2-40B4-BE49-F238E27FC236}">
                      <a16:creationId xmlns:a16="http://schemas.microsoft.com/office/drawing/2014/main" id="{C4B38B6C-2BB1-27FB-64A2-1EC8ADDC3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86815">
                  <a:off x="1911" y="2005"/>
                  <a:ext cx="447" cy="287"/>
                </a:xfrm>
                <a:prstGeom prst="triangle">
                  <a:avLst>
                    <a:gd name="adj" fmla="val 61625"/>
                  </a:avLst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2" name="AutoShape 51">
                  <a:extLst>
                    <a:ext uri="{FF2B5EF4-FFF2-40B4-BE49-F238E27FC236}">
                      <a16:creationId xmlns:a16="http://schemas.microsoft.com/office/drawing/2014/main" id="{7E7228CB-2D7F-1E2C-EF86-3A1601772F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861173" flipH="1">
                  <a:off x="2347" y="1392"/>
                  <a:ext cx="447" cy="306"/>
                </a:xfrm>
                <a:prstGeom prst="triangle">
                  <a:avLst>
                    <a:gd name="adj" fmla="val 61625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3" name="AutoShape 52">
                  <a:extLst>
                    <a:ext uri="{FF2B5EF4-FFF2-40B4-BE49-F238E27FC236}">
                      <a16:creationId xmlns:a16="http://schemas.microsoft.com/office/drawing/2014/main" id="{1932D162-DB26-7D5B-3E6E-A68FA8ED6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3317295" flipH="1">
                  <a:off x="2829" y="3358"/>
                  <a:ext cx="462" cy="299"/>
                </a:xfrm>
                <a:prstGeom prst="triangle">
                  <a:avLst>
                    <a:gd name="adj" fmla="val 57565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4" name="AutoShape 53">
                  <a:extLst>
                    <a:ext uri="{FF2B5EF4-FFF2-40B4-BE49-F238E27FC236}">
                      <a16:creationId xmlns:a16="http://schemas.microsoft.com/office/drawing/2014/main" id="{75DECF93-812D-D4A5-CF24-87257A064B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48965" flipH="1">
                  <a:off x="4975" y="1322"/>
                  <a:ext cx="447" cy="298"/>
                </a:xfrm>
                <a:prstGeom prst="triangle">
                  <a:avLst>
                    <a:gd name="adj" fmla="val 61625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175" name="AutoShape 54">
                  <a:extLst>
                    <a:ext uri="{FF2B5EF4-FFF2-40B4-BE49-F238E27FC236}">
                      <a16:creationId xmlns:a16="http://schemas.microsoft.com/office/drawing/2014/main" id="{7D94299D-B99E-7798-3206-5A8599962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584762">
                  <a:off x="954" y="2806"/>
                  <a:ext cx="468" cy="245"/>
                </a:xfrm>
                <a:prstGeom prst="triangle">
                  <a:avLst>
                    <a:gd name="adj" fmla="val 4815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path path="rect">
                    <a:fillToRect l="100000" b="100000"/>
                  </a:path>
                </a:gra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pic>
          <p:nvPicPr>
            <p:cNvPr id="914487" name="Picture 55">
              <a:extLst>
                <a:ext uri="{FF2B5EF4-FFF2-40B4-BE49-F238E27FC236}">
                  <a16:creationId xmlns:a16="http://schemas.microsoft.com/office/drawing/2014/main" id="{084A9673-D232-464E-D3DE-48118D44D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2D3FF"/>
                </a:clrFrom>
                <a:clrTo>
                  <a:srgbClr val="D2D3FF">
                    <a:alpha val="0"/>
                  </a:srgbClr>
                </a:clrTo>
              </a:clrChange>
            </a:blip>
            <a:srcRect r="-6483" b="52147"/>
            <a:stretch>
              <a:fillRect/>
            </a:stretch>
          </p:blipFill>
          <p:spPr bwMode="auto">
            <a:xfrm>
              <a:off x="3425" y="801"/>
              <a:ext cx="677" cy="82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</p:spPr>
        </p:pic>
        <p:pic>
          <p:nvPicPr>
            <p:cNvPr id="914488" name="Picture 56">
              <a:extLst>
                <a:ext uri="{FF2B5EF4-FFF2-40B4-BE49-F238E27FC236}">
                  <a16:creationId xmlns:a16="http://schemas.microsoft.com/office/drawing/2014/main" id="{1E34C3A5-C5BE-B77E-648D-5C652A68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6" y="2298"/>
              <a:ext cx="662" cy="70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</p:pic>
        <p:pic>
          <p:nvPicPr>
            <p:cNvPr id="914489" name="Picture 57">
              <a:extLst>
                <a:ext uri="{FF2B5EF4-FFF2-40B4-BE49-F238E27FC236}">
                  <a16:creationId xmlns:a16="http://schemas.microsoft.com/office/drawing/2014/main" id="{47A8DCA9-E5E8-321E-04A1-94C1FB7A2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79" y="2337"/>
              <a:ext cx="702" cy="6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</p:pic>
        <p:pic>
          <p:nvPicPr>
            <p:cNvPr id="6161" name="Picture 58">
              <a:extLst>
                <a:ext uri="{FF2B5EF4-FFF2-40B4-BE49-F238E27FC236}">
                  <a16:creationId xmlns:a16="http://schemas.microsoft.com/office/drawing/2014/main" id="{F125B6DF-FBD5-4380-BEEA-1BD60E72B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r="29924" b="11539"/>
            <a:stretch>
              <a:fillRect/>
            </a:stretch>
          </p:blipFill>
          <p:spPr bwMode="auto">
            <a:xfrm>
              <a:off x="4101" y="967"/>
              <a:ext cx="30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59">
              <a:extLst>
                <a:ext uri="{FF2B5EF4-FFF2-40B4-BE49-F238E27FC236}">
                  <a16:creationId xmlns:a16="http://schemas.microsoft.com/office/drawing/2014/main" id="{293ADEAE-BDA3-30F3-616D-8AC054CAE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1551"/>
              <a:ext cx="655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60">
            <a:extLst>
              <a:ext uri="{FF2B5EF4-FFF2-40B4-BE49-F238E27FC236}">
                <a16:creationId xmlns:a16="http://schemas.microsoft.com/office/drawing/2014/main" id="{43014546-669F-2BB3-569D-0386984B21F0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1317625"/>
            <a:ext cx="3917950" cy="3500438"/>
            <a:chOff x="4361" y="1137"/>
            <a:chExt cx="1058" cy="945"/>
          </a:xfrm>
        </p:grpSpPr>
        <p:sp>
          <p:nvSpPr>
            <p:cNvPr id="6154" name="AutoShape 61">
              <a:extLst>
                <a:ext uri="{FF2B5EF4-FFF2-40B4-BE49-F238E27FC236}">
                  <a16:creationId xmlns:a16="http://schemas.microsoft.com/office/drawing/2014/main" id="{4D3950F5-EEC1-1503-E5DC-2AB288C3D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137"/>
              <a:ext cx="1058" cy="945"/>
            </a:xfrm>
            <a:prstGeom prst="cube">
              <a:avLst>
                <a:gd name="adj" fmla="val 25000"/>
              </a:avLst>
            </a:prstGeom>
            <a:solidFill>
              <a:srgbClr val="FFFE03">
                <a:alpha val="3215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4494" name="Text Box 62">
              <a:extLst>
                <a:ext uri="{FF2B5EF4-FFF2-40B4-BE49-F238E27FC236}">
                  <a16:creationId xmlns:a16="http://schemas.microsoft.com/office/drawing/2014/main" id="{1F9956B9-A475-CC06-BB41-0E68BBA62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2" y="1787"/>
              <a:ext cx="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endParaRPr>
            </a:p>
          </p:txBody>
        </p:sp>
      </p:grpSp>
      <p:sp>
        <p:nvSpPr>
          <p:cNvPr id="914495" name="Text Box 63">
            <a:extLst>
              <a:ext uri="{FF2B5EF4-FFF2-40B4-BE49-F238E27FC236}">
                <a16:creationId xmlns:a16="http://schemas.microsoft.com/office/drawing/2014/main" id="{77B18CA2-B27A-ADC3-7A8D-47FC4C1155B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740819" y="3275806"/>
            <a:ext cx="70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</a:rPr>
              <a:t>signs</a:t>
            </a:r>
          </a:p>
        </p:txBody>
      </p:sp>
      <p:sp>
        <p:nvSpPr>
          <p:cNvPr id="914496" name="Text Box 64">
            <a:extLst>
              <a:ext uri="{FF2B5EF4-FFF2-40B4-BE49-F238E27FC236}">
                <a16:creationId xmlns:a16="http://schemas.microsoft.com/office/drawing/2014/main" id="{65B6A25F-FD3C-FD30-C7CC-09C194A41674}"/>
              </a:ext>
            </a:extLst>
          </p:cNvPr>
          <p:cNvSpPr txBox="1">
            <a:spLocks noChangeArrowheads="1"/>
          </p:cNvSpPr>
          <p:nvPr/>
        </p:nvSpPr>
        <p:spPr bwMode="auto">
          <a:xfrm rot="18895362">
            <a:off x="6656388" y="4143375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realities</a:t>
            </a: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sp>
        <p:nvSpPr>
          <p:cNvPr id="914497" name="Text Box 65">
            <a:extLst>
              <a:ext uri="{FF2B5EF4-FFF2-40B4-BE49-F238E27FC236}">
                <a16:creationId xmlns:a16="http://schemas.microsoft.com/office/drawing/2014/main" id="{1DDB5BA9-7541-B3C1-47D3-702A028B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4819650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communication</a:t>
            </a: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145665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8145665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4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4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4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4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4" grpId="0" autoUpdateAnimBg="0"/>
      <p:bldP spid="914495" grpId="0" autoUpdateAnimBg="0"/>
      <p:bldP spid="914496" grpId="0" autoUpdateAnimBg="0"/>
      <p:bldP spid="91449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530" name="Picture 2">
            <a:extLst>
              <a:ext uri="{FF2B5EF4-FFF2-40B4-BE49-F238E27FC236}">
                <a16:creationId xmlns:a16="http://schemas.microsoft.com/office/drawing/2014/main" id="{32221233-DFB9-9FD6-8ACB-9EAADF4C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73050"/>
            <a:ext cx="3762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8543" name="Freeform 15">
            <a:extLst>
              <a:ext uri="{FF2B5EF4-FFF2-40B4-BE49-F238E27FC236}">
                <a16:creationId xmlns:a16="http://schemas.microsoft.com/office/drawing/2014/main" id="{5B1B37DB-CCF3-D194-F1C9-9EF9E45A7A26}"/>
              </a:ext>
            </a:extLst>
          </p:cNvPr>
          <p:cNvSpPr>
            <a:spLocks/>
          </p:cNvSpPr>
          <p:nvPr/>
        </p:nvSpPr>
        <p:spPr bwMode="auto">
          <a:xfrm>
            <a:off x="6313488" y="5186363"/>
            <a:ext cx="603250" cy="1587"/>
          </a:xfrm>
          <a:custGeom>
            <a:avLst/>
            <a:gdLst>
              <a:gd name="T0" fmla="*/ 0 w 380"/>
              <a:gd name="T1" fmla="*/ 2147483646 h 1"/>
              <a:gd name="T2" fmla="*/ 2147483646 w 380"/>
              <a:gd name="T3" fmla="*/ 0 h 1"/>
              <a:gd name="T4" fmla="*/ 0 60000 65536"/>
              <a:gd name="T5" fmla="*/ 0 60000 65536"/>
              <a:gd name="T6" fmla="*/ 0 w 380"/>
              <a:gd name="T7" fmla="*/ 0 h 1"/>
              <a:gd name="T8" fmla="*/ 380 w 38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0" h="1">
                <a:moveTo>
                  <a:pt x="0" y="1"/>
                </a:moveTo>
                <a:cubicBezTo>
                  <a:pt x="63" y="0"/>
                  <a:pt x="301" y="0"/>
                  <a:pt x="380" y="0"/>
                </a:cubicBezTo>
              </a:path>
            </a:pathLst>
          </a:custGeom>
          <a:noFill/>
          <a:ln w="9525">
            <a:solidFill>
              <a:srgbClr val="FF020B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4" name="Freeform 16">
            <a:extLst>
              <a:ext uri="{FF2B5EF4-FFF2-40B4-BE49-F238E27FC236}">
                <a16:creationId xmlns:a16="http://schemas.microsoft.com/office/drawing/2014/main" id="{D0C515E2-1FCD-A28B-4457-B5A6BA7FC548}"/>
              </a:ext>
            </a:extLst>
          </p:cNvPr>
          <p:cNvSpPr>
            <a:spLocks/>
          </p:cNvSpPr>
          <p:nvPr/>
        </p:nvSpPr>
        <p:spPr bwMode="auto">
          <a:xfrm>
            <a:off x="5345113" y="4692650"/>
            <a:ext cx="947737" cy="495300"/>
          </a:xfrm>
          <a:custGeom>
            <a:avLst/>
            <a:gdLst>
              <a:gd name="T0" fmla="*/ 0 w 597"/>
              <a:gd name="T1" fmla="*/ 0 h 312"/>
              <a:gd name="T2" fmla="*/ 2147483646 w 597"/>
              <a:gd name="T3" fmla="*/ 2147483646 h 312"/>
              <a:gd name="T4" fmla="*/ 2147483646 w 597"/>
              <a:gd name="T5" fmla="*/ 2147483646 h 312"/>
              <a:gd name="T6" fmla="*/ 0 60000 65536"/>
              <a:gd name="T7" fmla="*/ 0 60000 65536"/>
              <a:gd name="T8" fmla="*/ 0 60000 65536"/>
              <a:gd name="T9" fmla="*/ 0 w 597"/>
              <a:gd name="T10" fmla="*/ 0 h 312"/>
              <a:gd name="T11" fmla="*/ 597 w 597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7" h="312">
                <a:moveTo>
                  <a:pt x="0" y="0"/>
                </a:moveTo>
                <a:cubicBezTo>
                  <a:pt x="65" y="27"/>
                  <a:pt x="293" y="110"/>
                  <a:pt x="393" y="162"/>
                </a:cubicBezTo>
                <a:cubicBezTo>
                  <a:pt x="493" y="214"/>
                  <a:pt x="555" y="281"/>
                  <a:pt x="597" y="312"/>
                </a:cubicBezTo>
              </a:path>
            </a:pathLst>
          </a:custGeom>
          <a:noFill/>
          <a:ln w="9525">
            <a:solidFill>
              <a:srgbClr val="FF020B"/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9AD00ED6-9429-DF6B-289A-099071ACF969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4616450"/>
            <a:ext cx="342900" cy="581025"/>
            <a:chOff x="5031" y="2908"/>
            <a:chExt cx="216" cy="366"/>
          </a:xfrm>
        </p:grpSpPr>
        <p:sp>
          <p:nvSpPr>
            <p:cNvPr id="57366" name="Freeform 18">
              <a:extLst>
                <a:ext uri="{FF2B5EF4-FFF2-40B4-BE49-F238E27FC236}">
                  <a16:creationId xmlns:a16="http://schemas.microsoft.com/office/drawing/2014/main" id="{2A0598A2-4153-F94C-B2FC-A607CA4B3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" y="2949"/>
              <a:ext cx="196" cy="325"/>
            </a:xfrm>
            <a:custGeom>
              <a:avLst/>
              <a:gdLst>
                <a:gd name="T0" fmla="*/ 196 w 196"/>
                <a:gd name="T1" fmla="*/ 195 h 332"/>
                <a:gd name="T2" fmla="*/ 47 w 196"/>
                <a:gd name="T3" fmla="*/ 104 h 332"/>
                <a:gd name="T4" fmla="*/ 0 w 196"/>
                <a:gd name="T5" fmla="*/ 0 h 332"/>
                <a:gd name="T6" fmla="*/ 0 60000 65536"/>
                <a:gd name="T7" fmla="*/ 0 60000 65536"/>
                <a:gd name="T8" fmla="*/ 0 60000 65536"/>
                <a:gd name="T9" fmla="*/ 0 w 196"/>
                <a:gd name="T10" fmla="*/ 0 h 332"/>
                <a:gd name="T11" fmla="*/ 196 w 196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332">
                  <a:moveTo>
                    <a:pt x="196" y="332"/>
                  </a:moveTo>
                  <a:cubicBezTo>
                    <a:pt x="171" y="306"/>
                    <a:pt x="80" y="231"/>
                    <a:pt x="47" y="176"/>
                  </a:cubicBezTo>
                  <a:cubicBezTo>
                    <a:pt x="14" y="121"/>
                    <a:pt x="10" y="37"/>
                    <a:pt x="0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19">
              <a:extLst>
                <a:ext uri="{FF2B5EF4-FFF2-40B4-BE49-F238E27FC236}">
                  <a16:creationId xmlns:a16="http://schemas.microsoft.com/office/drawing/2014/main" id="{5D7C9256-FEC5-AE9F-A711-B92D8A67C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1" y="2908"/>
              <a:ext cx="60" cy="60"/>
            </a:xfrm>
            <a:prstGeom prst="ellipse">
              <a:avLst/>
            </a:prstGeom>
            <a:solidFill>
              <a:srgbClr val="FF0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BC22E265-3D28-28D3-BBA3-2C4547CA73E6}"/>
              </a:ext>
            </a:extLst>
          </p:cNvPr>
          <p:cNvGrpSpPr>
            <a:grpSpLocks/>
          </p:cNvGrpSpPr>
          <p:nvPr/>
        </p:nvGrpSpPr>
        <p:grpSpPr bwMode="auto">
          <a:xfrm>
            <a:off x="4560888" y="2325688"/>
            <a:ext cx="1544637" cy="2236787"/>
            <a:chOff x="3743" y="1465"/>
            <a:chExt cx="973" cy="1409"/>
          </a:xfrm>
        </p:grpSpPr>
        <p:sp>
          <p:nvSpPr>
            <p:cNvPr id="57364" name="Oval 21">
              <a:extLst>
                <a:ext uri="{FF2B5EF4-FFF2-40B4-BE49-F238E27FC236}">
                  <a16:creationId xmlns:a16="http://schemas.microsoft.com/office/drawing/2014/main" id="{D7275015-477C-AE2F-8036-20DCB37D3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1465"/>
              <a:ext cx="215" cy="21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365" name="Freeform 22">
              <a:extLst>
                <a:ext uri="{FF2B5EF4-FFF2-40B4-BE49-F238E27FC236}">
                  <a16:creationId xmlns:a16="http://schemas.microsoft.com/office/drawing/2014/main" id="{55AE5B06-DF60-8F1B-33B8-C3221E1E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573"/>
              <a:ext cx="764" cy="1301"/>
            </a:xfrm>
            <a:custGeom>
              <a:avLst/>
              <a:gdLst>
                <a:gd name="T0" fmla="*/ 0 w 764"/>
                <a:gd name="T1" fmla="*/ 0 h 1301"/>
                <a:gd name="T2" fmla="*/ 380 w 764"/>
                <a:gd name="T3" fmla="*/ 61 h 1301"/>
                <a:gd name="T4" fmla="*/ 707 w 764"/>
                <a:gd name="T5" fmla="*/ 258 h 1301"/>
                <a:gd name="T6" fmla="*/ 723 w 764"/>
                <a:gd name="T7" fmla="*/ 827 h 1301"/>
                <a:gd name="T8" fmla="*/ 633 w 764"/>
                <a:gd name="T9" fmla="*/ 1301 h 1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4"/>
                <a:gd name="T16" fmla="*/ 0 h 1301"/>
                <a:gd name="T17" fmla="*/ 764 w 764"/>
                <a:gd name="T18" fmla="*/ 1301 h 13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4" h="1301">
                  <a:moveTo>
                    <a:pt x="0" y="0"/>
                  </a:moveTo>
                  <a:cubicBezTo>
                    <a:pt x="64" y="10"/>
                    <a:pt x="262" y="18"/>
                    <a:pt x="380" y="61"/>
                  </a:cubicBezTo>
                  <a:cubicBezTo>
                    <a:pt x="498" y="104"/>
                    <a:pt x="650" y="130"/>
                    <a:pt x="707" y="258"/>
                  </a:cubicBezTo>
                  <a:cubicBezTo>
                    <a:pt x="764" y="386"/>
                    <a:pt x="735" y="652"/>
                    <a:pt x="723" y="827"/>
                  </a:cubicBezTo>
                  <a:cubicBezTo>
                    <a:pt x="710" y="1001"/>
                    <a:pt x="671" y="1150"/>
                    <a:pt x="633" y="130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631A4C5D-E367-B5DA-8263-3BFB4ECDB296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3611563"/>
            <a:ext cx="3503612" cy="3078162"/>
            <a:chOff x="3987" y="2275"/>
            <a:chExt cx="2207" cy="1939"/>
          </a:xfrm>
        </p:grpSpPr>
        <p:grpSp>
          <p:nvGrpSpPr>
            <p:cNvPr id="57353" name="Group 28">
              <a:extLst>
                <a:ext uri="{FF2B5EF4-FFF2-40B4-BE49-F238E27FC236}">
                  <a16:creationId xmlns:a16="http://schemas.microsoft.com/office/drawing/2014/main" id="{4AE56777-233A-EE89-4665-430B5E8DE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2275"/>
              <a:ext cx="2207" cy="1939"/>
              <a:chOff x="3987" y="2275"/>
              <a:chExt cx="2207" cy="1939"/>
            </a:xfrm>
          </p:grpSpPr>
          <p:sp>
            <p:nvSpPr>
              <p:cNvPr id="918557" name="Text Box 29">
                <a:extLst>
                  <a:ext uri="{FF2B5EF4-FFF2-40B4-BE49-F238E27FC236}">
                    <a16:creationId xmlns:a16="http://schemas.microsoft.com/office/drawing/2014/main" id="{8DFEC779-1C19-D4BB-8242-9DEABAD07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3" y="2470"/>
                <a:ext cx="6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20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tip space</a:t>
                </a:r>
                <a:endParaRPr lang="de-DE" altLang="en-US"/>
              </a:p>
            </p:txBody>
          </p:sp>
          <p:grpSp>
            <p:nvGrpSpPr>
              <p:cNvPr id="57356" name="Group 30">
                <a:extLst>
                  <a:ext uri="{FF2B5EF4-FFF2-40B4-BE49-F238E27FC236}">
                    <a16:creationId xmlns:a16="http://schemas.microsoft.com/office/drawing/2014/main" id="{1F543DA8-6429-07AD-054B-BBFEC3EFF7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7" y="2275"/>
                <a:ext cx="2207" cy="1939"/>
                <a:chOff x="1356" y="467"/>
                <a:chExt cx="2612" cy="2296"/>
              </a:xfrm>
            </p:grpSpPr>
            <p:sp>
              <p:nvSpPr>
                <p:cNvPr id="918559" name="Text Box 31">
                  <a:extLst>
                    <a:ext uri="{FF2B5EF4-FFF2-40B4-BE49-F238E27FC236}">
                      <a16:creationId xmlns:a16="http://schemas.microsoft.com/office/drawing/2014/main" id="{9724240E-7EBB-103C-7F5D-BBEDF022EA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7" y="2467"/>
                  <a:ext cx="748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position</a:t>
                  </a:r>
                </a:p>
              </p:txBody>
            </p:sp>
            <p:sp>
              <p:nvSpPr>
                <p:cNvPr id="918560" name="Text Box 32">
                  <a:extLst>
                    <a:ext uri="{FF2B5EF4-FFF2-40B4-BE49-F238E27FC236}">
                      <a16:creationId xmlns:a16="http://schemas.microsoft.com/office/drawing/2014/main" id="{43E504BA-44DE-AC9D-A811-477D7F3311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56" y="467"/>
                  <a:ext cx="516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pitch</a:t>
                  </a:r>
                </a:p>
              </p:txBody>
            </p:sp>
            <p:sp>
              <p:nvSpPr>
                <p:cNvPr id="918561" name="Text Box 33">
                  <a:extLst>
                    <a:ext uri="{FF2B5EF4-FFF2-40B4-BE49-F238E27FC236}">
                      <a16:creationId xmlns:a16="http://schemas.microsoft.com/office/drawing/2014/main" id="{296C0AC4-F6B2-DE8A-F35B-959B870B0F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1" y="2087"/>
                  <a:ext cx="537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CH" sz="20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" charset="0"/>
                      <a:ea typeface="+mn-ea"/>
                    </a:rPr>
                    <a:t>onset</a:t>
                  </a:r>
                </a:p>
              </p:txBody>
            </p:sp>
            <p:grpSp>
              <p:nvGrpSpPr>
                <p:cNvPr id="57360" name="Group 34">
                  <a:extLst>
                    <a:ext uri="{FF2B5EF4-FFF2-40B4-BE49-F238E27FC236}">
                      <a16:creationId xmlns:a16="http://schemas.microsoft.com/office/drawing/2014/main" id="{3D71765A-43F8-A787-4E26-9C98BB0393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2" y="710"/>
                  <a:ext cx="1840" cy="1859"/>
                  <a:chOff x="1152" y="344"/>
                  <a:chExt cx="1840" cy="1859"/>
                </a:xfrm>
              </p:grpSpPr>
              <p:sp>
                <p:nvSpPr>
                  <p:cNvPr id="57361" name="Line 35">
                    <a:extLst>
                      <a:ext uri="{FF2B5EF4-FFF2-40B4-BE49-F238E27FC236}">
                        <a16:creationId xmlns:a16="http://schemas.microsoft.com/office/drawing/2014/main" id="{BCE711A6-A93D-ACF0-76FD-B6A83C8EF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4" y="1676"/>
                    <a:ext cx="933" cy="52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2" name="Line 36">
                    <a:extLst>
                      <a:ext uri="{FF2B5EF4-FFF2-40B4-BE49-F238E27FC236}">
                        <a16:creationId xmlns:a16="http://schemas.microsoft.com/office/drawing/2014/main" id="{41BD12B8-2C2E-28F5-5DEF-9D2FAE6316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680"/>
                    <a:ext cx="18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3" name="Line 37">
                    <a:extLst>
                      <a:ext uri="{FF2B5EF4-FFF2-40B4-BE49-F238E27FC236}">
                        <a16:creationId xmlns:a16="http://schemas.microsoft.com/office/drawing/2014/main" id="{B9A48E44-C3D4-DCD4-BC8C-41CB1FDF52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2" y="344"/>
                    <a:ext cx="0" cy="1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>
                        <a:alpha val="50195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57354" name="Picture 38">
              <a:extLst>
                <a:ext uri="{FF2B5EF4-FFF2-40B4-BE49-F238E27FC236}">
                  <a16:creationId xmlns:a16="http://schemas.microsoft.com/office/drawing/2014/main" id="{A17F63C5-991F-C2EC-EC13-DD625D1FD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55" t="12750" b="11430"/>
            <a:stretch>
              <a:fillRect/>
            </a:stretch>
          </p:blipFill>
          <p:spPr bwMode="auto">
            <a:xfrm>
              <a:off x="4006" y="2615"/>
              <a:ext cx="147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8567" name="Text Box 39">
            <a:extLst>
              <a:ext uri="{FF2B5EF4-FFF2-40B4-BE49-F238E27FC236}">
                <a16:creationId xmlns:a16="http://schemas.microsoft.com/office/drawing/2014/main" id="{23A182B4-D5F8-2869-0379-EA2D6711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114300"/>
            <a:ext cx="25479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Renate Wieland &amp; Jürgen Uhde:</a:t>
            </a:r>
            <a:b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Forschendes Üben</a:t>
            </a:r>
            <a:br>
              <a:rPr lang="de-DE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endParaRPr lang="de-DE" alt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r">
              <a:defRPr/>
            </a:pP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Die Klangberührung ist das Ziel der zusammenfassenden Geste, der Anschlag ist sozusagen </a:t>
            </a:r>
            <a:b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die Geste in der Geste</a:t>
            </a: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</p:txBody>
      </p:sp>
      <p:sp>
        <p:nvSpPr>
          <p:cNvPr id="918568" name="Text Box 40">
            <a:extLst>
              <a:ext uri="{FF2B5EF4-FFF2-40B4-BE49-F238E27FC236}">
                <a16:creationId xmlns:a16="http://schemas.microsoft.com/office/drawing/2014/main" id="{7C812C45-9491-A4E8-B650-FFD4FFBF7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1336675"/>
            <a:ext cx="24479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sound contact is the target of the embracing gesture, the touch is so to speak the </a:t>
            </a:r>
            <a:r>
              <a:rPr lang="de-DE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gesture within the gesture</a:t>
            </a:r>
            <a:r>
              <a:rPr lang="de-DE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  <a:p>
            <a:pPr>
              <a:defRPr/>
            </a:pPr>
            <a:endParaRPr lang="de-DE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861209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8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67" grpId="0" autoUpdateAnimBg="0"/>
      <p:bldP spid="91856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81391D-8992-2BBE-1850-3A7A8EC6EBFD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4852988"/>
            <a:ext cx="7545388" cy="1592262"/>
            <a:chOff x="540" y="3057"/>
            <a:chExt cx="4753" cy="1003"/>
          </a:xfrm>
        </p:grpSpPr>
        <p:sp>
          <p:nvSpPr>
            <p:cNvPr id="59412" name="Freeform 3">
              <a:extLst>
                <a:ext uri="{FF2B5EF4-FFF2-40B4-BE49-F238E27FC236}">
                  <a16:creationId xmlns:a16="http://schemas.microsoft.com/office/drawing/2014/main" id="{287C5A81-9477-0513-9F7A-73560F3B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3057"/>
              <a:ext cx="2941" cy="1003"/>
            </a:xfrm>
            <a:custGeom>
              <a:avLst/>
              <a:gdLst>
                <a:gd name="T0" fmla="*/ 0 w 2941"/>
                <a:gd name="T1" fmla="*/ 536 h 1003"/>
                <a:gd name="T2" fmla="*/ 1553 w 2941"/>
                <a:gd name="T3" fmla="*/ 956 h 1003"/>
                <a:gd name="T4" fmla="*/ 2841 w 2941"/>
                <a:gd name="T5" fmla="*/ 821 h 1003"/>
                <a:gd name="T6" fmla="*/ 2156 w 2941"/>
                <a:gd name="T7" fmla="*/ 224 h 1003"/>
                <a:gd name="T8" fmla="*/ 2482 w 2941"/>
                <a:gd name="T9" fmla="*/ 170 h 1003"/>
                <a:gd name="T10" fmla="*/ 2475 w 2941"/>
                <a:gd name="T11" fmla="*/ 0 h 10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1"/>
                <a:gd name="T19" fmla="*/ 0 h 1003"/>
                <a:gd name="T20" fmla="*/ 2941 w 2941"/>
                <a:gd name="T21" fmla="*/ 1003 h 10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1" h="1003">
                  <a:moveTo>
                    <a:pt x="0" y="536"/>
                  </a:moveTo>
                  <a:cubicBezTo>
                    <a:pt x="259" y="606"/>
                    <a:pt x="1080" y="909"/>
                    <a:pt x="1553" y="956"/>
                  </a:cubicBezTo>
                  <a:cubicBezTo>
                    <a:pt x="2026" y="1003"/>
                    <a:pt x="2741" y="943"/>
                    <a:pt x="2841" y="821"/>
                  </a:cubicBezTo>
                  <a:cubicBezTo>
                    <a:pt x="2941" y="699"/>
                    <a:pt x="2216" y="332"/>
                    <a:pt x="2156" y="224"/>
                  </a:cubicBezTo>
                  <a:cubicBezTo>
                    <a:pt x="2096" y="116"/>
                    <a:pt x="2429" y="207"/>
                    <a:pt x="2482" y="170"/>
                  </a:cubicBezTo>
                  <a:cubicBezTo>
                    <a:pt x="2535" y="133"/>
                    <a:pt x="2476" y="35"/>
                    <a:pt x="2475" y="0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Rectangle 4">
              <a:extLst>
                <a:ext uri="{FF2B5EF4-FFF2-40B4-BE49-F238E27FC236}">
                  <a16:creationId xmlns:a16="http://schemas.microsoft.com/office/drawing/2014/main" id="{9DAB8CB6-E556-C38D-0F8D-461ABDE98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403"/>
              <a:ext cx="401" cy="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9414" name="Group 5">
              <a:extLst>
                <a:ext uri="{FF2B5EF4-FFF2-40B4-BE49-F238E27FC236}">
                  <a16:creationId xmlns:a16="http://schemas.microsoft.com/office/drawing/2014/main" id="{36EA8F8F-F6F9-C875-C39F-D1308EB00D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" y="3249"/>
              <a:ext cx="1773" cy="594"/>
              <a:chOff x="540" y="3249"/>
              <a:chExt cx="1773" cy="594"/>
            </a:xfrm>
          </p:grpSpPr>
          <p:grpSp>
            <p:nvGrpSpPr>
              <p:cNvPr id="59415" name="Group 6">
                <a:extLst>
                  <a:ext uri="{FF2B5EF4-FFF2-40B4-BE49-F238E27FC236}">
                    <a16:creationId xmlns:a16="http://schemas.microsoft.com/office/drawing/2014/main" id="{A89979BF-8D0D-C6C6-B261-4CBBE7989F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3" y="3334"/>
                <a:ext cx="1390" cy="509"/>
                <a:chOff x="923" y="3362"/>
                <a:chExt cx="1390" cy="509"/>
              </a:xfrm>
            </p:grpSpPr>
            <p:sp>
              <p:nvSpPr>
                <p:cNvPr id="59417" name="Rectangle 7">
                  <a:extLst>
                    <a:ext uri="{FF2B5EF4-FFF2-40B4-BE49-F238E27FC236}">
                      <a16:creationId xmlns:a16="http://schemas.microsoft.com/office/drawing/2014/main" id="{DD6FE559-9B5F-C775-6C55-17E27563E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9418" name="Group 8">
                  <a:extLst>
                    <a:ext uri="{FF2B5EF4-FFF2-40B4-BE49-F238E27FC236}">
                      <a16:creationId xmlns:a16="http://schemas.microsoft.com/office/drawing/2014/main" id="{16E860CF-D904-63C8-D16E-2FC61BB27E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59419" name="Oval 9">
                    <a:extLst>
                      <a:ext uri="{FF2B5EF4-FFF2-40B4-BE49-F238E27FC236}">
                        <a16:creationId xmlns:a16="http://schemas.microsoft.com/office/drawing/2014/main" id="{04EEA158-88DF-0D58-EBCE-855242067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20" name="Rectangle 10">
                    <a:extLst>
                      <a:ext uri="{FF2B5EF4-FFF2-40B4-BE49-F238E27FC236}">
                        <a16:creationId xmlns:a16="http://schemas.microsoft.com/office/drawing/2014/main" id="{9DB33C36-3D7D-4D81-B292-8C7D659411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21" name="Line 11">
                    <a:extLst>
                      <a:ext uri="{FF2B5EF4-FFF2-40B4-BE49-F238E27FC236}">
                        <a16:creationId xmlns:a16="http://schemas.microsoft.com/office/drawing/2014/main" id="{E12884CF-256A-CA41-B333-BC57452F0A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22" name="Oval 12">
                    <a:extLst>
                      <a:ext uri="{FF2B5EF4-FFF2-40B4-BE49-F238E27FC236}">
                        <a16:creationId xmlns:a16="http://schemas.microsoft.com/office/drawing/2014/main" id="{7A7F4C0B-8A44-A22F-D4F5-736C2286E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936973" name="Text Box 13">
                <a:extLst>
                  <a:ext uri="{FF2B5EF4-FFF2-40B4-BE49-F238E27FC236}">
                    <a16:creationId xmlns:a16="http://schemas.microsoft.com/office/drawing/2014/main" id="{ABE1F87E-1CB7-96B1-656F-6A2F020E49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" y="3249"/>
                <a:ext cx="34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loop</a:t>
                </a:r>
                <a:endPara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FE2561BB-3DD8-6A62-FA93-6B40F3016748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1503363"/>
            <a:ext cx="2619375" cy="3354387"/>
            <a:chOff x="3157" y="947"/>
            <a:chExt cx="1650" cy="2113"/>
          </a:xfrm>
        </p:grpSpPr>
        <p:sp>
          <p:nvSpPr>
            <p:cNvPr id="59410" name="Freeform 15">
              <a:extLst>
                <a:ext uri="{FF2B5EF4-FFF2-40B4-BE49-F238E27FC236}">
                  <a16:creationId xmlns:a16="http://schemas.microsoft.com/office/drawing/2014/main" id="{6F976753-EDB9-0A8C-624F-0E00C207F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947"/>
              <a:ext cx="1650" cy="2113"/>
            </a:xfrm>
            <a:custGeom>
              <a:avLst/>
              <a:gdLst>
                <a:gd name="T0" fmla="*/ 1650 w 1650"/>
                <a:gd name="T1" fmla="*/ 2104 h 2113"/>
                <a:gd name="T2" fmla="*/ 1514 w 1650"/>
                <a:gd name="T3" fmla="*/ 2110 h 2113"/>
                <a:gd name="T4" fmla="*/ 1399 w 1650"/>
                <a:gd name="T5" fmla="*/ 2083 h 2113"/>
                <a:gd name="T6" fmla="*/ 1290 w 1650"/>
                <a:gd name="T7" fmla="*/ 2036 h 2113"/>
                <a:gd name="T8" fmla="*/ 1189 w 1650"/>
                <a:gd name="T9" fmla="*/ 1968 h 2113"/>
                <a:gd name="T10" fmla="*/ 1094 w 1650"/>
                <a:gd name="T11" fmla="*/ 1880 h 2113"/>
                <a:gd name="T12" fmla="*/ 951 w 1650"/>
                <a:gd name="T13" fmla="*/ 1690 h 2113"/>
                <a:gd name="T14" fmla="*/ 863 w 1650"/>
                <a:gd name="T15" fmla="*/ 1561 h 2113"/>
                <a:gd name="T16" fmla="*/ 493 w 1650"/>
                <a:gd name="T17" fmla="*/ 1019 h 2113"/>
                <a:gd name="T18" fmla="*/ 335 w 1650"/>
                <a:gd name="T19" fmla="*/ 787 h 2113"/>
                <a:gd name="T20" fmla="*/ 158 w 1650"/>
                <a:gd name="T21" fmla="*/ 511 h 2113"/>
                <a:gd name="T22" fmla="*/ 9 w 1650"/>
                <a:gd name="T23" fmla="*/ 246 h 2113"/>
                <a:gd name="T24" fmla="*/ 104 w 1650"/>
                <a:gd name="T25" fmla="*/ 36 h 2113"/>
                <a:gd name="T26" fmla="*/ 362 w 1650"/>
                <a:gd name="T27" fmla="*/ 29 h 2113"/>
                <a:gd name="T28" fmla="*/ 619 w 1650"/>
                <a:gd name="T29" fmla="*/ 158 h 21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0"/>
                <a:gd name="T46" fmla="*/ 0 h 2113"/>
                <a:gd name="T47" fmla="*/ 1650 w 1650"/>
                <a:gd name="T48" fmla="*/ 2113 h 21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0" h="2113">
                  <a:moveTo>
                    <a:pt x="1650" y="2104"/>
                  </a:moveTo>
                  <a:cubicBezTo>
                    <a:pt x="1603" y="2108"/>
                    <a:pt x="1556" y="2113"/>
                    <a:pt x="1514" y="2110"/>
                  </a:cubicBezTo>
                  <a:cubicBezTo>
                    <a:pt x="1472" y="2107"/>
                    <a:pt x="1436" y="2095"/>
                    <a:pt x="1399" y="2083"/>
                  </a:cubicBezTo>
                  <a:cubicBezTo>
                    <a:pt x="1362" y="2071"/>
                    <a:pt x="1325" y="2055"/>
                    <a:pt x="1290" y="2036"/>
                  </a:cubicBezTo>
                  <a:cubicBezTo>
                    <a:pt x="1255" y="2017"/>
                    <a:pt x="1222" y="1994"/>
                    <a:pt x="1189" y="1968"/>
                  </a:cubicBezTo>
                  <a:cubicBezTo>
                    <a:pt x="1156" y="1942"/>
                    <a:pt x="1134" y="1926"/>
                    <a:pt x="1094" y="1880"/>
                  </a:cubicBezTo>
                  <a:cubicBezTo>
                    <a:pt x="1054" y="1834"/>
                    <a:pt x="989" y="1743"/>
                    <a:pt x="951" y="1690"/>
                  </a:cubicBezTo>
                  <a:cubicBezTo>
                    <a:pt x="913" y="1637"/>
                    <a:pt x="939" y="1673"/>
                    <a:pt x="863" y="1561"/>
                  </a:cubicBezTo>
                  <a:cubicBezTo>
                    <a:pt x="787" y="1449"/>
                    <a:pt x="581" y="1148"/>
                    <a:pt x="493" y="1019"/>
                  </a:cubicBezTo>
                  <a:cubicBezTo>
                    <a:pt x="405" y="890"/>
                    <a:pt x="391" y="872"/>
                    <a:pt x="335" y="787"/>
                  </a:cubicBezTo>
                  <a:cubicBezTo>
                    <a:pt x="279" y="702"/>
                    <a:pt x="212" y="601"/>
                    <a:pt x="158" y="511"/>
                  </a:cubicBezTo>
                  <a:cubicBezTo>
                    <a:pt x="104" y="421"/>
                    <a:pt x="18" y="325"/>
                    <a:pt x="9" y="246"/>
                  </a:cubicBezTo>
                  <a:cubicBezTo>
                    <a:pt x="0" y="167"/>
                    <a:pt x="45" y="72"/>
                    <a:pt x="104" y="36"/>
                  </a:cubicBezTo>
                  <a:cubicBezTo>
                    <a:pt x="163" y="0"/>
                    <a:pt x="276" y="9"/>
                    <a:pt x="362" y="29"/>
                  </a:cubicBezTo>
                  <a:cubicBezTo>
                    <a:pt x="448" y="49"/>
                    <a:pt x="565" y="131"/>
                    <a:pt x="619" y="15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Rectangle 16">
              <a:extLst>
                <a:ext uri="{FF2B5EF4-FFF2-40B4-BE49-F238E27FC236}">
                  <a16:creationId xmlns:a16="http://schemas.microsoft.com/office/drawing/2014/main" id="{279C9B78-4780-3C9B-F4E0-BF789838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41"/>
              <a:ext cx="252" cy="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36977" name="Text Box 17">
            <a:extLst>
              <a:ext uri="{FF2B5EF4-FFF2-40B4-BE49-F238E27FC236}">
                <a16:creationId xmlns:a16="http://schemas.microsoft.com/office/drawing/2014/main" id="{8B0BD397-2F45-5AF2-327B-1D1933F7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675" y="268288"/>
            <a:ext cx="237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Hypergestures! </a:t>
            </a: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16176ADD-3BEA-1460-60D9-C1FE14B08A89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3049588"/>
            <a:ext cx="4810125" cy="2181225"/>
            <a:chOff x="536" y="1921"/>
            <a:chExt cx="3030" cy="1374"/>
          </a:xfrm>
        </p:grpSpPr>
        <p:sp>
          <p:nvSpPr>
            <p:cNvPr id="59400" name="Freeform 19">
              <a:extLst>
                <a:ext uri="{FF2B5EF4-FFF2-40B4-BE49-F238E27FC236}">
                  <a16:creationId xmlns:a16="http://schemas.microsoft.com/office/drawing/2014/main" id="{5B117B48-5AFC-CAA3-134F-0F8B2506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921"/>
              <a:ext cx="1207" cy="1130"/>
            </a:xfrm>
            <a:custGeom>
              <a:avLst/>
              <a:gdLst>
                <a:gd name="T0" fmla="*/ 0 w 1207"/>
                <a:gd name="T1" fmla="*/ 1130 h 1130"/>
                <a:gd name="T2" fmla="*/ 604 w 1207"/>
                <a:gd name="T3" fmla="*/ 987 h 1130"/>
                <a:gd name="T4" fmla="*/ 305 w 1207"/>
                <a:gd name="T5" fmla="*/ 364 h 1130"/>
                <a:gd name="T6" fmla="*/ 821 w 1207"/>
                <a:gd name="T7" fmla="*/ 492 h 1130"/>
                <a:gd name="T8" fmla="*/ 604 w 1207"/>
                <a:gd name="T9" fmla="*/ 59 h 1130"/>
                <a:gd name="T10" fmla="*/ 1010 w 1207"/>
                <a:gd name="T11" fmla="*/ 140 h 1130"/>
                <a:gd name="T12" fmla="*/ 1207 w 1207"/>
                <a:gd name="T13" fmla="*/ 11 h 1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"/>
                <a:gd name="T22" fmla="*/ 0 h 1130"/>
                <a:gd name="T23" fmla="*/ 1207 w 1207"/>
                <a:gd name="T24" fmla="*/ 1130 h 1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" h="1130">
                  <a:moveTo>
                    <a:pt x="0" y="1130"/>
                  </a:moveTo>
                  <a:cubicBezTo>
                    <a:pt x="100" y="1106"/>
                    <a:pt x="553" y="1115"/>
                    <a:pt x="604" y="987"/>
                  </a:cubicBezTo>
                  <a:cubicBezTo>
                    <a:pt x="655" y="859"/>
                    <a:pt x="269" y="446"/>
                    <a:pt x="305" y="364"/>
                  </a:cubicBezTo>
                  <a:cubicBezTo>
                    <a:pt x="341" y="282"/>
                    <a:pt x="771" y="543"/>
                    <a:pt x="821" y="492"/>
                  </a:cubicBezTo>
                  <a:cubicBezTo>
                    <a:pt x="871" y="441"/>
                    <a:pt x="573" y="118"/>
                    <a:pt x="604" y="59"/>
                  </a:cubicBezTo>
                  <a:cubicBezTo>
                    <a:pt x="635" y="0"/>
                    <a:pt x="910" y="148"/>
                    <a:pt x="1010" y="140"/>
                  </a:cubicBezTo>
                  <a:cubicBezTo>
                    <a:pt x="1110" y="132"/>
                    <a:pt x="1166" y="38"/>
                    <a:pt x="1207" y="11"/>
                  </a:cubicBezTo>
                </a:path>
              </a:pathLst>
            </a:custGeom>
            <a:noFill/>
            <a:ln w="28575">
              <a:solidFill>
                <a:srgbClr val="565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01" name="Group 20">
              <a:extLst>
                <a:ext uri="{FF2B5EF4-FFF2-40B4-BE49-F238E27FC236}">
                  <a16:creationId xmlns:a16="http://schemas.microsoft.com/office/drawing/2014/main" id="{F9B978A7-9934-D2E6-B507-FFE2F56A9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" y="2701"/>
              <a:ext cx="1778" cy="594"/>
              <a:chOff x="536" y="2701"/>
              <a:chExt cx="1778" cy="594"/>
            </a:xfrm>
          </p:grpSpPr>
          <p:grpSp>
            <p:nvGrpSpPr>
              <p:cNvPr id="59402" name="Group 21">
                <a:extLst>
                  <a:ext uri="{FF2B5EF4-FFF2-40B4-BE49-F238E27FC236}">
                    <a16:creationId xmlns:a16="http://schemas.microsoft.com/office/drawing/2014/main" id="{EB4380B1-3EF7-73E5-E523-E94C44C3B2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4" y="2786"/>
                <a:ext cx="1390" cy="509"/>
                <a:chOff x="923" y="3362"/>
                <a:chExt cx="1390" cy="509"/>
              </a:xfrm>
            </p:grpSpPr>
            <p:sp>
              <p:nvSpPr>
                <p:cNvPr id="59404" name="Rectangle 22">
                  <a:extLst>
                    <a:ext uri="{FF2B5EF4-FFF2-40B4-BE49-F238E27FC236}">
                      <a16:creationId xmlns:a16="http://schemas.microsoft.com/office/drawing/2014/main" id="{C9A56847-4E22-1A0C-38C7-609DFEBCD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" y="3362"/>
                  <a:ext cx="1390" cy="509"/>
                </a:xfrm>
                <a:prstGeom prst="rect">
                  <a:avLst/>
                </a:prstGeom>
                <a:gradFill rotWithShape="0">
                  <a:gsLst>
                    <a:gs pos="0">
                      <a:srgbClr val="6699FF">
                        <a:alpha val="57001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59405" name="Group 23">
                  <a:extLst>
                    <a:ext uri="{FF2B5EF4-FFF2-40B4-BE49-F238E27FC236}">
                      <a16:creationId xmlns:a16="http://schemas.microsoft.com/office/drawing/2014/main" id="{4D5B8E89-F22D-F19B-78AB-88D8931133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7" y="3511"/>
                  <a:ext cx="141" cy="221"/>
                  <a:chOff x="2432" y="3599"/>
                  <a:chExt cx="141" cy="221"/>
                </a:xfrm>
              </p:grpSpPr>
              <p:sp>
                <p:nvSpPr>
                  <p:cNvPr id="59406" name="Oval 24">
                    <a:extLst>
                      <a:ext uri="{FF2B5EF4-FFF2-40B4-BE49-F238E27FC236}">
                        <a16:creationId xmlns:a16="http://schemas.microsoft.com/office/drawing/2014/main" id="{082C97C5-AC65-F90D-4802-DB04A065D6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32" y="3599"/>
                    <a:ext cx="141" cy="1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07" name="Rectangle 25">
                    <a:extLst>
                      <a:ext uri="{FF2B5EF4-FFF2-40B4-BE49-F238E27FC236}">
                        <a16:creationId xmlns:a16="http://schemas.microsoft.com/office/drawing/2014/main" id="{F26BF78E-663F-EEEF-CF29-D13977C755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28260">
                    <a:off x="2463" y="3686"/>
                    <a:ext cx="86" cy="85"/>
                  </a:xfrm>
                  <a:prstGeom prst="rect">
                    <a:avLst/>
                  </a:prstGeom>
                  <a:solidFill>
                    <a:srgbClr val="A2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9408" name="Line 26">
                    <a:extLst>
                      <a:ext uri="{FF2B5EF4-FFF2-40B4-BE49-F238E27FC236}">
                        <a16:creationId xmlns:a16="http://schemas.microsoft.com/office/drawing/2014/main" id="{B2B8BF59-0FCA-8600-E104-CC2A636940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2928260" flipH="1" flipV="1">
                    <a:off x="2531" y="3713"/>
                    <a:ext cx="41" cy="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409" name="Oval 27">
                    <a:extLst>
                      <a:ext uri="{FF2B5EF4-FFF2-40B4-BE49-F238E27FC236}">
                        <a16:creationId xmlns:a16="http://schemas.microsoft.com/office/drawing/2014/main" id="{8463FE38-0D48-26A8-5180-F34ACD24AD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68" y="3745"/>
                    <a:ext cx="75" cy="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sp>
            <p:nvSpPr>
              <p:cNvPr id="936988" name="Text Box 28">
                <a:extLst>
                  <a:ext uri="{FF2B5EF4-FFF2-40B4-BE49-F238E27FC236}">
                    <a16:creationId xmlns:a16="http://schemas.microsoft.com/office/drawing/2014/main" id="{4FA63D94-D2A0-A1B4-FA0C-D246510852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" y="2701"/>
                <a:ext cx="34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DE" altLang="en-US" sz="16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knot</a:t>
                </a:r>
                <a:endParaRPr lang="de-DE" altLang="en-US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</p:grpSp>
      <p:sp>
        <p:nvSpPr>
          <p:cNvPr id="936989" name="Text Box 29">
            <a:extLst>
              <a:ext uri="{FF2B5EF4-FFF2-40B4-BE49-F238E27FC236}">
                <a16:creationId xmlns:a16="http://schemas.microsoft.com/office/drawing/2014/main" id="{4BBA4303-CFA8-B072-8510-A6B45FF0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839913"/>
            <a:ext cx="255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„loop of  loops “</a:t>
            </a:r>
          </a:p>
        </p:txBody>
      </p:sp>
      <p:pic>
        <p:nvPicPr>
          <p:cNvPr id="936990" name="Picture 30">
            <a:extLst>
              <a:ext uri="{FF2B5EF4-FFF2-40B4-BE49-F238E27FC236}">
                <a16:creationId xmlns:a16="http://schemas.microsoft.com/office/drawing/2014/main" id="{2E57FF7A-1773-7E99-01F0-3CC222B0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535113"/>
            <a:ext cx="4097338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6991" name="Oval 31">
            <a:extLst>
              <a:ext uri="{FF2B5EF4-FFF2-40B4-BE49-F238E27FC236}">
                <a16:creationId xmlns:a16="http://schemas.microsoft.com/office/drawing/2014/main" id="{FBB8DC29-429E-BE03-C963-9C529BBA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63" y="4337050"/>
            <a:ext cx="419100" cy="452438"/>
          </a:xfrm>
          <a:prstGeom prst="ellipse">
            <a:avLst/>
          </a:prstGeom>
          <a:solidFill>
            <a:srgbClr val="EBEFE1"/>
          </a:solidFill>
          <a:ln w="9525">
            <a:solidFill>
              <a:srgbClr val="00AA7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3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6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77" grpId="0" autoUpdateAnimBg="0"/>
      <p:bldP spid="936989" grpId="0" autoUpdateAnimBg="0"/>
      <p:bldP spid="9369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95" name="Text Box 91">
            <a:extLst>
              <a:ext uri="{FF2B5EF4-FFF2-40B4-BE49-F238E27FC236}">
                <a16:creationId xmlns:a16="http://schemas.microsoft.com/office/drawing/2014/main" id="{D0040FD8-170A-7D0F-36DC-8B22E472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230188"/>
            <a:ext cx="782955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origin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semiotics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sign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three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components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expression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significtion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content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  <a:p>
            <a:pPr algn="ctr"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significtion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gesture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expression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content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presemiotic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generative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component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  <a:p>
            <a:pPr algn="ctr"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Tommaso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Campanella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(1568-1639)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argued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ponting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origin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human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sign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generation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 </a:t>
            </a:r>
          </a:p>
          <a:p>
            <a:pPr algn="ctr">
              <a:defRPr/>
            </a:pP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This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claim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was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confirmed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by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Michael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Tomasello‘s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(1950-)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research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about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pointing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animals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humans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: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Humans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only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species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where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pointing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plays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a fundamental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role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for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generating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content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in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movement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</a:t>
            </a:r>
          </a:p>
          <a:p>
            <a:pPr algn="ctr">
              <a:defRPr/>
            </a:pPr>
            <a:endParaRPr lang="de-DE" alt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9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Text Box 2">
            <a:extLst>
              <a:ext uri="{FF2B5EF4-FFF2-40B4-BE49-F238E27FC236}">
                <a16:creationId xmlns:a16="http://schemas.microsoft.com/office/drawing/2014/main" id="{62ED66EF-11B8-8493-F75B-2805B1F5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103188"/>
            <a:ext cx="156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Expressive performance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has these two directions: 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grpSp>
        <p:nvGrpSpPr>
          <p:cNvPr id="2" name="Group 104">
            <a:extLst>
              <a:ext uri="{FF2B5EF4-FFF2-40B4-BE49-F238E27FC236}">
                <a16:creationId xmlns:a16="http://schemas.microsoft.com/office/drawing/2014/main" id="{39B3F807-273D-9A4A-081E-5D1BCB3DA4FE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2238375"/>
            <a:ext cx="1403350" cy="4554538"/>
            <a:chOff x="1247" y="1410"/>
            <a:chExt cx="884" cy="2869"/>
          </a:xfrm>
        </p:grpSpPr>
        <p:sp>
          <p:nvSpPr>
            <p:cNvPr id="62494" name="AutoShape 4">
              <a:extLst>
                <a:ext uri="{FF2B5EF4-FFF2-40B4-BE49-F238E27FC236}">
                  <a16:creationId xmlns:a16="http://schemas.microsoft.com/office/drawing/2014/main" id="{D669A225-56D1-39B9-9818-C6AEBB7D17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656" y="2805"/>
              <a:ext cx="2869" cy="80"/>
            </a:xfrm>
            <a:prstGeom prst="rightArrow">
              <a:avLst>
                <a:gd name="adj1" fmla="val 49093"/>
                <a:gd name="adj2" fmla="val 52482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5" name="AutoShape 7">
              <a:extLst>
                <a:ext uri="{FF2B5EF4-FFF2-40B4-BE49-F238E27FC236}">
                  <a16:creationId xmlns:a16="http://schemas.microsoft.com/office/drawing/2014/main" id="{10E4F8D4-2766-920A-69A1-65F3975069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9" y="3739"/>
              <a:ext cx="79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16" name="Text Box 8">
              <a:extLst>
                <a:ext uri="{FF2B5EF4-FFF2-40B4-BE49-F238E27FC236}">
                  <a16:creationId xmlns:a16="http://schemas.microsoft.com/office/drawing/2014/main" id="{105FE8E0-43FE-9CE9-1B3B-510352D2A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" y="3670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Content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62497" name="AutoShape 10">
              <a:extLst>
                <a:ext uri="{FF2B5EF4-FFF2-40B4-BE49-F238E27FC236}">
                  <a16:creationId xmlns:a16="http://schemas.microsoft.com/office/drawing/2014/main" id="{1917FB96-D916-A49A-0E99-05595CA358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9" y="2627"/>
              <a:ext cx="79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19" name="Text Box 11">
              <a:extLst>
                <a:ext uri="{FF2B5EF4-FFF2-40B4-BE49-F238E27FC236}">
                  <a16:creationId xmlns:a16="http://schemas.microsoft.com/office/drawing/2014/main" id="{33BD5320-6FDF-3843-E879-C702E3F64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2570"/>
              <a:ext cx="7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Signification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62499" name="AutoShape 13">
              <a:extLst>
                <a:ext uri="{FF2B5EF4-FFF2-40B4-BE49-F238E27FC236}">
                  <a16:creationId xmlns:a16="http://schemas.microsoft.com/office/drawing/2014/main" id="{70C538EC-F75E-1055-6139-70D100D2CB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6" y="1511"/>
              <a:ext cx="78" cy="85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22" name="Text Box 14">
              <a:extLst>
                <a:ext uri="{FF2B5EF4-FFF2-40B4-BE49-F238E27FC236}">
                  <a16:creationId xmlns:a16="http://schemas.microsoft.com/office/drawing/2014/main" id="{FBE46892-0F3D-B19E-2944-BFF7BAB66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456"/>
              <a:ext cx="6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Expression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3" name="Group 105">
            <a:extLst>
              <a:ext uri="{FF2B5EF4-FFF2-40B4-BE49-F238E27FC236}">
                <a16:creationId xmlns:a16="http://schemas.microsoft.com/office/drawing/2014/main" id="{C8234DE0-9FC6-95BA-4CC8-C0F8382A147C}"/>
              </a:ext>
            </a:extLst>
          </p:cNvPr>
          <p:cNvGrpSpPr>
            <a:grpSpLocks/>
          </p:cNvGrpSpPr>
          <p:nvPr/>
        </p:nvGrpSpPr>
        <p:grpSpPr bwMode="auto">
          <a:xfrm>
            <a:off x="4554538" y="952500"/>
            <a:ext cx="4881562" cy="603250"/>
            <a:chOff x="2496" y="600"/>
            <a:chExt cx="3075" cy="380"/>
          </a:xfrm>
        </p:grpSpPr>
        <p:sp>
          <p:nvSpPr>
            <p:cNvPr id="62487" name="AutoShape 32">
              <a:extLst>
                <a:ext uri="{FF2B5EF4-FFF2-40B4-BE49-F238E27FC236}">
                  <a16:creationId xmlns:a16="http://schemas.microsoft.com/office/drawing/2014/main" id="{B1495D83-4009-DD5F-D29F-9510DFF2A6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64" y="891"/>
              <a:ext cx="3007" cy="84"/>
            </a:xfrm>
            <a:prstGeom prst="rightArrow">
              <a:avLst>
                <a:gd name="adj1" fmla="val 49093"/>
                <a:gd name="adj2" fmla="val 523872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8" name="AutoShape 36">
              <a:extLst>
                <a:ext uri="{FF2B5EF4-FFF2-40B4-BE49-F238E27FC236}">
                  <a16:creationId xmlns:a16="http://schemas.microsoft.com/office/drawing/2014/main" id="{A95F2ADD-AFD1-D91A-7EBE-9CB49E6CB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" y="889"/>
              <a:ext cx="84" cy="91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45" name="Text Box 37">
              <a:extLst>
                <a:ext uri="{FF2B5EF4-FFF2-40B4-BE49-F238E27FC236}">
                  <a16:creationId xmlns:a16="http://schemas.microsoft.com/office/drawing/2014/main" id="{99A47D56-E9F1-F5B8-6C7C-10C7B3492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600"/>
              <a:ext cx="6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62490" name="AutoShape 42">
              <a:extLst>
                <a:ext uri="{FF2B5EF4-FFF2-40B4-BE49-F238E27FC236}">
                  <a16:creationId xmlns:a16="http://schemas.microsoft.com/office/drawing/2014/main" id="{92E4F1A8-3F01-8AE8-3EFB-B48F40C8C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893"/>
              <a:ext cx="91" cy="8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51" name="Text Box 43">
              <a:extLst>
                <a:ext uri="{FF2B5EF4-FFF2-40B4-BE49-F238E27FC236}">
                  <a16:creationId xmlns:a16="http://schemas.microsoft.com/office/drawing/2014/main" id="{9345D8CF-BA1A-BA24-F05E-8DF7440FE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5" y="600"/>
              <a:ext cx="10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    Neutral Niveau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  <p:sp>
          <p:nvSpPr>
            <p:cNvPr id="62492" name="AutoShape 48">
              <a:extLst>
                <a:ext uri="{FF2B5EF4-FFF2-40B4-BE49-F238E27FC236}">
                  <a16:creationId xmlns:a16="http://schemas.microsoft.com/office/drawing/2014/main" id="{35DBE50B-6D50-9BF4-DB14-EAAA1DF33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889"/>
              <a:ext cx="91" cy="8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4657" name="Text Box 49">
              <a:extLst>
                <a:ext uri="{FF2B5EF4-FFF2-40B4-BE49-F238E27FC236}">
                  <a16:creationId xmlns:a16="http://schemas.microsoft.com/office/drawing/2014/main" id="{E9A20B50-9C60-A014-1B5E-62D829E8F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60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Poiesis</a:t>
              </a:r>
              <a:endParaRPr lang="de-CH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4" name="Group 111">
            <a:extLst>
              <a:ext uri="{FF2B5EF4-FFF2-40B4-BE49-F238E27FC236}">
                <a16:creationId xmlns:a16="http://schemas.microsoft.com/office/drawing/2014/main" id="{8F0CFE84-90FA-5E33-4F9C-D0285E7F1656}"/>
              </a:ext>
            </a:extLst>
          </p:cNvPr>
          <p:cNvGrpSpPr>
            <a:grpSpLocks/>
          </p:cNvGrpSpPr>
          <p:nvPr/>
        </p:nvGrpSpPr>
        <p:grpSpPr bwMode="auto">
          <a:xfrm>
            <a:off x="1225550" y="2400300"/>
            <a:ext cx="1501775" cy="3662363"/>
            <a:chOff x="772" y="1512"/>
            <a:chExt cx="946" cy="2307"/>
          </a:xfrm>
        </p:grpSpPr>
        <p:sp>
          <p:nvSpPr>
            <p:cNvPr id="964613" name="Text Box 5">
              <a:extLst>
                <a:ext uri="{FF2B5EF4-FFF2-40B4-BE49-F238E27FC236}">
                  <a16:creationId xmlns:a16="http://schemas.microsoft.com/office/drawing/2014/main" id="{ECAB7B8D-5FF2-81B6-CACE-A26E6C294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2462"/>
              <a:ext cx="690" cy="40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Semiotics </a:t>
              </a:r>
              <a:b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</a:b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~ WHY</a:t>
              </a:r>
              <a:endParaRPr lang="de-CH" altLang="en-US" sz="1800">
                <a:solidFill>
                  <a:schemeClr val="accent2"/>
                </a:solidFill>
                <a:latin typeface="Symbol" charset="2"/>
              </a:endParaRPr>
            </a:p>
          </p:txBody>
        </p:sp>
        <p:sp>
          <p:nvSpPr>
            <p:cNvPr id="62486" name="AutoShape 56">
              <a:extLst>
                <a:ext uri="{FF2B5EF4-FFF2-40B4-BE49-F238E27FC236}">
                  <a16:creationId xmlns:a16="http://schemas.microsoft.com/office/drawing/2014/main" id="{8BAA16BA-0569-568D-CDA5-5873FED81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" y="1512"/>
              <a:ext cx="233" cy="2307"/>
            </a:xfrm>
            <a:prstGeom prst="leftBrace">
              <a:avLst>
                <a:gd name="adj1" fmla="val 82511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110">
            <a:extLst>
              <a:ext uri="{FF2B5EF4-FFF2-40B4-BE49-F238E27FC236}">
                <a16:creationId xmlns:a16="http://schemas.microsoft.com/office/drawing/2014/main" id="{AF383B24-526E-066C-1A29-05793FCD8CC5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87338"/>
            <a:ext cx="4149725" cy="674687"/>
            <a:chOff x="2944" y="181"/>
            <a:chExt cx="2614" cy="425"/>
          </a:xfrm>
        </p:grpSpPr>
        <p:sp>
          <p:nvSpPr>
            <p:cNvPr id="964641" name="Text Box 33">
              <a:extLst>
                <a:ext uri="{FF2B5EF4-FFF2-40B4-BE49-F238E27FC236}">
                  <a16:creationId xmlns:a16="http://schemas.microsoft.com/office/drawing/2014/main" id="{7AA6859C-0ECF-81DF-216C-5634216DC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" y="181"/>
              <a:ext cx="1538" cy="2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 ~ HOW</a:t>
              </a:r>
              <a:endParaRPr lang="de-CH" altLang="en-US" sz="1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</a:endParaRPr>
            </a:p>
          </p:txBody>
        </p:sp>
        <p:sp>
          <p:nvSpPr>
            <p:cNvPr id="62484" name="AutoShape 57">
              <a:extLst>
                <a:ext uri="{FF2B5EF4-FFF2-40B4-BE49-F238E27FC236}">
                  <a16:creationId xmlns:a16="http://schemas.microsoft.com/office/drawing/2014/main" id="{C376C7AF-F4EB-4ACD-EEEC-B425BDDA2F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34" y="-817"/>
              <a:ext cx="233" cy="2614"/>
            </a:xfrm>
            <a:prstGeom prst="leftBrace">
              <a:avLst>
                <a:gd name="adj1" fmla="val 93491"/>
                <a:gd name="adj2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109">
            <a:extLst>
              <a:ext uri="{FF2B5EF4-FFF2-40B4-BE49-F238E27FC236}">
                <a16:creationId xmlns:a16="http://schemas.microsoft.com/office/drawing/2014/main" id="{08DF71DC-8D06-6829-345C-D59490FB7B64}"/>
              </a:ext>
            </a:extLst>
          </p:cNvPr>
          <p:cNvGrpSpPr>
            <a:grpSpLocks/>
          </p:cNvGrpSpPr>
          <p:nvPr/>
        </p:nvGrpSpPr>
        <p:grpSpPr bwMode="auto">
          <a:xfrm>
            <a:off x="4662488" y="2184400"/>
            <a:ext cx="4298950" cy="4097338"/>
            <a:chOff x="2937" y="1376"/>
            <a:chExt cx="2708" cy="2581"/>
          </a:xfrm>
        </p:grpSpPr>
        <p:grpSp>
          <p:nvGrpSpPr>
            <p:cNvPr id="62471" name="Group 108">
              <a:extLst>
                <a:ext uri="{FF2B5EF4-FFF2-40B4-BE49-F238E27FC236}">
                  <a16:creationId xmlns:a16="http://schemas.microsoft.com/office/drawing/2014/main" id="{7421F28A-B33E-23FF-78E1-68CA72FED6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7" y="1376"/>
              <a:ext cx="450" cy="2581"/>
              <a:chOff x="2937" y="1376"/>
              <a:chExt cx="450" cy="2581"/>
            </a:xfrm>
          </p:grpSpPr>
          <p:sp>
            <p:nvSpPr>
              <p:cNvPr id="62480" name="AutoShape 93">
                <a:extLst>
                  <a:ext uri="{FF2B5EF4-FFF2-40B4-BE49-F238E27FC236}">
                    <a16:creationId xmlns:a16="http://schemas.microsoft.com/office/drawing/2014/main" id="{FC05B065-F319-D0EE-2442-F073E75F6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81" name="AutoShape 94">
                <a:extLst>
                  <a:ext uri="{FF2B5EF4-FFF2-40B4-BE49-F238E27FC236}">
                    <a16:creationId xmlns:a16="http://schemas.microsoft.com/office/drawing/2014/main" id="{884A0676-125A-C478-A2A7-D9B98ABD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82" name="AutoShape 95">
                <a:extLst>
                  <a:ext uri="{FF2B5EF4-FFF2-40B4-BE49-F238E27FC236}">
                    <a16:creationId xmlns:a16="http://schemas.microsoft.com/office/drawing/2014/main" id="{A80E2D93-1C10-8E89-2A77-4243401E2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2472" name="Group 107">
              <a:extLst>
                <a:ext uri="{FF2B5EF4-FFF2-40B4-BE49-F238E27FC236}">
                  <a16:creationId xmlns:a16="http://schemas.microsoft.com/office/drawing/2014/main" id="{4F1F91C6-0A7B-439E-F17E-8D034CEA1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5" y="1376"/>
              <a:ext cx="450" cy="2581"/>
              <a:chOff x="4065" y="1376"/>
              <a:chExt cx="450" cy="2581"/>
            </a:xfrm>
          </p:grpSpPr>
          <p:sp>
            <p:nvSpPr>
              <p:cNvPr id="62477" name="AutoShape 97">
                <a:extLst>
                  <a:ext uri="{FF2B5EF4-FFF2-40B4-BE49-F238E27FC236}">
                    <a16:creationId xmlns:a16="http://schemas.microsoft.com/office/drawing/2014/main" id="{E2F10EEF-EB7E-9BFA-D336-7EF704B2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78" name="AutoShape 98">
                <a:extLst>
                  <a:ext uri="{FF2B5EF4-FFF2-40B4-BE49-F238E27FC236}">
                    <a16:creationId xmlns:a16="http://schemas.microsoft.com/office/drawing/2014/main" id="{44D0BADE-2D7E-93E3-CF4E-DC7AF8815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79" name="AutoShape 99">
                <a:extLst>
                  <a:ext uri="{FF2B5EF4-FFF2-40B4-BE49-F238E27FC236}">
                    <a16:creationId xmlns:a16="http://schemas.microsoft.com/office/drawing/2014/main" id="{C71EFAB9-7646-07A3-43E4-9273CA925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5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2473" name="Group 106">
              <a:extLst>
                <a:ext uri="{FF2B5EF4-FFF2-40B4-BE49-F238E27FC236}">
                  <a16:creationId xmlns:a16="http://schemas.microsoft.com/office/drawing/2014/main" id="{86DE3F12-2C55-72CF-6636-9F16B26D3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" y="1376"/>
              <a:ext cx="450" cy="2581"/>
              <a:chOff x="5195" y="1376"/>
              <a:chExt cx="450" cy="2581"/>
            </a:xfrm>
          </p:grpSpPr>
          <p:sp>
            <p:nvSpPr>
              <p:cNvPr id="62474" name="AutoShape 101">
                <a:extLst>
                  <a:ext uri="{FF2B5EF4-FFF2-40B4-BE49-F238E27FC236}">
                    <a16:creationId xmlns:a16="http://schemas.microsoft.com/office/drawing/2014/main" id="{0D3ED001-C45A-A1D2-6753-8AB234510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2450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75" name="AutoShape 102">
                <a:extLst>
                  <a:ext uri="{FF2B5EF4-FFF2-40B4-BE49-F238E27FC236}">
                    <a16:creationId xmlns:a16="http://schemas.microsoft.com/office/drawing/2014/main" id="{B15F1ECE-E48A-C5B7-8CD4-EB1E99847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352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476" name="AutoShape 103">
                <a:extLst>
                  <a:ext uri="{FF2B5EF4-FFF2-40B4-BE49-F238E27FC236}">
                    <a16:creationId xmlns:a16="http://schemas.microsoft.com/office/drawing/2014/main" id="{A84C588E-1591-72CA-A9D1-60CA362C6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5" y="1376"/>
                <a:ext cx="450" cy="43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ext Box 2">
            <a:extLst>
              <a:ext uri="{FF2B5EF4-FFF2-40B4-BE49-F238E27FC236}">
                <a16:creationId xmlns:a16="http://schemas.microsoft.com/office/drawing/2014/main" id="{17182788-47B7-D5FE-FCA4-2C31E7014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42888"/>
            <a:ext cx="752157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„WHY?“</a:t>
            </a: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If adequate shaping of performance works, it has to deal with the semiotic anatomy of the message. </a:t>
            </a:r>
          </a:p>
          <a:p>
            <a:pPr>
              <a:defRPr/>
            </a:pP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Let us consider the message as built from the complex poietic communication unit that is defined by CSI = Composer —&gt;  Score —&gt; Interpreter. 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8FF407CD-6840-363D-5DE8-D643A09C45DA}"/>
              </a:ext>
            </a:extLst>
          </p:cNvPr>
          <p:cNvGrpSpPr>
            <a:grpSpLocks/>
          </p:cNvGrpSpPr>
          <p:nvPr/>
        </p:nvGrpSpPr>
        <p:grpSpPr bwMode="auto">
          <a:xfrm>
            <a:off x="2790825" y="2579688"/>
            <a:ext cx="5700713" cy="3521075"/>
            <a:chOff x="1758" y="1625"/>
            <a:chExt cx="3591" cy="2218"/>
          </a:xfrm>
        </p:grpSpPr>
        <p:grpSp>
          <p:nvGrpSpPr>
            <p:cNvPr id="63491" name="Group 26">
              <a:extLst>
                <a:ext uri="{FF2B5EF4-FFF2-40B4-BE49-F238E27FC236}">
                  <a16:creationId xmlns:a16="http://schemas.microsoft.com/office/drawing/2014/main" id="{98544A70-C965-9D0D-36F3-703F0AC26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8" y="1625"/>
              <a:ext cx="3591" cy="2218"/>
              <a:chOff x="1758" y="1915"/>
              <a:chExt cx="3591" cy="2218"/>
            </a:xfrm>
          </p:grpSpPr>
          <p:sp>
            <p:nvSpPr>
              <p:cNvPr id="965655" name="AutoShape 23">
                <a:extLst>
                  <a:ext uri="{FF2B5EF4-FFF2-40B4-BE49-F238E27FC236}">
                    <a16:creationId xmlns:a16="http://schemas.microsoft.com/office/drawing/2014/main" id="{445AD960-93FC-C981-162D-1F25D602F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3591" cy="2168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6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5657" name="Text Box 25">
                <a:extLst>
                  <a:ext uri="{FF2B5EF4-FFF2-40B4-BE49-F238E27FC236}">
                    <a16:creationId xmlns:a16="http://schemas.microsoft.com/office/drawing/2014/main" id="{A161CBF7-EAF5-72CB-12E1-2A5DD5FED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1" y="1915"/>
                <a:ext cx="4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</p:grpSp>
        <p:grpSp>
          <p:nvGrpSpPr>
            <p:cNvPr id="63492" name="Group 11">
              <a:extLst>
                <a:ext uri="{FF2B5EF4-FFF2-40B4-BE49-F238E27FC236}">
                  <a16:creationId xmlns:a16="http://schemas.microsoft.com/office/drawing/2014/main" id="{7DA63BB8-2307-93D4-207C-F31B1A125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0" y="1898"/>
              <a:ext cx="3046" cy="1712"/>
              <a:chOff x="897" y="998"/>
              <a:chExt cx="2022" cy="1136"/>
            </a:xfrm>
          </p:grpSpPr>
          <p:pic>
            <p:nvPicPr>
              <p:cNvPr id="63493" name="Picture 12" descr="&#9;gould.JPG   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7A70F601-063C-8C70-C889-AEA9EA5A0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033"/>
                <a:ext cx="521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94" name="Picture 13" descr="beehans.JPG 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B536DB53-C9AC-22F7-5563-EB17076812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1109"/>
                <a:ext cx="599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95" name="Picture 14" descr="beethoven_x10.jpg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AAB293B6-D2CF-3F89-6BB6-E27F5EC59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" y="998"/>
                <a:ext cx="46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496" name="AutoShape 15">
                <a:extLst>
                  <a:ext uri="{FF2B5EF4-FFF2-40B4-BE49-F238E27FC236}">
                    <a16:creationId xmlns:a16="http://schemas.microsoft.com/office/drawing/2014/main" id="{06DAA0DC-4204-5B5B-2D62-F48007C06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7" y="2084"/>
                <a:ext cx="2022" cy="50"/>
              </a:xfrm>
              <a:prstGeom prst="rightArrow">
                <a:avLst>
                  <a:gd name="adj1" fmla="val 49093"/>
                  <a:gd name="adj2" fmla="val 591809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497" name="AutoShape 16">
                <a:extLst>
                  <a:ext uri="{FF2B5EF4-FFF2-40B4-BE49-F238E27FC236}">
                    <a16:creationId xmlns:a16="http://schemas.microsoft.com/office/drawing/2014/main" id="{3E9DBED4-5A22-D19D-B376-D42569B01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29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498" name="AutoShape 17">
                <a:extLst>
                  <a:ext uri="{FF2B5EF4-FFF2-40B4-BE49-F238E27FC236}">
                    <a16:creationId xmlns:a16="http://schemas.microsoft.com/office/drawing/2014/main" id="{3881B5CB-2F0F-D0BB-4F68-0AD317404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6" y="2080"/>
                <a:ext cx="53" cy="5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499" name="AutoShape 18">
                <a:extLst>
                  <a:ext uri="{FF2B5EF4-FFF2-40B4-BE49-F238E27FC236}">
                    <a16:creationId xmlns:a16="http://schemas.microsoft.com/office/drawing/2014/main" id="{6E9FB481-41B2-25CA-4A13-44EE9F92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16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3500" name="Group 19">
                <a:extLst>
                  <a:ext uri="{FF2B5EF4-FFF2-40B4-BE49-F238E27FC236}">
                    <a16:creationId xmlns:a16="http://schemas.microsoft.com/office/drawing/2014/main" id="{41A81AC5-9A40-611A-8D56-7F44B43DD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" y="1503"/>
                <a:ext cx="1766" cy="541"/>
                <a:chOff x="1061" y="1503"/>
                <a:chExt cx="1766" cy="541"/>
              </a:xfrm>
            </p:grpSpPr>
            <p:sp>
              <p:nvSpPr>
                <p:cNvPr id="63501" name="AutoShape 20">
                  <a:extLst>
                    <a:ext uri="{FF2B5EF4-FFF2-40B4-BE49-F238E27FC236}">
                      <a16:creationId xmlns:a16="http://schemas.microsoft.com/office/drawing/2014/main" id="{210317F8-014A-5DA9-2F17-98AE21141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304" y="1504"/>
                  <a:ext cx="523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3502" name="AutoShape 21">
                  <a:extLst>
                    <a:ext uri="{FF2B5EF4-FFF2-40B4-BE49-F238E27FC236}">
                      <a16:creationId xmlns:a16="http://schemas.microsoft.com/office/drawing/2014/main" id="{6D9801CC-6AC5-0EB6-86CD-F6D65867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723" y="1511"/>
                  <a:ext cx="438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3503" name="AutoShape 22">
                  <a:extLst>
                    <a:ext uri="{FF2B5EF4-FFF2-40B4-BE49-F238E27FC236}">
                      <a16:creationId xmlns:a16="http://schemas.microsoft.com/office/drawing/2014/main" id="{63F5D2D4-0F48-57C1-0FD9-FF6EEC215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061" y="1503"/>
                  <a:ext cx="552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ext Box 2">
            <a:extLst>
              <a:ext uri="{FF2B5EF4-FFF2-40B4-BE49-F238E27FC236}">
                <a16:creationId xmlns:a16="http://schemas.microsoft.com/office/drawing/2014/main" id="{A23E6658-25EC-02FA-B808-C0B5D0CD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88900"/>
            <a:ext cx="752157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Semiotic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„WHY?“</a:t>
            </a:r>
          </a:p>
          <a:p>
            <a:pPr>
              <a:defRPr/>
            </a:pP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This anatomy is centered around the score's sign expressions and points to a variety of contents specified by </a:t>
            </a:r>
            <a:r>
              <a:rPr lang="de-DE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embodiment </a:t>
            </a: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and </a:t>
            </a:r>
            <a:r>
              <a:rPr lang="de-DE" altLang="en-US" sz="16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</a:t>
            </a:r>
            <a:r>
              <a:rPr lang="de-DE" altLang="en-US" sz="16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 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BDA3FB48-C877-E910-B4C7-0D8AA5158895}"/>
              </a:ext>
            </a:extLst>
          </p:cNvPr>
          <p:cNvGrpSpPr>
            <a:grpSpLocks/>
          </p:cNvGrpSpPr>
          <p:nvPr/>
        </p:nvGrpSpPr>
        <p:grpSpPr bwMode="auto">
          <a:xfrm>
            <a:off x="4313238" y="1550988"/>
            <a:ext cx="2371725" cy="1474787"/>
            <a:chOff x="2470" y="1124"/>
            <a:chExt cx="1494" cy="929"/>
          </a:xfrm>
        </p:grpSpPr>
        <p:grpSp>
          <p:nvGrpSpPr>
            <p:cNvPr id="64535" name="Group 31">
              <a:extLst>
                <a:ext uri="{FF2B5EF4-FFF2-40B4-BE49-F238E27FC236}">
                  <a16:creationId xmlns:a16="http://schemas.microsoft.com/office/drawing/2014/main" id="{283D936A-C0D6-ED97-7CD5-90BC23AA7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0" y="1124"/>
              <a:ext cx="1494" cy="929"/>
              <a:chOff x="1081" y="2404"/>
              <a:chExt cx="1494" cy="929"/>
            </a:xfrm>
          </p:grpSpPr>
          <p:sp>
            <p:nvSpPr>
              <p:cNvPr id="966672" name="AutoShape 16">
                <a:extLst>
                  <a:ext uri="{FF2B5EF4-FFF2-40B4-BE49-F238E27FC236}">
                    <a16:creationId xmlns:a16="http://schemas.microsoft.com/office/drawing/2014/main" id="{6AAD4893-5A13-804C-0D64-78395716C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431"/>
                <a:ext cx="1494" cy="902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6673" name="Text Box 17">
                <a:extLst>
                  <a:ext uri="{FF2B5EF4-FFF2-40B4-BE49-F238E27FC236}">
                    <a16:creationId xmlns:a16="http://schemas.microsoft.com/office/drawing/2014/main" id="{675D3954-C7E8-722C-DC3C-201D715A4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" y="2404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0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</p:grpSp>
        <p:grpSp>
          <p:nvGrpSpPr>
            <p:cNvPr id="64536" name="Group 18">
              <a:extLst>
                <a:ext uri="{FF2B5EF4-FFF2-40B4-BE49-F238E27FC236}">
                  <a16:creationId xmlns:a16="http://schemas.microsoft.com/office/drawing/2014/main" id="{BFF1F3E7-CF20-7CC6-170B-74113726B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7" y="1249"/>
              <a:ext cx="1267" cy="712"/>
              <a:chOff x="897" y="998"/>
              <a:chExt cx="2022" cy="1136"/>
            </a:xfrm>
          </p:grpSpPr>
          <p:pic>
            <p:nvPicPr>
              <p:cNvPr id="64537" name="Picture 19" descr="&#9;gould.JPG   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5FCE000D-3CD7-C8EC-03B2-5209D1ED2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5" y="1033"/>
                <a:ext cx="521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38" name="Picture 20" descr="beehans.JPG      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F3555B17-7336-06BB-A833-754CE3007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1" y="1109"/>
                <a:ext cx="599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539" name="Picture 21" descr="beethoven_x10.jpg                                              00001A1Cusr                            B5C1E224:">
                <a:extLst>
                  <a:ext uri="{FF2B5EF4-FFF2-40B4-BE49-F238E27FC236}">
                    <a16:creationId xmlns:a16="http://schemas.microsoft.com/office/drawing/2014/main" id="{BDD928BE-8C7C-1FAD-B6F6-1DDD88E7C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" y="998"/>
                <a:ext cx="461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540" name="AutoShape 22">
                <a:extLst>
                  <a:ext uri="{FF2B5EF4-FFF2-40B4-BE49-F238E27FC236}">
                    <a16:creationId xmlns:a16="http://schemas.microsoft.com/office/drawing/2014/main" id="{238DE515-10F9-6F90-3411-54F77E7C8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97" y="2084"/>
                <a:ext cx="2022" cy="50"/>
              </a:xfrm>
              <a:prstGeom prst="rightArrow">
                <a:avLst>
                  <a:gd name="adj1" fmla="val 49093"/>
                  <a:gd name="adj2" fmla="val 591809"/>
                </a:avLst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41" name="AutoShape 23">
                <a:extLst>
                  <a:ext uri="{FF2B5EF4-FFF2-40B4-BE49-F238E27FC236}">
                    <a16:creationId xmlns:a16="http://schemas.microsoft.com/office/drawing/2014/main" id="{C452946A-7721-1F8C-3EAD-D607550E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529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42" name="AutoShape 24">
                <a:extLst>
                  <a:ext uri="{FF2B5EF4-FFF2-40B4-BE49-F238E27FC236}">
                    <a16:creationId xmlns:a16="http://schemas.microsoft.com/office/drawing/2014/main" id="{D2259CEC-6418-89A3-4CDB-616C438ED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96" y="2080"/>
                <a:ext cx="53" cy="56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43" name="AutoShape 25">
                <a:extLst>
                  <a:ext uri="{FF2B5EF4-FFF2-40B4-BE49-F238E27FC236}">
                    <a16:creationId xmlns:a16="http://schemas.microsoft.com/office/drawing/2014/main" id="{7664E718-A87A-B9C1-5136-7CC6B58B5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16" y="2079"/>
                <a:ext cx="53" cy="57"/>
              </a:xfrm>
              <a:prstGeom prst="flowChartProcess">
                <a:avLst/>
              </a:prstGeom>
              <a:gradFill rotWithShape="0">
                <a:gsLst>
                  <a:gs pos="0">
                    <a:srgbClr val="761800"/>
                  </a:gs>
                  <a:gs pos="100000">
                    <a:srgbClr val="FF33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64544" name="Group 26">
                <a:extLst>
                  <a:ext uri="{FF2B5EF4-FFF2-40B4-BE49-F238E27FC236}">
                    <a16:creationId xmlns:a16="http://schemas.microsoft.com/office/drawing/2014/main" id="{A2970A97-7D71-E132-F12F-045F5D3205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1" y="1503"/>
                <a:ext cx="1766" cy="541"/>
                <a:chOff x="1061" y="1503"/>
                <a:chExt cx="1766" cy="541"/>
              </a:xfrm>
            </p:grpSpPr>
            <p:sp>
              <p:nvSpPr>
                <p:cNvPr id="64545" name="AutoShape 27">
                  <a:extLst>
                    <a:ext uri="{FF2B5EF4-FFF2-40B4-BE49-F238E27FC236}">
                      <a16:creationId xmlns:a16="http://schemas.microsoft.com/office/drawing/2014/main" id="{95D7B18E-D14F-637D-F83E-B652A50AE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2304" y="1504"/>
                  <a:ext cx="523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46" name="AutoShape 28">
                  <a:extLst>
                    <a:ext uri="{FF2B5EF4-FFF2-40B4-BE49-F238E27FC236}">
                      <a16:creationId xmlns:a16="http://schemas.microsoft.com/office/drawing/2014/main" id="{190E316A-1AB0-1F9C-48A6-E8ED9A49A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723" y="1511"/>
                  <a:ext cx="438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47" name="AutoShape 29">
                  <a:extLst>
                    <a:ext uri="{FF2B5EF4-FFF2-40B4-BE49-F238E27FC236}">
                      <a16:creationId xmlns:a16="http://schemas.microsoft.com/office/drawing/2014/main" id="{A89925BE-0D4A-CF54-89F1-13B384314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1061" y="1503"/>
                  <a:ext cx="552" cy="533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6168BE72-9DD4-239C-6A1E-FEBF32090403}"/>
              </a:ext>
            </a:extLst>
          </p:cNvPr>
          <p:cNvGrpSpPr>
            <a:grpSpLocks/>
          </p:cNvGrpSpPr>
          <p:nvPr/>
        </p:nvGrpSpPr>
        <p:grpSpPr bwMode="auto">
          <a:xfrm>
            <a:off x="2366963" y="3249613"/>
            <a:ext cx="1057275" cy="3430587"/>
            <a:chOff x="1710" y="2043"/>
            <a:chExt cx="666" cy="2161"/>
          </a:xfrm>
        </p:grpSpPr>
        <p:sp>
          <p:nvSpPr>
            <p:cNvPr id="64527" name="AutoShape 34">
              <a:extLst>
                <a:ext uri="{FF2B5EF4-FFF2-40B4-BE49-F238E27FC236}">
                  <a16:creationId xmlns:a16="http://schemas.microsoft.com/office/drawing/2014/main" id="{CC53A9CE-DE8D-0104-A7DE-FB80BE18DF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265" y="3094"/>
              <a:ext cx="2161" cy="60"/>
            </a:xfrm>
            <a:prstGeom prst="rightArrow">
              <a:avLst>
                <a:gd name="adj1" fmla="val 49093"/>
                <a:gd name="adj2" fmla="val 52707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8" name="AutoShape 35">
              <a:extLst>
                <a:ext uri="{FF2B5EF4-FFF2-40B4-BE49-F238E27FC236}">
                  <a16:creationId xmlns:a16="http://schemas.microsoft.com/office/drawing/2014/main" id="{1DCBAEF2-67A1-3508-4AEF-27D0C4026B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4" y="3798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9" name="AutoShape 37">
              <a:extLst>
                <a:ext uri="{FF2B5EF4-FFF2-40B4-BE49-F238E27FC236}">
                  <a16:creationId xmlns:a16="http://schemas.microsoft.com/office/drawing/2014/main" id="{D4662863-549B-DFC9-C5E3-D6C171C1CB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4" y="2960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0" name="AutoShape 39">
              <a:extLst>
                <a:ext uri="{FF2B5EF4-FFF2-40B4-BE49-F238E27FC236}">
                  <a16:creationId xmlns:a16="http://schemas.microsoft.com/office/drawing/2014/main" id="{BD5CA18B-6FB6-BDA7-CDA3-8C3C697E8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311" y="2120"/>
              <a:ext cx="59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4531" name="Group 41">
              <a:extLst>
                <a:ext uri="{FF2B5EF4-FFF2-40B4-BE49-F238E27FC236}">
                  <a16:creationId xmlns:a16="http://schemas.microsoft.com/office/drawing/2014/main" id="{9976923B-010B-F6E9-685A-EB1D1E6B9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" y="2072"/>
              <a:ext cx="615" cy="1840"/>
              <a:chOff x="1710" y="2072"/>
              <a:chExt cx="615" cy="1840"/>
            </a:xfrm>
          </p:grpSpPr>
          <p:sp>
            <p:nvSpPr>
              <p:cNvPr id="966692" name="Text Box 36">
                <a:extLst>
                  <a:ext uri="{FF2B5EF4-FFF2-40B4-BE49-F238E27FC236}">
                    <a16:creationId xmlns:a16="http://schemas.microsoft.com/office/drawing/2014/main" id="{7577B02D-36DE-7DBC-BCFF-5801EF3E7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4" y="3739"/>
                <a:ext cx="4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Content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6694" name="Text Box 38">
                <a:extLst>
                  <a:ext uri="{FF2B5EF4-FFF2-40B4-BE49-F238E27FC236}">
                    <a16:creationId xmlns:a16="http://schemas.microsoft.com/office/drawing/2014/main" id="{1134AE93-A5C6-9D1D-040B-05E2D4FDA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0" y="2911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Signification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6696" name="Text Box 40">
                <a:extLst>
                  <a:ext uri="{FF2B5EF4-FFF2-40B4-BE49-F238E27FC236}">
                    <a16:creationId xmlns:a16="http://schemas.microsoft.com/office/drawing/2014/main" id="{82C6E62F-53A9-5EC3-90B9-CBD936C8C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" y="2072"/>
                <a:ext cx="54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Expression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38EAA3A-2DD9-8501-113B-CC2616CC6985}"/>
              </a:ext>
            </a:extLst>
          </p:cNvPr>
          <p:cNvGrpSpPr>
            <a:grpSpLocks/>
          </p:cNvGrpSpPr>
          <p:nvPr/>
        </p:nvGrpSpPr>
        <p:grpSpPr bwMode="auto">
          <a:xfrm>
            <a:off x="4083050" y="3175000"/>
            <a:ext cx="3095625" cy="3427413"/>
            <a:chOff x="2572" y="2000"/>
            <a:chExt cx="1950" cy="2159"/>
          </a:xfrm>
        </p:grpSpPr>
        <p:grpSp>
          <p:nvGrpSpPr>
            <p:cNvPr id="64517" name="Group 48">
              <a:extLst>
                <a:ext uri="{FF2B5EF4-FFF2-40B4-BE49-F238E27FC236}">
                  <a16:creationId xmlns:a16="http://schemas.microsoft.com/office/drawing/2014/main" id="{2563BC4B-F001-D719-D916-82D95C61C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2" y="3617"/>
              <a:ext cx="1950" cy="542"/>
              <a:chOff x="2572" y="3617"/>
              <a:chExt cx="1950" cy="542"/>
            </a:xfrm>
          </p:grpSpPr>
          <p:sp>
            <p:nvSpPr>
              <p:cNvPr id="64522" name="AutoShape 43">
                <a:extLst>
                  <a:ext uri="{FF2B5EF4-FFF2-40B4-BE49-F238E27FC236}">
                    <a16:creationId xmlns:a16="http://schemas.microsoft.com/office/drawing/2014/main" id="{1C535AFD-FE60-C359-E628-046543899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2" y="3617"/>
                <a:ext cx="1833" cy="352"/>
              </a:xfrm>
              <a:prstGeom prst="parallelogram">
                <a:avLst>
                  <a:gd name="adj" fmla="val 130185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23" name="Line 44">
                <a:extLst>
                  <a:ext uri="{FF2B5EF4-FFF2-40B4-BE49-F238E27FC236}">
                    <a16:creationId xmlns:a16="http://schemas.microsoft.com/office/drawing/2014/main" id="{4F8013BC-290C-00C8-E53E-F73CA2F4E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3782"/>
                <a:ext cx="13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4" name="Line 45">
                <a:extLst>
                  <a:ext uri="{FF2B5EF4-FFF2-40B4-BE49-F238E27FC236}">
                    <a16:creationId xmlns:a16="http://schemas.microsoft.com/office/drawing/2014/main" id="{DEEE3EAE-9D22-8869-C1E8-640AACE3C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6" y="3622"/>
                <a:ext cx="443" cy="3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02" name="Text Box 46">
                <a:extLst>
                  <a:ext uri="{FF2B5EF4-FFF2-40B4-BE49-F238E27FC236}">
                    <a16:creationId xmlns:a16="http://schemas.microsoft.com/office/drawing/2014/main" id="{85F3E97D-6C21-7A85-3AAF-BEA6CB2AF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9" y="3986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Embodiment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966703" name="Text Box 47">
                <a:extLst>
                  <a:ext uri="{FF2B5EF4-FFF2-40B4-BE49-F238E27FC236}">
                    <a16:creationId xmlns:a16="http://schemas.microsoft.com/office/drawing/2014/main" id="{5EC70D75-6EC5-A276-A836-938E9F35CA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332538">
                <a:off x="4068" y="3736"/>
                <a:ext cx="45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Realities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</p:grpSp>
        <p:sp>
          <p:nvSpPr>
            <p:cNvPr id="64518" name="Line 50">
              <a:extLst>
                <a:ext uri="{FF2B5EF4-FFF2-40B4-BE49-F238E27FC236}">
                  <a16:creationId xmlns:a16="http://schemas.microsoft.com/office/drawing/2014/main" id="{4FD55332-1125-E583-72BD-AF41C59E6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2" y="2000"/>
              <a:ext cx="932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Line 51">
              <a:extLst>
                <a:ext uri="{FF2B5EF4-FFF2-40B4-BE49-F238E27FC236}">
                  <a16:creationId xmlns:a16="http://schemas.microsoft.com/office/drawing/2014/main" id="{12ED268C-A626-2F83-8C4D-FFBE132F1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3" y="2000"/>
              <a:ext cx="471" cy="1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0" name="Line 52">
              <a:extLst>
                <a:ext uri="{FF2B5EF4-FFF2-40B4-BE49-F238E27FC236}">
                  <a16:creationId xmlns:a16="http://schemas.microsoft.com/office/drawing/2014/main" id="{C064F02E-3348-5F0B-F6B6-6E11E823B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8" y="2000"/>
              <a:ext cx="452" cy="1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Line 53">
              <a:extLst>
                <a:ext uri="{FF2B5EF4-FFF2-40B4-BE49-F238E27FC236}">
                  <a16:creationId xmlns:a16="http://schemas.microsoft.com/office/drawing/2014/main" id="{5E715F92-2AF1-21C3-409D-26DB3C1D7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8" y="2000"/>
              <a:ext cx="897" cy="1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7543216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7543216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58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>
            <a:extLst>
              <a:ext uri="{FF2B5EF4-FFF2-40B4-BE49-F238E27FC236}">
                <a16:creationId xmlns:a16="http://schemas.microsoft.com/office/drawing/2014/main" id="{042671FA-8D3D-8D7A-3A0A-0794524E73CC}"/>
              </a:ext>
            </a:extLst>
          </p:cNvPr>
          <p:cNvGrpSpPr>
            <a:grpSpLocks/>
          </p:cNvGrpSpPr>
          <p:nvPr/>
        </p:nvGrpSpPr>
        <p:grpSpPr bwMode="auto">
          <a:xfrm>
            <a:off x="2046288" y="119063"/>
            <a:ext cx="6416675" cy="5702300"/>
            <a:chOff x="1289" y="75"/>
            <a:chExt cx="4042" cy="3592"/>
          </a:xfrm>
        </p:grpSpPr>
        <p:grpSp>
          <p:nvGrpSpPr>
            <p:cNvPr id="65558" name="Group 39">
              <a:extLst>
                <a:ext uri="{FF2B5EF4-FFF2-40B4-BE49-F238E27FC236}">
                  <a16:creationId xmlns:a16="http://schemas.microsoft.com/office/drawing/2014/main" id="{7BC9BD07-F325-D40B-B459-7D6F10D22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" y="75"/>
              <a:ext cx="631" cy="414"/>
              <a:chOff x="5048" y="1605"/>
              <a:chExt cx="631" cy="414"/>
            </a:xfrm>
          </p:grpSpPr>
          <p:sp>
            <p:nvSpPr>
              <p:cNvPr id="967685" name="AutoShape 5">
                <a:extLst>
                  <a:ext uri="{FF2B5EF4-FFF2-40B4-BE49-F238E27FC236}">
                    <a16:creationId xmlns:a16="http://schemas.microsoft.com/office/drawing/2014/main" id="{270FBA9A-A887-E9CC-B37E-730749753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1638"/>
                <a:ext cx="631" cy="381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7686" name="Text Box 6">
                <a:extLst>
                  <a:ext uri="{FF2B5EF4-FFF2-40B4-BE49-F238E27FC236}">
                    <a16:creationId xmlns:a16="http://schemas.microsoft.com/office/drawing/2014/main" id="{196AB1F4-489F-564D-1E95-A4E549D91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9" y="1605"/>
                <a:ext cx="20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7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  <p:grpSp>
            <p:nvGrpSpPr>
              <p:cNvPr id="65568" name="Group 7">
                <a:extLst>
                  <a:ext uri="{FF2B5EF4-FFF2-40B4-BE49-F238E27FC236}">
                    <a16:creationId xmlns:a16="http://schemas.microsoft.com/office/drawing/2014/main" id="{7D7C979E-0240-E06C-1AFF-449810FE2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8" y="1706"/>
                <a:ext cx="460" cy="259"/>
                <a:chOff x="897" y="998"/>
                <a:chExt cx="2022" cy="1136"/>
              </a:xfrm>
            </p:grpSpPr>
            <p:pic>
              <p:nvPicPr>
                <p:cNvPr id="65569" name="Picture 8" descr="&#9;gould.JPG                                                      00005ACAusr                            B5C1E224:">
                  <a:extLst>
                    <a:ext uri="{FF2B5EF4-FFF2-40B4-BE49-F238E27FC236}">
                      <a16:creationId xmlns:a16="http://schemas.microsoft.com/office/drawing/2014/main" id="{4231FF82-A31D-797F-5C5D-1B0F4964DB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" y="1033"/>
                  <a:ext cx="52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570" name="Picture 9" descr="beehans.JPG      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65699DA9-76DE-811D-9DFF-C18F0256FB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1" y="1109"/>
                  <a:ext cx="599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5571" name="Picture 10" descr="beethoven_x10.jpg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9EE93F31-6C13-D37D-3C3F-5D31493C98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4" y="998"/>
                  <a:ext cx="461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572" name="AutoShape 11">
                  <a:extLst>
                    <a:ext uri="{FF2B5EF4-FFF2-40B4-BE49-F238E27FC236}">
                      <a16:creationId xmlns:a16="http://schemas.microsoft.com/office/drawing/2014/main" id="{61AEC3B9-20EF-17B1-3F6A-F1ADF94F2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97" y="2084"/>
                  <a:ext cx="2022" cy="50"/>
                </a:xfrm>
                <a:prstGeom prst="rightArrow">
                  <a:avLst>
                    <a:gd name="adj1" fmla="val 49093"/>
                    <a:gd name="adj2" fmla="val 591809"/>
                  </a:avLst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73" name="AutoShape 12">
                  <a:extLst>
                    <a:ext uri="{FF2B5EF4-FFF2-40B4-BE49-F238E27FC236}">
                      <a16:creationId xmlns:a16="http://schemas.microsoft.com/office/drawing/2014/main" id="{6D31AEA5-BF37-491B-F992-0A97AB990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529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74" name="AutoShape 13">
                  <a:extLst>
                    <a:ext uri="{FF2B5EF4-FFF2-40B4-BE49-F238E27FC236}">
                      <a16:creationId xmlns:a16="http://schemas.microsoft.com/office/drawing/2014/main" id="{7D6DEE20-09E2-BDF9-F370-FF05847634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6" y="2080"/>
                  <a:ext cx="53" cy="56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75" name="AutoShape 14">
                  <a:extLst>
                    <a:ext uri="{FF2B5EF4-FFF2-40B4-BE49-F238E27FC236}">
                      <a16:creationId xmlns:a16="http://schemas.microsoft.com/office/drawing/2014/main" id="{0B0F4960-906B-88B7-E4EC-E8447A277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316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65576" name="Group 15">
                  <a:extLst>
                    <a:ext uri="{FF2B5EF4-FFF2-40B4-BE49-F238E27FC236}">
                      <a16:creationId xmlns:a16="http://schemas.microsoft.com/office/drawing/2014/main" id="{11C04864-60B9-8BA7-5014-05440A9C7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1" y="1503"/>
                  <a:ext cx="1766" cy="541"/>
                  <a:chOff x="1061" y="1503"/>
                  <a:chExt cx="1766" cy="541"/>
                </a:xfrm>
              </p:grpSpPr>
              <p:sp>
                <p:nvSpPr>
                  <p:cNvPr id="65577" name="AutoShape 16">
                    <a:extLst>
                      <a:ext uri="{FF2B5EF4-FFF2-40B4-BE49-F238E27FC236}">
                        <a16:creationId xmlns:a16="http://schemas.microsoft.com/office/drawing/2014/main" id="{8A683052-6273-67DA-E5BF-91DDCF1E38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04" y="1504"/>
                    <a:ext cx="523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5578" name="AutoShape 17">
                    <a:extLst>
                      <a:ext uri="{FF2B5EF4-FFF2-40B4-BE49-F238E27FC236}">
                        <a16:creationId xmlns:a16="http://schemas.microsoft.com/office/drawing/2014/main" id="{BEF5FCF1-A492-CCB6-5381-12BB32244F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23" y="1511"/>
                    <a:ext cx="438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5579" name="AutoShape 18">
                    <a:extLst>
                      <a:ext uri="{FF2B5EF4-FFF2-40B4-BE49-F238E27FC236}">
                        <a16:creationId xmlns:a16="http://schemas.microsoft.com/office/drawing/2014/main" id="{36619A15-7F19-CD08-4A99-C345EE52A5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61" y="1503"/>
                    <a:ext cx="552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65559" name="AutoShape 30">
              <a:extLst>
                <a:ext uri="{FF2B5EF4-FFF2-40B4-BE49-F238E27FC236}">
                  <a16:creationId xmlns:a16="http://schemas.microsoft.com/office/drawing/2014/main" id="{903EB412-87C4-AE0F-673C-35622F959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406"/>
              <a:ext cx="4041" cy="2261"/>
            </a:xfrm>
            <a:prstGeom prst="parallelogram">
              <a:avLst>
                <a:gd name="adj" fmla="val 875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60" name="Line 31">
              <a:extLst>
                <a:ext uri="{FF2B5EF4-FFF2-40B4-BE49-F238E27FC236}">
                  <a16:creationId xmlns:a16="http://schemas.microsoft.com/office/drawing/2014/main" id="{C72060B9-4D6A-44BB-A956-A2F84274B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" y="2488"/>
              <a:ext cx="384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Line 32">
              <a:extLst>
                <a:ext uri="{FF2B5EF4-FFF2-40B4-BE49-F238E27FC236}">
                  <a16:creationId xmlns:a16="http://schemas.microsoft.com/office/drawing/2014/main" id="{688C23A7-780B-544E-BA23-7FB26E660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" y="1406"/>
              <a:ext cx="268" cy="225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Line 35">
              <a:extLst>
                <a:ext uri="{FF2B5EF4-FFF2-40B4-BE49-F238E27FC236}">
                  <a16:creationId xmlns:a16="http://schemas.microsoft.com/office/drawing/2014/main" id="{3B30D415-82C3-B613-D727-20EECC189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484"/>
              <a:ext cx="2106" cy="31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Line 36">
              <a:extLst>
                <a:ext uri="{FF2B5EF4-FFF2-40B4-BE49-F238E27FC236}">
                  <a16:creationId xmlns:a16="http://schemas.microsoft.com/office/drawing/2014/main" id="{94F4D154-08D9-5343-55C7-87D8ADBD8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6" y="484"/>
              <a:ext cx="1909" cy="91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Line 37">
              <a:extLst>
                <a:ext uri="{FF2B5EF4-FFF2-40B4-BE49-F238E27FC236}">
                  <a16:creationId xmlns:a16="http://schemas.microsoft.com/office/drawing/2014/main" id="{6D487382-D0BB-DD2F-1CF8-66B6D6CC1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9" y="484"/>
              <a:ext cx="1740" cy="318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Line 38">
              <a:extLst>
                <a:ext uri="{FF2B5EF4-FFF2-40B4-BE49-F238E27FC236}">
                  <a16:creationId xmlns:a16="http://schemas.microsoft.com/office/drawing/2014/main" id="{30B0038B-B373-71E9-8483-618787CC4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99" y="484"/>
              <a:ext cx="1930" cy="92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id="{CC10CC26-2117-15F1-DBAB-4FE4A03CB2D6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6432550"/>
            <a:ext cx="7000875" cy="331788"/>
            <a:chOff x="981" y="4052"/>
            <a:chExt cx="4410" cy="209"/>
          </a:xfrm>
        </p:grpSpPr>
        <p:sp>
          <p:nvSpPr>
            <p:cNvPr id="967720" name="Text Box 40">
              <a:extLst>
                <a:ext uri="{FF2B5EF4-FFF2-40B4-BE49-F238E27FC236}">
                  <a16:creationId xmlns:a16="http://schemas.microsoft.com/office/drawing/2014/main" id="{E8AE20B8-810D-19F0-8938-A0ACBEECE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4052"/>
              <a:ext cx="2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facts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1" name="Text Box 41">
              <a:extLst>
                <a:ext uri="{FF2B5EF4-FFF2-40B4-BE49-F238E27FC236}">
                  <a16:creationId xmlns:a16="http://schemas.microsoft.com/office/drawing/2014/main" id="{F3762001-3AA7-5CBF-C6D5-C75D4810D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4052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processes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2" name="Text Box 42">
              <a:extLst>
                <a:ext uri="{FF2B5EF4-FFF2-40B4-BE49-F238E27FC236}">
                  <a16:creationId xmlns:a16="http://schemas.microsoft.com/office/drawing/2014/main" id="{D413A488-3CDD-74E4-3B7D-9BCC8EB5F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4052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gestures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65557" name="AutoShape 46">
              <a:extLst>
                <a:ext uri="{FF2B5EF4-FFF2-40B4-BE49-F238E27FC236}">
                  <a16:creationId xmlns:a16="http://schemas.microsoft.com/office/drawing/2014/main" id="{58508C1A-9FA0-5E9B-4720-C87C5A76DC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37" y="4206"/>
              <a:ext cx="4354" cy="55"/>
            </a:xfrm>
            <a:prstGeom prst="rightArrow">
              <a:avLst>
                <a:gd name="adj1" fmla="val 49093"/>
                <a:gd name="adj2" fmla="val 115850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6">
            <a:extLst>
              <a:ext uri="{FF2B5EF4-FFF2-40B4-BE49-F238E27FC236}">
                <a16:creationId xmlns:a16="http://schemas.microsoft.com/office/drawing/2014/main" id="{C2716D2C-EE8B-B1DB-C234-D0CA79BEFF80}"/>
              </a:ext>
            </a:extLst>
          </p:cNvPr>
          <p:cNvGrpSpPr>
            <a:grpSpLocks/>
          </p:cNvGrpSpPr>
          <p:nvPr/>
        </p:nvGrpSpPr>
        <p:grpSpPr bwMode="auto">
          <a:xfrm>
            <a:off x="9299575" y="1763713"/>
            <a:ext cx="603250" cy="4384675"/>
            <a:chOff x="5858" y="1111"/>
            <a:chExt cx="380" cy="2762"/>
          </a:xfrm>
        </p:grpSpPr>
        <p:sp>
          <p:nvSpPr>
            <p:cNvPr id="967714" name="Text Box 34">
              <a:extLst>
                <a:ext uri="{FF2B5EF4-FFF2-40B4-BE49-F238E27FC236}">
                  <a16:creationId xmlns:a16="http://schemas.microsoft.com/office/drawing/2014/main" id="{F6CACC31-080C-142E-FEAE-781863086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94596">
              <a:off x="5809" y="2430"/>
              <a:ext cx="4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physical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3" name="Text Box 43">
              <a:extLst>
                <a:ext uri="{FF2B5EF4-FFF2-40B4-BE49-F238E27FC236}">
                  <a16:creationId xmlns:a16="http://schemas.microsoft.com/office/drawing/2014/main" id="{218B855F-949A-7B66-7E17-F8EC7ED81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87715">
              <a:off x="5826" y="1350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psychological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7724" name="Text Box 44">
              <a:extLst>
                <a:ext uri="{FF2B5EF4-FFF2-40B4-BE49-F238E27FC236}">
                  <a16:creationId xmlns:a16="http://schemas.microsoft.com/office/drawing/2014/main" id="{0ACFB892-89E2-0FD0-F64B-2F5E459F8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092959">
              <a:off x="5565" y="3407"/>
              <a:ext cx="7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symbolic/mental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65553" name="AutoShape 47">
              <a:extLst>
                <a:ext uri="{FF2B5EF4-FFF2-40B4-BE49-F238E27FC236}">
                  <a16:creationId xmlns:a16="http://schemas.microsoft.com/office/drawing/2014/main" id="{968EE79D-32CD-80ED-EC42-C366067D1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60259" flipV="1">
              <a:off x="4703" y="2516"/>
              <a:ext cx="2407" cy="47"/>
            </a:xfrm>
            <a:prstGeom prst="rightArrow">
              <a:avLst>
                <a:gd name="adj1" fmla="val 49093"/>
                <a:gd name="adj2" fmla="val 749461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67734" name="AutoShape 54">
            <a:extLst>
              <a:ext uri="{FF2B5EF4-FFF2-40B4-BE49-F238E27FC236}">
                <a16:creationId xmlns:a16="http://schemas.microsoft.com/office/drawing/2014/main" id="{592DF1B1-B28E-CDE3-BCD8-CF2CDA2EE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54086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harmonic values</a:t>
            </a:r>
          </a:p>
        </p:txBody>
      </p:sp>
      <p:sp>
        <p:nvSpPr>
          <p:cNvPr id="967737" name="AutoShape 57">
            <a:extLst>
              <a:ext uri="{FF2B5EF4-FFF2-40B4-BE49-F238E27FC236}">
                <a16:creationId xmlns:a16="http://schemas.microsoft.com/office/drawing/2014/main" id="{CCA92ACF-E1D3-9982-C79B-ABAE724A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54086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motivic work</a:t>
            </a:r>
          </a:p>
        </p:txBody>
      </p:sp>
      <p:sp>
        <p:nvSpPr>
          <p:cNvPr id="967731" name="AutoShape 51">
            <a:extLst>
              <a:ext uri="{FF2B5EF4-FFF2-40B4-BE49-F238E27FC236}">
                <a16:creationId xmlns:a16="http://schemas.microsoft.com/office/drawing/2014/main" id="{919C23D9-03DE-624D-FEB1-C494EAF28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530600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sound</a:t>
            </a:r>
          </a:p>
        </p:txBody>
      </p:sp>
      <p:sp>
        <p:nvSpPr>
          <p:cNvPr id="967735" name="AutoShape 55">
            <a:extLst>
              <a:ext uri="{FF2B5EF4-FFF2-40B4-BE49-F238E27FC236}">
                <a16:creationId xmlns:a16="http://schemas.microsoft.com/office/drawing/2014/main" id="{7BE4FDC2-382F-B3C2-BC66-12F97118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3530600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sound generators</a:t>
            </a:r>
          </a:p>
        </p:txBody>
      </p:sp>
      <p:sp>
        <p:nvSpPr>
          <p:cNvPr id="967738" name="AutoShape 58">
            <a:extLst>
              <a:ext uri="{FF2B5EF4-FFF2-40B4-BE49-F238E27FC236}">
                <a16:creationId xmlns:a16="http://schemas.microsoft.com/office/drawing/2014/main" id="{47054244-CFD9-D6D5-F66D-D4F325CB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3530600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body movement,</a:t>
            </a:r>
            <a:br>
              <a:rPr lang="de-DE" altLang="en-US" sz="1000">
                <a:latin typeface="Times" charset="0"/>
              </a:rPr>
            </a:br>
            <a:r>
              <a:rPr lang="de-DE" altLang="en-US" sz="1000">
                <a:latin typeface="Times" charset="0"/>
              </a:rPr>
              <a:t>Fourier gestures</a:t>
            </a:r>
          </a:p>
        </p:txBody>
      </p:sp>
      <p:sp>
        <p:nvSpPr>
          <p:cNvPr id="967733" name="AutoShape 53">
            <a:extLst>
              <a:ext uri="{FF2B5EF4-FFF2-40B4-BE49-F238E27FC236}">
                <a16:creationId xmlns:a16="http://schemas.microsoft.com/office/drawing/2014/main" id="{1C325690-FD0A-28B1-F4EA-26BBA584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18399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emotions, feelings, </a:t>
            </a:r>
          </a:p>
          <a:p>
            <a:pPr algn="ctr"/>
            <a:r>
              <a:rPr lang="de-DE" altLang="en-US" sz="1000">
                <a:latin typeface="Times" charset="0"/>
              </a:rPr>
              <a:t>soul state of musical </a:t>
            </a:r>
          </a:p>
          <a:p>
            <a:pPr algn="ctr"/>
            <a:r>
              <a:rPr lang="de-DE" altLang="en-US" sz="1000">
                <a:latin typeface="Times" charset="0"/>
              </a:rPr>
              <a:t>entity and/or the audience</a:t>
            </a:r>
          </a:p>
        </p:txBody>
      </p:sp>
      <p:sp>
        <p:nvSpPr>
          <p:cNvPr id="967736" name="AutoShape 56">
            <a:extLst>
              <a:ext uri="{FF2B5EF4-FFF2-40B4-BE49-F238E27FC236}">
                <a16:creationId xmlns:a16="http://schemas.microsoft.com/office/drawing/2014/main" id="{EF54FD35-DF8A-4346-66C0-6D088D0DA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1839913"/>
            <a:ext cx="1395412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drama</a:t>
            </a:r>
          </a:p>
        </p:txBody>
      </p:sp>
      <p:sp>
        <p:nvSpPr>
          <p:cNvPr id="967739" name="AutoShape 59">
            <a:extLst>
              <a:ext uri="{FF2B5EF4-FFF2-40B4-BE49-F238E27FC236}">
                <a16:creationId xmlns:a16="http://schemas.microsoft.com/office/drawing/2014/main" id="{57AB8011-4264-B667-F40D-E73F93CB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18399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e-motions as</a:t>
            </a:r>
            <a:br>
              <a:rPr lang="de-DE" altLang="en-US" sz="1000">
                <a:latin typeface="Times" charset="0"/>
              </a:rPr>
            </a:br>
            <a:r>
              <a:rPr lang="de-DE" altLang="en-US" sz="1000">
                <a:latin typeface="Times" charset="0"/>
              </a:rPr>
              <a:t>dynamic entities,</a:t>
            </a:r>
          </a:p>
          <a:p>
            <a:pPr algn="ctr"/>
            <a:r>
              <a:rPr lang="de-DE" altLang="en-US" sz="1000">
                <a:latin typeface="Times" charset="0"/>
              </a:rPr>
              <a:t>not results</a:t>
            </a:r>
          </a:p>
        </p:txBody>
      </p:sp>
      <p:sp>
        <p:nvSpPr>
          <p:cNvPr id="967740" name="AutoShape 60">
            <a:extLst>
              <a:ext uri="{FF2B5EF4-FFF2-40B4-BE49-F238E27FC236}">
                <a16:creationId xmlns:a16="http://schemas.microsoft.com/office/drawing/2014/main" id="{45F30053-3806-E169-26D6-1AC6120E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5408613"/>
            <a:ext cx="1395413" cy="787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>
                  <a:alpha val="68999"/>
                </a:srgbClr>
              </a:gs>
              <a:gs pos="100000">
                <a:srgbClr val="E4E4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gestures of</a:t>
            </a:r>
          </a:p>
          <a:p>
            <a:pPr algn="ctr"/>
            <a:r>
              <a:rPr lang="de-DE" altLang="en-US" sz="1000">
                <a:latin typeface="Times" charset="0"/>
              </a:rPr>
              <a:t>harmonic modulation</a:t>
            </a:r>
          </a:p>
        </p:txBody>
      </p:sp>
      <p:sp>
        <p:nvSpPr>
          <p:cNvPr id="967742" name="Text Box 62">
            <a:extLst>
              <a:ext uri="{FF2B5EF4-FFF2-40B4-BE49-F238E27FC236}">
                <a16:creationId xmlns:a16="http://schemas.microsoft.com/office/drawing/2014/main" id="{E0A5F7F3-F764-1539-4BCF-F194DF42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103188"/>
            <a:ext cx="223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Examples of CSI-defined contents in realities/embodiment: 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6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6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6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6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6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6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6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34" grpId="0" animBg="1" autoUpdateAnimBg="0"/>
      <p:bldP spid="967737" grpId="0" animBg="1" autoUpdateAnimBg="0"/>
      <p:bldP spid="967731" grpId="0" animBg="1" autoUpdateAnimBg="0"/>
      <p:bldP spid="967735" grpId="0" animBg="1" autoUpdateAnimBg="0"/>
      <p:bldP spid="967738" grpId="0" animBg="1" autoUpdateAnimBg="0"/>
      <p:bldP spid="967733" grpId="0" animBg="1" autoUpdateAnimBg="0"/>
      <p:bldP spid="967736" grpId="0" animBg="1" autoUpdateAnimBg="0"/>
      <p:bldP spid="967739" grpId="0" animBg="1" autoUpdateAnimBg="0"/>
      <p:bldP spid="967740" grpId="0" animBg="1" autoUpdateAnimBg="0"/>
      <p:bldP spid="96774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>
            <a:extLst>
              <a:ext uri="{FF2B5EF4-FFF2-40B4-BE49-F238E27FC236}">
                <a16:creationId xmlns:a16="http://schemas.microsoft.com/office/drawing/2014/main" id="{69C8D8E6-79D1-5B04-6FFD-C69692FA9F1A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859088"/>
            <a:ext cx="1057275" cy="3779837"/>
            <a:chOff x="362" y="965"/>
            <a:chExt cx="666" cy="3001"/>
          </a:xfrm>
        </p:grpSpPr>
        <p:sp>
          <p:nvSpPr>
            <p:cNvPr id="66680" name="AutoShape 20">
              <a:extLst>
                <a:ext uri="{FF2B5EF4-FFF2-40B4-BE49-F238E27FC236}">
                  <a16:creationId xmlns:a16="http://schemas.microsoft.com/office/drawing/2014/main" id="{4C82DCDC-677C-32EE-9C61-1A3126FCC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-503" y="2436"/>
              <a:ext cx="3001" cy="60"/>
            </a:xfrm>
            <a:prstGeom prst="rightArrow">
              <a:avLst>
                <a:gd name="adj1" fmla="val 49093"/>
                <a:gd name="adj2" fmla="val 731957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81" name="AutoShape 21">
              <a:extLst>
                <a:ext uri="{FF2B5EF4-FFF2-40B4-BE49-F238E27FC236}">
                  <a16:creationId xmlns:a16="http://schemas.microsoft.com/office/drawing/2014/main" id="{70B5D82D-87E9-DC6C-3C18-973D567F95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5" y="3414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82" name="AutoShape 22">
              <a:extLst>
                <a:ext uri="{FF2B5EF4-FFF2-40B4-BE49-F238E27FC236}">
                  <a16:creationId xmlns:a16="http://schemas.microsoft.com/office/drawing/2014/main" id="{979CF6D6-BD26-2DB0-7D61-DA3F58095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5" y="2250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83" name="AutoShape 23">
              <a:extLst>
                <a:ext uri="{FF2B5EF4-FFF2-40B4-BE49-F238E27FC236}">
                  <a16:creationId xmlns:a16="http://schemas.microsoft.com/office/drawing/2014/main" id="{3A0121D0-D92E-6A18-D5DF-0FB5260EFB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2" y="1084"/>
              <a:ext cx="82" cy="64"/>
            </a:xfrm>
            <a:prstGeom prst="flowChartProcess">
              <a:avLst/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189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6684" name="Group 85">
              <a:extLst>
                <a:ext uri="{FF2B5EF4-FFF2-40B4-BE49-F238E27FC236}">
                  <a16:creationId xmlns:a16="http://schemas.microsoft.com/office/drawing/2014/main" id="{37E10DE8-8679-9974-3D82-F89FDE4854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" y="1020"/>
              <a:ext cx="615" cy="2549"/>
              <a:chOff x="362" y="1020"/>
              <a:chExt cx="615" cy="2549"/>
            </a:xfrm>
          </p:grpSpPr>
          <p:sp>
            <p:nvSpPr>
              <p:cNvPr id="968729" name="Text Box 25">
                <a:extLst>
                  <a:ext uri="{FF2B5EF4-FFF2-40B4-BE49-F238E27FC236}">
                    <a16:creationId xmlns:a16="http://schemas.microsoft.com/office/drawing/2014/main" id="{6F210C25-09B9-25B4-8E1E-ACD6559C3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" y="3351"/>
                <a:ext cx="421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Content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8730" name="Text Box 26">
                <a:extLst>
                  <a:ext uri="{FF2B5EF4-FFF2-40B4-BE49-F238E27FC236}">
                    <a16:creationId xmlns:a16="http://schemas.microsoft.com/office/drawing/2014/main" id="{CB6561F2-0344-4849-F1A9-7B8A0F523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" y="2184"/>
                <a:ext cx="61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Signification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  <p:sp>
            <p:nvSpPr>
              <p:cNvPr id="968731" name="Text Box 27">
                <a:extLst>
                  <a:ext uri="{FF2B5EF4-FFF2-40B4-BE49-F238E27FC236}">
                    <a16:creationId xmlns:a16="http://schemas.microsoft.com/office/drawing/2014/main" id="{FFB5E1A1-F780-432F-3B53-527E178FC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" y="1020"/>
                <a:ext cx="54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Expression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4" name="Group 237">
            <a:extLst>
              <a:ext uri="{FF2B5EF4-FFF2-40B4-BE49-F238E27FC236}">
                <a16:creationId xmlns:a16="http://schemas.microsoft.com/office/drawing/2014/main" id="{7E324938-BC14-7A33-17AA-18890E870061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1724025"/>
            <a:ext cx="2300287" cy="4835525"/>
            <a:chOff x="1107" y="1086"/>
            <a:chExt cx="1449" cy="3046"/>
          </a:xfrm>
        </p:grpSpPr>
        <p:sp>
          <p:nvSpPr>
            <p:cNvPr id="66654" name="AutoShape 30">
              <a:extLst>
                <a:ext uri="{FF2B5EF4-FFF2-40B4-BE49-F238E27FC236}">
                  <a16:creationId xmlns:a16="http://schemas.microsoft.com/office/drawing/2014/main" id="{3A6D9848-F499-6B9D-5349-ED2B20E8A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3543"/>
              <a:ext cx="1192" cy="355"/>
            </a:xfrm>
            <a:prstGeom prst="parallelogram">
              <a:avLst>
                <a:gd name="adj" fmla="val 839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55" name="Line 32">
              <a:extLst>
                <a:ext uri="{FF2B5EF4-FFF2-40B4-BE49-F238E27FC236}">
                  <a16:creationId xmlns:a16="http://schemas.microsoft.com/office/drawing/2014/main" id="{2485C636-A6AF-89C6-68A1-705136DF3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3" y="3548"/>
              <a:ext cx="288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56" name="Line 31">
              <a:extLst>
                <a:ext uri="{FF2B5EF4-FFF2-40B4-BE49-F238E27FC236}">
                  <a16:creationId xmlns:a16="http://schemas.microsoft.com/office/drawing/2014/main" id="{FF44E5F1-49AE-8479-5FEB-BC3AF1622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9" y="3709"/>
              <a:ext cx="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37" name="Text Box 33">
              <a:extLst>
                <a:ext uri="{FF2B5EF4-FFF2-40B4-BE49-F238E27FC236}">
                  <a16:creationId xmlns:a16="http://schemas.microsoft.com/office/drawing/2014/main" id="{6B900EA1-4643-1005-BB18-412B6E234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3959"/>
              <a:ext cx="6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Embodiment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8738" name="Text Box 34">
              <a:extLst>
                <a:ext uri="{FF2B5EF4-FFF2-40B4-BE49-F238E27FC236}">
                  <a16:creationId xmlns:a16="http://schemas.microsoft.com/office/drawing/2014/main" id="{61C341DB-5795-CC3A-15F6-AD1182445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2243" y="3698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66659" name="AutoShape 40">
              <a:extLst>
                <a:ext uri="{FF2B5EF4-FFF2-40B4-BE49-F238E27FC236}">
                  <a16:creationId xmlns:a16="http://schemas.microsoft.com/office/drawing/2014/main" id="{E0C0CB8E-AF4E-6F37-793D-066AB55B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" y="3852"/>
              <a:ext cx="230" cy="130"/>
            </a:xfrm>
            <a:prstGeom prst="foldedCorner">
              <a:avLst>
                <a:gd name="adj" fmla="val 34245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harmonic values</a:t>
              </a:r>
            </a:p>
          </p:txBody>
        </p:sp>
        <p:sp>
          <p:nvSpPr>
            <p:cNvPr id="66660" name="AutoShape 41">
              <a:extLst>
                <a:ext uri="{FF2B5EF4-FFF2-40B4-BE49-F238E27FC236}">
                  <a16:creationId xmlns:a16="http://schemas.microsoft.com/office/drawing/2014/main" id="{FF8482CE-13CA-DBC4-D1DE-C2129E08E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3649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sound</a:t>
              </a:r>
            </a:p>
          </p:txBody>
        </p:sp>
        <p:sp>
          <p:nvSpPr>
            <p:cNvPr id="66661" name="AutoShape 42">
              <a:extLst>
                <a:ext uri="{FF2B5EF4-FFF2-40B4-BE49-F238E27FC236}">
                  <a16:creationId xmlns:a16="http://schemas.microsoft.com/office/drawing/2014/main" id="{F51DE83F-1C63-E6E5-D9D8-1A90DA5F2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" y="3481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tions, feelings, </a:t>
              </a:r>
            </a:p>
            <a:p>
              <a:pPr algn="ctr"/>
              <a:r>
                <a:rPr lang="de-DE" altLang="en-US" sz="400">
                  <a:latin typeface="Times" charset="0"/>
                </a:rPr>
                <a:t>of musical </a:t>
              </a:r>
            </a:p>
            <a:p>
              <a:pPr algn="ctr"/>
              <a:r>
                <a:rPr lang="de-DE" altLang="en-US" sz="400">
                  <a:latin typeface="Times" charset="0"/>
                </a:rPr>
                <a:t>entity and/or</a:t>
              </a:r>
            </a:p>
          </p:txBody>
        </p:sp>
        <p:sp>
          <p:nvSpPr>
            <p:cNvPr id="66662" name="AutoShape 43">
              <a:extLst>
                <a:ext uri="{FF2B5EF4-FFF2-40B4-BE49-F238E27FC236}">
                  <a16:creationId xmlns:a16="http://schemas.microsoft.com/office/drawing/2014/main" id="{D81CA49D-F556-1893-674B-213B2E2E4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649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sound generators</a:t>
              </a:r>
            </a:p>
          </p:txBody>
        </p:sp>
        <p:sp>
          <p:nvSpPr>
            <p:cNvPr id="66663" name="AutoShape 44">
              <a:extLst>
                <a:ext uri="{FF2B5EF4-FFF2-40B4-BE49-F238E27FC236}">
                  <a16:creationId xmlns:a16="http://schemas.microsoft.com/office/drawing/2014/main" id="{C7B20703-4FA1-53D2-F098-91F1D7128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" y="3481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drama</a:t>
              </a:r>
            </a:p>
          </p:txBody>
        </p:sp>
        <p:sp>
          <p:nvSpPr>
            <p:cNvPr id="66664" name="AutoShape 45">
              <a:extLst>
                <a:ext uri="{FF2B5EF4-FFF2-40B4-BE49-F238E27FC236}">
                  <a16:creationId xmlns:a16="http://schemas.microsoft.com/office/drawing/2014/main" id="{7FA9C570-ECDA-9D26-C2EA-0591CBF9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46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motivic work</a:t>
              </a:r>
            </a:p>
          </p:txBody>
        </p:sp>
        <p:sp>
          <p:nvSpPr>
            <p:cNvPr id="66665" name="AutoShape 46">
              <a:extLst>
                <a:ext uri="{FF2B5EF4-FFF2-40B4-BE49-F238E27FC236}">
                  <a16:creationId xmlns:a16="http://schemas.microsoft.com/office/drawing/2014/main" id="{67861035-7C44-7FEF-AF0C-5650D9CB6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3649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body movement,</a:t>
              </a:r>
              <a:br>
                <a:rPr lang="de-DE" altLang="en-US" sz="400">
                  <a:latin typeface="Times" charset="0"/>
                </a:rPr>
              </a:br>
              <a:r>
                <a:rPr lang="de-DE" altLang="en-US" sz="400">
                  <a:latin typeface="Times" charset="0"/>
                </a:rPr>
                <a:t>Fourier gestures</a:t>
              </a:r>
            </a:p>
          </p:txBody>
        </p:sp>
        <p:sp>
          <p:nvSpPr>
            <p:cNvPr id="66666" name="AutoShape 47">
              <a:extLst>
                <a:ext uri="{FF2B5EF4-FFF2-40B4-BE49-F238E27FC236}">
                  <a16:creationId xmlns:a16="http://schemas.microsoft.com/office/drawing/2014/main" id="{16491EDE-24AD-4E5B-A7E7-FE11E196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482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e-motions as</a:t>
              </a:r>
              <a:br>
                <a:rPr lang="de-DE" altLang="en-US" sz="400">
                  <a:latin typeface="Times" charset="0"/>
                </a:rPr>
              </a:br>
              <a:r>
                <a:rPr lang="de-DE" altLang="en-US" sz="400">
                  <a:latin typeface="Times" charset="0"/>
                </a:rPr>
                <a:t>dynamic entities,</a:t>
              </a:r>
            </a:p>
            <a:p>
              <a:pPr algn="ctr"/>
              <a:r>
                <a:rPr lang="de-DE" altLang="en-US" sz="400">
                  <a:latin typeface="Times" charset="0"/>
                </a:rPr>
                <a:t>not results</a:t>
              </a:r>
            </a:p>
          </p:txBody>
        </p:sp>
        <p:sp>
          <p:nvSpPr>
            <p:cNvPr id="66667" name="AutoShape 48">
              <a:extLst>
                <a:ext uri="{FF2B5EF4-FFF2-40B4-BE49-F238E27FC236}">
                  <a16:creationId xmlns:a16="http://schemas.microsoft.com/office/drawing/2014/main" id="{6A290F5F-FC20-5868-21D6-3F677CB2B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846"/>
              <a:ext cx="242" cy="136"/>
            </a:xfrm>
            <a:prstGeom prst="foldedCorner">
              <a:avLst>
                <a:gd name="adj" fmla="val 3801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latin typeface="Times" charset="0"/>
                </a:rPr>
                <a:t>gestures of</a:t>
              </a:r>
            </a:p>
            <a:p>
              <a:pPr algn="ctr"/>
              <a:r>
                <a:rPr lang="de-DE" altLang="en-US" sz="400">
                  <a:latin typeface="Times" charset="0"/>
                </a:rPr>
                <a:t>modulation</a:t>
              </a:r>
            </a:p>
          </p:txBody>
        </p:sp>
        <p:grpSp>
          <p:nvGrpSpPr>
            <p:cNvPr id="66668" name="Group 84">
              <a:extLst>
                <a:ext uri="{FF2B5EF4-FFF2-40B4-BE49-F238E27FC236}">
                  <a16:creationId xmlns:a16="http://schemas.microsoft.com/office/drawing/2014/main" id="{814961A3-8A18-C241-23BE-AB4E4DF19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5" y="1888"/>
              <a:ext cx="391" cy="116"/>
              <a:chOff x="3385" y="2487"/>
              <a:chExt cx="1192" cy="355"/>
            </a:xfrm>
          </p:grpSpPr>
          <p:sp>
            <p:nvSpPr>
              <p:cNvPr id="66677" name="AutoShape 66">
                <a:extLst>
                  <a:ext uri="{FF2B5EF4-FFF2-40B4-BE49-F238E27FC236}">
                    <a16:creationId xmlns:a16="http://schemas.microsoft.com/office/drawing/2014/main" id="{400F9908-832C-DECA-FF9E-7DDE7B6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78" name="Line 67">
                <a:extLst>
                  <a:ext uri="{FF2B5EF4-FFF2-40B4-BE49-F238E27FC236}">
                    <a16:creationId xmlns:a16="http://schemas.microsoft.com/office/drawing/2014/main" id="{7D4C7CFD-6059-04EE-45BB-5215428A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9" name="Line 68">
                <a:extLst>
                  <a:ext uri="{FF2B5EF4-FFF2-40B4-BE49-F238E27FC236}">
                    <a16:creationId xmlns:a16="http://schemas.microsoft.com/office/drawing/2014/main" id="{DACF5DBC-4EFF-51CC-DEC0-69204E03F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69" name="Group 87">
              <a:extLst>
                <a:ext uri="{FF2B5EF4-FFF2-40B4-BE49-F238E27FC236}">
                  <a16:creationId xmlns:a16="http://schemas.microsoft.com/office/drawing/2014/main" id="{CC0EEFC7-70B0-E9D8-7651-51A3FD38F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718"/>
              <a:ext cx="791" cy="234"/>
              <a:chOff x="3385" y="2487"/>
              <a:chExt cx="1192" cy="355"/>
            </a:xfrm>
          </p:grpSpPr>
          <p:sp>
            <p:nvSpPr>
              <p:cNvPr id="66674" name="AutoShape 88">
                <a:extLst>
                  <a:ext uri="{FF2B5EF4-FFF2-40B4-BE49-F238E27FC236}">
                    <a16:creationId xmlns:a16="http://schemas.microsoft.com/office/drawing/2014/main" id="{75250B4C-94E0-A239-130F-72F5B24DA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75" name="Line 89">
                <a:extLst>
                  <a:ext uri="{FF2B5EF4-FFF2-40B4-BE49-F238E27FC236}">
                    <a16:creationId xmlns:a16="http://schemas.microsoft.com/office/drawing/2014/main" id="{AED86EF9-2787-052A-6711-E74167E95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6" name="Line 90">
                <a:extLst>
                  <a:ext uri="{FF2B5EF4-FFF2-40B4-BE49-F238E27FC236}">
                    <a16:creationId xmlns:a16="http://schemas.microsoft.com/office/drawing/2014/main" id="{D247F5B5-6BC3-D1BD-360B-D3FB049A7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70" name="Line 35">
              <a:extLst>
                <a:ext uri="{FF2B5EF4-FFF2-40B4-BE49-F238E27FC236}">
                  <a16:creationId xmlns:a16="http://schemas.microsoft.com/office/drawing/2014/main" id="{7BC5AA16-EA26-DBF1-A47B-8318B4EB3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2" y="1086"/>
              <a:ext cx="606" cy="28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71" name="Line 36">
              <a:extLst>
                <a:ext uri="{FF2B5EF4-FFF2-40B4-BE49-F238E27FC236}">
                  <a16:creationId xmlns:a16="http://schemas.microsoft.com/office/drawing/2014/main" id="{7264021D-3D86-996B-5B4B-361C512E0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1096"/>
              <a:ext cx="301" cy="2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72" name="Line 37">
              <a:extLst>
                <a:ext uri="{FF2B5EF4-FFF2-40B4-BE49-F238E27FC236}">
                  <a16:creationId xmlns:a16="http://schemas.microsoft.com/office/drawing/2014/main" id="{75A6DE28-E73E-C8CC-A8A5-687BC6490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5" y="1091"/>
              <a:ext cx="299" cy="2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73" name="Line 38">
              <a:extLst>
                <a:ext uri="{FF2B5EF4-FFF2-40B4-BE49-F238E27FC236}">
                  <a16:creationId xmlns:a16="http://schemas.microsoft.com/office/drawing/2014/main" id="{54057146-81BA-C396-9DB6-F31255549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5" y="1100"/>
              <a:ext cx="589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795" name="Text Box 91">
            <a:extLst>
              <a:ext uri="{FF2B5EF4-FFF2-40B4-BE49-F238E27FC236}">
                <a16:creationId xmlns:a16="http://schemas.microsoft.com/office/drawing/2014/main" id="{EBE60802-B5C6-0F2F-00FF-B5AD7445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146050"/>
            <a:ext cx="249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Rhetoric Expressivity </a:t>
            </a:r>
            <a:b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„HOW?“</a:t>
            </a:r>
            <a:endParaRPr lang="de-DE" altLang="en-US" sz="16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grpSp>
        <p:nvGrpSpPr>
          <p:cNvPr id="7" name="Group 232">
            <a:extLst>
              <a:ext uri="{FF2B5EF4-FFF2-40B4-BE49-F238E27FC236}">
                <a16:creationId xmlns:a16="http://schemas.microsoft.com/office/drawing/2014/main" id="{513C01A0-0CE6-10C6-9E0E-6A61A7114808}"/>
              </a:ext>
            </a:extLst>
          </p:cNvPr>
          <p:cNvGrpSpPr>
            <a:grpSpLocks/>
          </p:cNvGrpSpPr>
          <p:nvPr/>
        </p:nvGrpSpPr>
        <p:grpSpPr bwMode="auto">
          <a:xfrm>
            <a:off x="4475163" y="1724025"/>
            <a:ext cx="2300287" cy="4835525"/>
            <a:chOff x="2819" y="1086"/>
            <a:chExt cx="1449" cy="3046"/>
          </a:xfrm>
        </p:grpSpPr>
        <p:sp>
          <p:nvSpPr>
            <p:cNvPr id="968817" name="Text Box 113">
              <a:extLst>
                <a:ext uri="{FF2B5EF4-FFF2-40B4-BE49-F238E27FC236}">
                  <a16:creationId xmlns:a16="http://schemas.microsoft.com/office/drawing/2014/main" id="{FCFB1472-F16E-04FA-DC9D-D544E589D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3955" y="3698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grpSp>
          <p:nvGrpSpPr>
            <p:cNvPr id="66628" name="Group 230">
              <a:extLst>
                <a:ext uri="{FF2B5EF4-FFF2-40B4-BE49-F238E27FC236}">
                  <a16:creationId xmlns:a16="http://schemas.microsoft.com/office/drawing/2014/main" id="{07004530-561D-5DDE-C55E-AAE8F6735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1086"/>
              <a:ext cx="1393" cy="3046"/>
              <a:chOff x="2819" y="1086"/>
              <a:chExt cx="1393" cy="3046"/>
            </a:xfrm>
          </p:grpSpPr>
          <p:sp>
            <p:nvSpPr>
              <p:cNvPr id="66629" name="AutoShape 109">
                <a:extLst>
                  <a:ext uri="{FF2B5EF4-FFF2-40B4-BE49-F238E27FC236}">
                    <a16:creationId xmlns:a16="http://schemas.microsoft.com/office/drawing/2014/main" id="{95B0FDAB-5B05-E822-75DE-5F8B4D359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3543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30" name="Line 110">
                <a:extLst>
                  <a:ext uri="{FF2B5EF4-FFF2-40B4-BE49-F238E27FC236}">
                    <a16:creationId xmlns:a16="http://schemas.microsoft.com/office/drawing/2014/main" id="{0340C7D8-825E-E6B2-4F41-D1596E954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3709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1" name="Line 111">
                <a:extLst>
                  <a:ext uri="{FF2B5EF4-FFF2-40B4-BE49-F238E27FC236}">
                    <a16:creationId xmlns:a16="http://schemas.microsoft.com/office/drawing/2014/main" id="{89C517AE-4468-53F9-0067-BDD3006AF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5" y="3548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816" name="Text Box 112">
                <a:extLst>
                  <a:ext uri="{FF2B5EF4-FFF2-40B4-BE49-F238E27FC236}">
                    <a16:creationId xmlns:a16="http://schemas.microsoft.com/office/drawing/2014/main" id="{6340E5BE-34F1-AB48-62AE-F6375006B0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3959"/>
                <a:ext cx="6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Embodiment</a:t>
                </a:r>
                <a:endParaRPr lang="de-DE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66633" name="AutoShape 114">
                <a:extLst>
                  <a:ext uri="{FF2B5EF4-FFF2-40B4-BE49-F238E27FC236}">
                    <a16:creationId xmlns:a16="http://schemas.microsoft.com/office/drawing/2014/main" id="{1C32F347-BAC3-AD8F-CCC0-96C7C87E2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" y="3852"/>
                <a:ext cx="230" cy="130"/>
              </a:xfrm>
              <a:prstGeom prst="foldedCorner">
                <a:avLst>
                  <a:gd name="adj" fmla="val 34245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wewewewe</a:t>
                </a:r>
              </a:p>
            </p:txBody>
          </p:sp>
          <p:sp>
            <p:nvSpPr>
              <p:cNvPr id="66634" name="AutoShape 115">
                <a:extLst>
                  <a:ext uri="{FF2B5EF4-FFF2-40B4-BE49-F238E27FC236}">
                    <a16:creationId xmlns:a16="http://schemas.microsoft.com/office/drawing/2014/main" id="{9F099C29-B732-1D68-2DB3-77CD4513B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" y="3468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sssnd</a:t>
                </a:r>
              </a:p>
            </p:txBody>
          </p:sp>
          <p:sp>
            <p:nvSpPr>
              <p:cNvPr id="66635" name="AutoShape 116">
                <a:extLst>
                  <a:ext uri="{FF2B5EF4-FFF2-40B4-BE49-F238E27FC236}">
                    <a16:creationId xmlns:a16="http://schemas.microsoft.com/office/drawing/2014/main" id="{60138ED4-59F9-A311-CF27-2C015BB7D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3644"/>
                <a:ext cx="242" cy="136"/>
              </a:xfrm>
              <a:prstGeom prst="foldedCorner">
                <a:avLst>
                  <a:gd name="adj" fmla="val 3594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tions, feelings, </a:t>
                </a:r>
              </a:p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wewewe/or</a:t>
                </a:r>
              </a:p>
            </p:txBody>
          </p:sp>
          <p:sp>
            <p:nvSpPr>
              <p:cNvPr id="66636" name="AutoShape 117">
                <a:extLst>
                  <a:ext uri="{FF2B5EF4-FFF2-40B4-BE49-F238E27FC236}">
                    <a16:creationId xmlns:a16="http://schemas.microsoft.com/office/drawing/2014/main" id="{B829E16F-55EF-9E4D-790D-6DCFCEA3D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9" y="3468"/>
                <a:ext cx="242" cy="136"/>
              </a:xfrm>
              <a:prstGeom prst="foldedCorner">
                <a:avLst>
                  <a:gd name="adj" fmla="val 37602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ertwd generators</a:t>
                </a:r>
              </a:p>
            </p:txBody>
          </p:sp>
          <p:sp>
            <p:nvSpPr>
              <p:cNvPr id="66637" name="AutoShape 118">
                <a:extLst>
                  <a:ext uri="{FF2B5EF4-FFF2-40B4-BE49-F238E27FC236}">
                    <a16:creationId xmlns:a16="http://schemas.microsoft.com/office/drawing/2014/main" id="{57C2ABC3-B831-5733-F612-6A0ACE2CF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7" y="3644"/>
                <a:ext cx="242" cy="136"/>
              </a:xfrm>
              <a:prstGeom prst="foldedCorner">
                <a:avLst>
                  <a:gd name="adj" fmla="val 37602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xxx</a:t>
                </a:r>
              </a:p>
            </p:txBody>
          </p:sp>
          <p:sp>
            <p:nvSpPr>
              <p:cNvPr id="66638" name="AutoShape 119">
                <a:extLst>
                  <a:ext uri="{FF2B5EF4-FFF2-40B4-BE49-F238E27FC236}">
                    <a16:creationId xmlns:a16="http://schemas.microsoft.com/office/drawing/2014/main" id="{BBFD3296-94C6-98EE-D602-C31EFC9DE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3846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wewewewewe</a:t>
                </a:r>
              </a:p>
            </p:txBody>
          </p:sp>
          <p:sp>
            <p:nvSpPr>
              <p:cNvPr id="66639" name="AutoShape 120">
                <a:extLst>
                  <a:ext uri="{FF2B5EF4-FFF2-40B4-BE49-F238E27FC236}">
                    <a16:creationId xmlns:a16="http://schemas.microsoft.com/office/drawing/2014/main" id="{94F730BA-4465-A89B-24CD-BF74B5947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3468"/>
                <a:ext cx="242" cy="136"/>
              </a:xfrm>
              <a:prstGeom prst="foldedCorner">
                <a:avLst>
                  <a:gd name="adj" fmla="val 3594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werwer gestures</a:t>
                </a:r>
              </a:p>
            </p:txBody>
          </p:sp>
          <p:sp>
            <p:nvSpPr>
              <p:cNvPr id="66640" name="AutoShape 121">
                <a:extLst>
                  <a:ext uri="{FF2B5EF4-FFF2-40B4-BE49-F238E27FC236}">
                    <a16:creationId xmlns:a16="http://schemas.microsoft.com/office/drawing/2014/main" id="{161B5F6E-8264-F5B8-AFD9-3BDCE7AF6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645"/>
                <a:ext cx="242" cy="136"/>
              </a:xfrm>
              <a:prstGeom prst="foldedCorner">
                <a:avLst>
                  <a:gd name="adj" fmla="val 39671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wert</a:t>
                </a:r>
              </a:p>
            </p:txBody>
          </p:sp>
          <p:sp>
            <p:nvSpPr>
              <p:cNvPr id="66641" name="AutoShape 122">
                <a:extLst>
                  <a:ext uri="{FF2B5EF4-FFF2-40B4-BE49-F238E27FC236}">
                    <a16:creationId xmlns:a16="http://schemas.microsoft.com/office/drawing/2014/main" id="{87D2A04B-6A04-6333-620A-A89B69E06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4" y="3846"/>
                <a:ext cx="242" cy="136"/>
              </a:xfrm>
              <a:prstGeom prst="foldedCorner">
                <a:avLst>
                  <a:gd name="adj" fmla="val 38019"/>
                </a:avLst>
              </a:prstGeom>
              <a:gradFill rotWithShape="0">
                <a:gsLst>
                  <a:gs pos="0">
                    <a:srgbClr val="FFFFFF">
                      <a:alpha val="68999"/>
                    </a:srgbClr>
                  </a:gs>
                  <a:gs pos="100000">
                    <a:srgbClr val="E4E4E4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de-DE" altLang="en-US" sz="400">
                    <a:solidFill>
                      <a:schemeClr val="accent1"/>
                    </a:solidFill>
                    <a:latin typeface="Times" charset="0"/>
                  </a:rPr>
                  <a:t>wretwret</a:t>
                </a:r>
              </a:p>
            </p:txBody>
          </p:sp>
          <p:grpSp>
            <p:nvGrpSpPr>
              <p:cNvPr id="66642" name="Group 138">
                <a:extLst>
                  <a:ext uri="{FF2B5EF4-FFF2-40B4-BE49-F238E27FC236}">
                    <a16:creationId xmlns:a16="http://schemas.microsoft.com/office/drawing/2014/main" id="{43FC568A-4E99-91F2-3D2E-31DF77C62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7" y="1888"/>
                <a:ext cx="391" cy="116"/>
                <a:chOff x="3385" y="2487"/>
                <a:chExt cx="1192" cy="355"/>
              </a:xfrm>
            </p:grpSpPr>
            <p:sp>
              <p:nvSpPr>
                <p:cNvPr id="66651" name="AutoShape 139">
                  <a:extLst>
                    <a:ext uri="{FF2B5EF4-FFF2-40B4-BE49-F238E27FC236}">
                      <a16:creationId xmlns:a16="http://schemas.microsoft.com/office/drawing/2014/main" id="{173897AB-0762-9403-305B-623A0B6C3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5" y="2487"/>
                  <a:ext cx="1192" cy="355"/>
                </a:xfrm>
                <a:prstGeom prst="parallelogram">
                  <a:avLst>
                    <a:gd name="adj" fmla="val 83944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52" name="Line 140">
                  <a:extLst>
                    <a:ext uri="{FF2B5EF4-FFF2-40B4-BE49-F238E27FC236}">
                      <a16:creationId xmlns:a16="http://schemas.microsoft.com/office/drawing/2014/main" id="{F1225AC3-5A65-3BFC-90BC-E420AFCEF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265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3" name="Line 141">
                  <a:extLst>
                    <a:ext uri="{FF2B5EF4-FFF2-40B4-BE49-F238E27FC236}">
                      <a16:creationId xmlns:a16="http://schemas.microsoft.com/office/drawing/2014/main" id="{BC1CFD3E-A5EF-DA25-7CAE-8A3E465998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6" y="2492"/>
                  <a:ext cx="288" cy="3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643" name="Group 142">
                <a:extLst>
                  <a:ext uri="{FF2B5EF4-FFF2-40B4-BE49-F238E27FC236}">
                    <a16:creationId xmlns:a16="http://schemas.microsoft.com/office/drawing/2014/main" id="{D291D29B-39F5-58E8-5FFD-6A22031D33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8" y="2718"/>
                <a:ext cx="791" cy="234"/>
                <a:chOff x="3385" y="2487"/>
                <a:chExt cx="1192" cy="355"/>
              </a:xfrm>
            </p:grpSpPr>
            <p:sp>
              <p:nvSpPr>
                <p:cNvPr id="66648" name="AutoShape 143">
                  <a:extLst>
                    <a:ext uri="{FF2B5EF4-FFF2-40B4-BE49-F238E27FC236}">
                      <a16:creationId xmlns:a16="http://schemas.microsoft.com/office/drawing/2014/main" id="{69AA5ACF-A682-0F90-3AA4-2AE9A7F40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85" y="2487"/>
                  <a:ext cx="1192" cy="355"/>
                </a:xfrm>
                <a:prstGeom prst="parallelogram">
                  <a:avLst>
                    <a:gd name="adj" fmla="val 83944"/>
                  </a:avLst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49" name="Line 144">
                  <a:extLst>
                    <a:ext uri="{FF2B5EF4-FFF2-40B4-BE49-F238E27FC236}">
                      <a16:creationId xmlns:a16="http://schemas.microsoft.com/office/drawing/2014/main" id="{348436AB-E422-E8F5-6738-81D7E661F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2" y="2653"/>
                  <a:ext cx="8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650" name="Line 145">
                  <a:extLst>
                    <a:ext uri="{FF2B5EF4-FFF2-40B4-BE49-F238E27FC236}">
                      <a16:creationId xmlns:a16="http://schemas.microsoft.com/office/drawing/2014/main" id="{B7177A52-B703-3FC6-C393-981D642F0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36" y="2492"/>
                  <a:ext cx="288" cy="3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644" name="Line 146">
                <a:extLst>
                  <a:ext uri="{FF2B5EF4-FFF2-40B4-BE49-F238E27FC236}">
                    <a16:creationId xmlns:a16="http://schemas.microsoft.com/office/drawing/2014/main" id="{5CFF5445-EA9E-4C11-B736-1B9A32B8F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4" y="1086"/>
                <a:ext cx="606" cy="28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5" name="Line 147">
                <a:extLst>
                  <a:ext uri="{FF2B5EF4-FFF2-40B4-BE49-F238E27FC236}">
                    <a16:creationId xmlns:a16="http://schemas.microsoft.com/office/drawing/2014/main" id="{48988964-CA63-11AC-898C-082D2F8AD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4" y="1096"/>
                <a:ext cx="301" cy="2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6" name="Line 148">
                <a:extLst>
                  <a:ext uri="{FF2B5EF4-FFF2-40B4-BE49-F238E27FC236}">
                    <a16:creationId xmlns:a16="http://schemas.microsoft.com/office/drawing/2014/main" id="{9395C133-E9A2-1357-D00E-032EA7D3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7" y="1091"/>
                <a:ext cx="299" cy="28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7" name="Line 149">
                <a:extLst>
                  <a:ext uri="{FF2B5EF4-FFF2-40B4-BE49-F238E27FC236}">
                    <a16:creationId xmlns:a16="http://schemas.microsoft.com/office/drawing/2014/main" id="{4D983B50-39F6-C18E-3814-70FE41251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7" y="1100"/>
                <a:ext cx="589" cy="2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231">
            <a:extLst>
              <a:ext uri="{FF2B5EF4-FFF2-40B4-BE49-F238E27FC236}">
                <a16:creationId xmlns:a16="http://schemas.microsoft.com/office/drawing/2014/main" id="{C3384332-48C3-EF85-38CE-8705CDDBE119}"/>
              </a:ext>
            </a:extLst>
          </p:cNvPr>
          <p:cNvGrpSpPr>
            <a:grpSpLocks/>
          </p:cNvGrpSpPr>
          <p:nvPr/>
        </p:nvGrpSpPr>
        <p:grpSpPr bwMode="auto">
          <a:xfrm>
            <a:off x="7192963" y="1724025"/>
            <a:ext cx="2300287" cy="4835525"/>
            <a:chOff x="4531" y="1086"/>
            <a:chExt cx="1449" cy="3046"/>
          </a:xfrm>
        </p:grpSpPr>
        <p:sp>
          <p:nvSpPr>
            <p:cNvPr id="66601" name="AutoShape 151">
              <a:extLst>
                <a:ext uri="{FF2B5EF4-FFF2-40B4-BE49-F238E27FC236}">
                  <a16:creationId xmlns:a16="http://schemas.microsoft.com/office/drawing/2014/main" id="{B0998F07-4DC4-6DD8-AF8E-1E149B287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6" y="3543"/>
              <a:ext cx="1192" cy="355"/>
            </a:xfrm>
            <a:prstGeom prst="parallelogram">
              <a:avLst>
                <a:gd name="adj" fmla="val 839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602" name="Line 152">
              <a:extLst>
                <a:ext uri="{FF2B5EF4-FFF2-40B4-BE49-F238E27FC236}">
                  <a16:creationId xmlns:a16="http://schemas.microsoft.com/office/drawing/2014/main" id="{048F6FA7-033E-9985-E052-688FCFCA0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" y="3709"/>
              <a:ext cx="8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Line 153">
              <a:extLst>
                <a:ext uri="{FF2B5EF4-FFF2-40B4-BE49-F238E27FC236}">
                  <a16:creationId xmlns:a16="http://schemas.microsoft.com/office/drawing/2014/main" id="{22C4CA8A-4B04-676F-DA68-B1EB31029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7" y="3548"/>
              <a:ext cx="288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858" name="Text Box 154">
              <a:extLst>
                <a:ext uri="{FF2B5EF4-FFF2-40B4-BE49-F238E27FC236}">
                  <a16:creationId xmlns:a16="http://schemas.microsoft.com/office/drawing/2014/main" id="{4D8587B9-EE27-55D3-AC45-452E217C0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1" y="3959"/>
              <a:ext cx="6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Embodiment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68859" name="Text Box 155">
              <a:extLst>
                <a:ext uri="{FF2B5EF4-FFF2-40B4-BE49-F238E27FC236}">
                  <a16:creationId xmlns:a16="http://schemas.microsoft.com/office/drawing/2014/main" id="{08E16FA6-5D70-1C23-A94B-3A51E472E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221419">
              <a:off x="5667" y="3698"/>
              <a:ext cx="45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66606" name="AutoShape 156">
              <a:extLst>
                <a:ext uri="{FF2B5EF4-FFF2-40B4-BE49-F238E27FC236}">
                  <a16:creationId xmlns:a16="http://schemas.microsoft.com/office/drawing/2014/main" id="{E2E303D8-DAE3-ED9B-75A9-B3F4F6933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3852"/>
              <a:ext cx="230" cy="130"/>
            </a:xfrm>
            <a:prstGeom prst="foldedCorner">
              <a:avLst>
                <a:gd name="adj" fmla="val 34245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??????</a:t>
              </a:r>
            </a:p>
          </p:txBody>
        </p:sp>
        <p:sp>
          <p:nvSpPr>
            <p:cNvPr id="66607" name="AutoShape 157">
              <a:extLst>
                <a:ext uri="{FF2B5EF4-FFF2-40B4-BE49-F238E27FC236}">
                  <a16:creationId xmlns:a16="http://schemas.microsoft.com/office/drawing/2014/main" id="{E9EAF033-5C18-8F17-FE20-BFACBF223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3468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sdfasdf</a:t>
              </a:r>
            </a:p>
          </p:txBody>
        </p:sp>
        <p:sp>
          <p:nvSpPr>
            <p:cNvPr id="66608" name="AutoShape 158">
              <a:extLst>
                <a:ext uri="{FF2B5EF4-FFF2-40B4-BE49-F238E27FC236}">
                  <a16:creationId xmlns:a16="http://schemas.microsoft.com/office/drawing/2014/main" id="{57BA0CED-A14B-B2B5-0F95-596BE8740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3644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tions, feelings, 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of musical 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entity and/or</a:t>
              </a:r>
            </a:p>
          </p:txBody>
        </p:sp>
        <p:sp>
          <p:nvSpPr>
            <p:cNvPr id="66609" name="AutoShape 159">
              <a:extLst>
                <a:ext uri="{FF2B5EF4-FFF2-40B4-BE49-F238E27FC236}">
                  <a16:creationId xmlns:a16="http://schemas.microsoft.com/office/drawing/2014/main" id="{0F86EB8A-382D-7A57-2229-237BE7C4F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3468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asdfasdf</a:t>
              </a:r>
            </a:p>
          </p:txBody>
        </p:sp>
        <p:sp>
          <p:nvSpPr>
            <p:cNvPr id="66610" name="AutoShape 160">
              <a:extLst>
                <a:ext uri="{FF2B5EF4-FFF2-40B4-BE49-F238E27FC236}">
                  <a16:creationId xmlns:a16="http://schemas.microsoft.com/office/drawing/2014/main" id="{8359B5CA-063B-E179-A036-CF68AA28B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9" y="3644"/>
              <a:ext cx="242" cy="136"/>
            </a:xfrm>
            <a:prstGeom prst="foldedCorner">
              <a:avLst>
                <a:gd name="adj" fmla="val 37602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afafaf</a:t>
              </a:r>
            </a:p>
          </p:txBody>
        </p:sp>
        <p:sp>
          <p:nvSpPr>
            <p:cNvPr id="66611" name="AutoShape 161">
              <a:extLst>
                <a:ext uri="{FF2B5EF4-FFF2-40B4-BE49-F238E27FC236}">
                  <a16:creationId xmlns:a16="http://schemas.microsoft.com/office/drawing/2014/main" id="{186DBBAB-3985-49D6-C21A-85FDB4954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9" y="3846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!!!!</a:t>
              </a:r>
            </a:p>
          </p:txBody>
        </p:sp>
        <p:sp>
          <p:nvSpPr>
            <p:cNvPr id="66612" name="AutoShape 162">
              <a:extLst>
                <a:ext uri="{FF2B5EF4-FFF2-40B4-BE49-F238E27FC236}">
                  <a16:creationId xmlns:a16="http://schemas.microsoft.com/office/drawing/2014/main" id="{C12FD4DF-2C2E-2848-82F7-1FB716349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2" y="3468"/>
              <a:ext cx="242" cy="136"/>
            </a:xfrm>
            <a:prstGeom prst="foldedCorner">
              <a:avLst>
                <a:gd name="adj" fmla="val 3594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fafafaf</a:t>
              </a:r>
            </a:p>
          </p:txBody>
        </p:sp>
        <p:sp>
          <p:nvSpPr>
            <p:cNvPr id="66613" name="AutoShape 163">
              <a:extLst>
                <a:ext uri="{FF2B5EF4-FFF2-40B4-BE49-F238E27FC236}">
                  <a16:creationId xmlns:a16="http://schemas.microsoft.com/office/drawing/2014/main" id="{2DD20582-0FC7-5298-CA0A-760E4F0C6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3645"/>
              <a:ext cx="242" cy="136"/>
            </a:xfrm>
            <a:prstGeom prst="foldedCorner">
              <a:avLst>
                <a:gd name="adj" fmla="val 39671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asdadsfadsf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adsf</a:t>
              </a:r>
            </a:p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ad</a:t>
              </a:r>
            </a:p>
          </p:txBody>
        </p:sp>
        <p:sp>
          <p:nvSpPr>
            <p:cNvPr id="66614" name="AutoShape 164">
              <a:extLst>
                <a:ext uri="{FF2B5EF4-FFF2-40B4-BE49-F238E27FC236}">
                  <a16:creationId xmlns:a16="http://schemas.microsoft.com/office/drawing/2014/main" id="{79DAF1C3-478F-36B2-7F13-095419CD7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6" y="3846"/>
              <a:ext cx="242" cy="136"/>
            </a:xfrm>
            <a:prstGeom prst="foldedCorner">
              <a:avLst>
                <a:gd name="adj" fmla="val 38019"/>
              </a:avLst>
            </a:prstGeom>
            <a:gradFill rotWithShape="0">
              <a:gsLst>
                <a:gs pos="0">
                  <a:srgbClr val="FFFFFF">
                    <a:alpha val="68999"/>
                  </a:srgbClr>
                </a:gs>
                <a:gs pos="100000">
                  <a:srgbClr val="E4E4E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de-DE" altLang="en-US" sz="400">
                  <a:solidFill>
                    <a:srgbClr val="FF020B"/>
                  </a:solidFill>
                  <a:latin typeface="Times" charset="0"/>
                </a:rPr>
                <a:t>afafafaf</a:t>
              </a:r>
            </a:p>
          </p:txBody>
        </p:sp>
        <p:grpSp>
          <p:nvGrpSpPr>
            <p:cNvPr id="66615" name="Group 180">
              <a:extLst>
                <a:ext uri="{FF2B5EF4-FFF2-40B4-BE49-F238E27FC236}">
                  <a16:creationId xmlns:a16="http://schemas.microsoft.com/office/drawing/2014/main" id="{6818E5A6-2411-D527-F818-5689F3B44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9" y="1888"/>
              <a:ext cx="391" cy="116"/>
              <a:chOff x="3385" y="2487"/>
              <a:chExt cx="1192" cy="355"/>
            </a:xfrm>
          </p:grpSpPr>
          <p:sp>
            <p:nvSpPr>
              <p:cNvPr id="66624" name="AutoShape 181">
                <a:extLst>
                  <a:ext uri="{FF2B5EF4-FFF2-40B4-BE49-F238E27FC236}">
                    <a16:creationId xmlns:a16="http://schemas.microsoft.com/office/drawing/2014/main" id="{4C9347F2-5302-5807-43A7-D41EECF62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25" name="Line 182">
                <a:extLst>
                  <a:ext uri="{FF2B5EF4-FFF2-40B4-BE49-F238E27FC236}">
                    <a16:creationId xmlns:a16="http://schemas.microsoft.com/office/drawing/2014/main" id="{D6B9B14D-1C25-6D2F-88C7-DFC8BD2C6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6" name="Line 183">
                <a:extLst>
                  <a:ext uri="{FF2B5EF4-FFF2-40B4-BE49-F238E27FC236}">
                    <a16:creationId xmlns:a16="http://schemas.microsoft.com/office/drawing/2014/main" id="{70A1C7F3-222B-4525-1808-196AC5004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616" name="Group 184">
              <a:extLst>
                <a:ext uri="{FF2B5EF4-FFF2-40B4-BE49-F238E27FC236}">
                  <a16:creationId xmlns:a16="http://schemas.microsoft.com/office/drawing/2014/main" id="{11453E05-74D1-79A8-A5E6-990FE09BD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2718"/>
              <a:ext cx="791" cy="234"/>
              <a:chOff x="3385" y="2487"/>
              <a:chExt cx="1192" cy="355"/>
            </a:xfrm>
          </p:grpSpPr>
          <p:sp>
            <p:nvSpPr>
              <p:cNvPr id="66621" name="AutoShape 185">
                <a:extLst>
                  <a:ext uri="{FF2B5EF4-FFF2-40B4-BE49-F238E27FC236}">
                    <a16:creationId xmlns:a16="http://schemas.microsoft.com/office/drawing/2014/main" id="{8044F265-897B-4A66-913F-075A9C4BD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2487"/>
                <a:ext cx="1192" cy="355"/>
              </a:xfrm>
              <a:prstGeom prst="parallelogram">
                <a:avLst>
                  <a:gd name="adj" fmla="val 83944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22" name="Line 186">
                <a:extLst>
                  <a:ext uri="{FF2B5EF4-FFF2-40B4-BE49-F238E27FC236}">
                    <a16:creationId xmlns:a16="http://schemas.microsoft.com/office/drawing/2014/main" id="{43D17A10-2970-2FE2-E8B8-432A21180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2653"/>
                <a:ext cx="8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3" name="Line 187">
                <a:extLst>
                  <a:ext uri="{FF2B5EF4-FFF2-40B4-BE49-F238E27FC236}">
                    <a16:creationId xmlns:a16="http://schemas.microsoft.com/office/drawing/2014/main" id="{B9075573-0908-283F-AB98-F4DEE41E4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492"/>
                <a:ext cx="288" cy="3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17" name="Line 188">
              <a:extLst>
                <a:ext uri="{FF2B5EF4-FFF2-40B4-BE49-F238E27FC236}">
                  <a16:creationId xmlns:a16="http://schemas.microsoft.com/office/drawing/2014/main" id="{B920B145-49EA-DD47-597F-D17121970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" y="1086"/>
              <a:ext cx="606" cy="28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8" name="Line 189">
              <a:extLst>
                <a:ext uri="{FF2B5EF4-FFF2-40B4-BE49-F238E27FC236}">
                  <a16:creationId xmlns:a16="http://schemas.microsoft.com/office/drawing/2014/main" id="{7F9789D8-EE6A-A18D-18BE-43E6B7AE6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6" y="1096"/>
              <a:ext cx="301" cy="2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19" name="Line 190">
              <a:extLst>
                <a:ext uri="{FF2B5EF4-FFF2-40B4-BE49-F238E27FC236}">
                  <a16:creationId xmlns:a16="http://schemas.microsoft.com/office/drawing/2014/main" id="{76DE6F54-F1B9-1FEA-2B13-B234B4BBB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" y="1096"/>
              <a:ext cx="299" cy="2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20" name="Line 191">
              <a:extLst>
                <a:ext uri="{FF2B5EF4-FFF2-40B4-BE49-F238E27FC236}">
                  <a16:creationId xmlns:a16="http://schemas.microsoft.com/office/drawing/2014/main" id="{F668EA57-EF1B-32AA-A81D-CBAA14CC4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" y="1100"/>
              <a:ext cx="589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907" name="AutoShape 203">
            <a:extLst>
              <a:ext uri="{FF2B5EF4-FFF2-40B4-BE49-F238E27FC236}">
                <a16:creationId xmlns:a16="http://schemas.microsoft.com/office/drawing/2014/main" id="{8DFE244A-F351-3ACD-6F4D-E442E87A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148013"/>
            <a:ext cx="579438" cy="165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solidFill>
                  <a:srgbClr val="FFFFFF"/>
                </a:solidFill>
                <a:latin typeface="Times" charset="0"/>
              </a:rPr>
              <a:t>symbolic</a:t>
            </a:r>
            <a:endParaRPr lang="de-DE" altLang="en-US"/>
          </a:p>
        </p:txBody>
      </p:sp>
      <p:sp>
        <p:nvSpPr>
          <p:cNvPr id="968908" name="AutoShape 204">
            <a:extLst>
              <a:ext uri="{FF2B5EF4-FFF2-40B4-BE49-F238E27FC236}">
                <a16:creationId xmlns:a16="http://schemas.microsoft.com/office/drawing/2014/main" id="{1DFE5F5B-0D63-B410-A2A6-98E01A43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2925763"/>
            <a:ext cx="731838" cy="131762"/>
          </a:xfrm>
          <a:prstGeom prst="roundRect">
            <a:avLst>
              <a:gd name="adj" fmla="val 16667"/>
            </a:avLst>
          </a:prstGeom>
          <a:solidFill>
            <a:srgbClr val="FF020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latin typeface="Times" charset="0"/>
              </a:rPr>
              <a:t>psychological</a:t>
            </a:r>
            <a:endParaRPr lang="de-DE" altLang="en-US"/>
          </a:p>
        </p:txBody>
      </p:sp>
      <p:sp>
        <p:nvSpPr>
          <p:cNvPr id="968909" name="AutoShape 205">
            <a:extLst>
              <a:ext uri="{FF2B5EF4-FFF2-40B4-BE49-F238E27FC236}">
                <a16:creationId xmlns:a16="http://schemas.microsoft.com/office/drawing/2014/main" id="{A5B1DCFA-E41D-C245-C54F-99B8E636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3022600"/>
            <a:ext cx="579437" cy="122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en-US" sz="1000">
                <a:solidFill>
                  <a:srgbClr val="FFFF00"/>
                </a:solidFill>
                <a:latin typeface="Times" charset="0"/>
              </a:rPr>
              <a:t>physical</a:t>
            </a:r>
            <a:endParaRPr lang="de-DE" altLang="en-US"/>
          </a:p>
        </p:txBody>
      </p:sp>
      <p:grpSp>
        <p:nvGrpSpPr>
          <p:cNvPr id="14" name="Group 226">
            <a:extLst>
              <a:ext uri="{FF2B5EF4-FFF2-40B4-BE49-F238E27FC236}">
                <a16:creationId xmlns:a16="http://schemas.microsoft.com/office/drawing/2014/main" id="{2D4618DE-5AAC-E656-1DB8-5DF2240D0A18}"/>
              </a:ext>
            </a:extLst>
          </p:cNvPr>
          <p:cNvGrpSpPr>
            <a:grpSpLocks/>
          </p:cNvGrpSpPr>
          <p:nvPr/>
        </p:nvGrpSpPr>
        <p:grpSpPr bwMode="auto">
          <a:xfrm>
            <a:off x="7783513" y="876300"/>
            <a:ext cx="1001712" cy="838200"/>
            <a:chOff x="4903" y="552"/>
            <a:chExt cx="631" cy="528"/>
          </a:xfrm>
        </p:grpSpPr>
        <p:sp>
          <p:nvSpPr>
            <p:cNvPr id="968870" name="AutoShape 166">
              <a:extLst>
                <a:ext uri="{FF2B5EF4-FFF2-40B4-BE49-F238E27FC236}">
                  <a16:creationId xmlns:a16="http://schemas.microsoft.com/office/drawing/2014/main" id="{087105B2-23B5-B844-AFD5-591F8F1B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699"/>
              <a:ext cx="631" cy="381"/>
            </a:xfrm>
            <a:prstGeom prst="bevel">
              <a:avLst>
                <a:gd name="adj" fmla="val 941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endParaRPr>
            </a:p>
          </p:txBody>
        </p:sp>
        <p:pic>
          <p:nvPicPr>
            <p:cNvPr id="66599" name="Picture 197" descr="&#10;bild21.GIF                                                     00000816MaMuTh                         B652C206:">
              <a:extLst>
                <a:ext uri="{FF2B5EF4-FFF2-40B4-BE49-F238E27FC236}">
                  <a16:creationId xmlns:a16="http://schemas.microsoft.com/office/drawing/2014/main" id="{1DFB9136-7841-37D6-ADF0-1A2A39E19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" y="743"/>
              <a:ext cx="41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8914" name="Text Box 210">
              <a:extLst>
                <a:ext uri="{FF2B5EF4-FFF2-40B4-BE49-F238E27FC236}">
                  <a16:creationId xmlns:a16="http://schemas.microsoft.com/office/drawing/2014/main" id="{A54B516F-BBF8-CD22-817B-C4B642F36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0" y="552"/>
              <a:ext cx="4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Aesthesis</a:t>
              </a:r>
              <a:endParaRPr lang="de-CH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grpSp>
        <p:nvGrpSpPr>
          <p:cNvPr id="15" name="Group 227">
            <a:extLst>
              <a:ext uri="{FF2B5EF4-FFF2-40B4-BE49-F238E27FC236}">
                <a16:creationId xmlns:a16="http://schemas.microsoft.com/office/drawing/2014/main" id="{2B3B0CB8-0F22-8F1B-3A6A-09B0F9B0312C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876300"/>
            <a:ext cx="1274763" cy="838200"/>
            <a:chOff x="3070" y="552"/>
            <a:chExt cx="803" cy="528"/>
          </a:xfrm>
        </p:grpSpPr>
        <p:sp>
          <p:nvSpPr>
            <p:cNvPr id="968828" name="AutoShape 124">
              <a:extLst>
                <a:ext uri="{FF2B5EF4-FFF2-40B4-BE49-F238E27FC236}">
                  <a16:creationId xmlns:a16="http://schemas.microsoft.com/office/drawing/2014/main" id="{ABC267A9-36BD-9936-48E0-BFA3EBB92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699"/>
              <a:ext cx="631" cy="381"/>
            </a:xfrm>
            <a:prstGeom prst="bevel">
              <a:avLst>
                <a:gd name="adj" fmla="val 941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6E6E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sz="100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+mn-ea"/>
              </a:endParaRPr>
            </a:p>
          </p:txBody>
        </p:sp>
        <p:grpSp>
          <p:nvGrpSpPr>
            <p:cNvPr id="66595" name="Group 225">
              <a:extLst>
                <a:ext uri="{FF2B5EF4-FFF2-40B4-BE49-F238E27FC236}">
                  <a16:creationId xmlns:a16="http://schemas.microsoft.com/office/drawing/2014/main" id="{D09714DA-0998-E862-5F1D-0FE25EEA5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" y="552"/>
              <a:ext cx="803" cy="465"/>
              <a:chOff x="3070" y="552"/>
              <a:chExt cx="803" cy="465"/>
            </a:xfrm>
          </p:grpSpPr>
          <p:pic>
            <p:nvPicPr>
              <p:cNvPr id="66596" name="Picture 202" descr="physical.jpg                                                   00005ACAusr                            B5C1E224:">
                <a:extLst>
                  <a:ext uri="{FF2B5EF4-FFF2-40B4-BE49-F238E27FC236}">
                    <a16:creationId xmlns:a16="http://schemas.microsoft.com/office/drawing/2014/main" id="{4224B084-09E1-CD7B-895E-E5CC9DF36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6483" b="52147"/>
              <a:stretch>
                <a:fillRect/>
              </a:stretch>
            </p:blipFill>
            <p:spPr bwMode="auto">
              <a:xfrm>
                <a:off x="3258" y="762"/>
                <a:ext cx="50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8916" name="Text Box 212">
                <a:extLst>
                  <a:ext uri="{FF2B5EF4-FFF2-40B4-BE49-F238E27FC236}">
                    <a16:creationId xmlns:a16="http://schemas.microsoft.com/office/drawing/2014/main" id="{4F1F9B25-CE87-FA98-28F8-F78BE918F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0" y="552"/>
                <a:ext cx="80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r>
                  <a:rPr lang="de-CH" altLang="en-US" sz="12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</a:rPr>
                  <a:t>    Neutral Niveau</a:t>
                </a:r>
                <a:endPara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Symbol" charset="2"/>
                </a:endParaRPr>
              </a:p>
            </p:txBody>
          </p:sp>
        </p:grpSp>
      </p:grpSp>
      <p:grpSp>
        <p:nvGrpSpPr>
          <p:cNvPr id="17" name="Group 224">
            <a:extLst>
              <a:ext uri="{FF2B5EF4-FFF2-40B4-BE49-F238E27FC236}">
                <a16:creationId xmlns:a16="http://schemas.microsoft.com/office/drawing/2014/main" id="{83566A00-37C7-558D-CAD5-2D7781FB382E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876300"/>
            <a:ext cx="1001712" cy="838200"/>
            <a:chOff x="1479" y="552"/>
            <a:chExt cx="631" cy="528"/>
          </a:xfrm>
        </p:grpSpPr>
        <p:grpSp>
          <p:nvGrpSpPr>
            <p:cNvPr id="66578" name="Group 50">
              <a:extLst>
                <a:ext uri="{FF2B5EF4-FFF2-40B4-BE49-F238E27FC236}">
                  <a16:creationId xmlns:a16="http://schemas.microsoft.com/office/drawing/2014/main" id="{AFE834A0-3417-5E71-C2C5-E9FF0B2F5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9" y="666"/>
              <a:ext cx="631" cy="414"/>
              <a:chOff x="5048" y="1605"/>
              <a:chExt cx="631" cy="414"/>
            </a:xfrm>
          </p:grpSpPr>
          <p:sp>
            <p:nvSpPr>
              <p:cNvPr id="968755" name="AutoShape 51">
                <a:extLst>
                  <a:ext uri="{FF2B5EF4-FFF2-40B4-BE49-F238E27FC236}">
                    <a16:creationId xmlns:a16="http://schemas.microsoft.com/office/drawing/2014/main" id="{938ABCB5-3EF2-A180-59F3-45ACBA069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1638"/>
                <a:ext cx="631" cy="381"/>
              </a:xfrm>
              <a:prstGeom prst="bevel">
                <a:avLst>
                  <a:gd name="adj" fmla="val 9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6E6E6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de-DE" sz="1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  <a:ea typeface="+mn-ea"/>
                </a:endParaRPr>
              </a:p>
            </p:txBody>
          </p:sp>
          <p:sp>
            <p:nvSpPr>
              <p:cNvPr id="968756" name="Text Box 52">
                <a:extLst>
                  <a:ext uri="{FF2B5EF4-FFF2-40B4-BE49-F238E27FC236}">
                    <a16:creationId xmlns:a16="http://schemas.microsoft.com/office/drawing/2014/main" id="{0990A836-7A7B-BA3D-03DA-D576B89F8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9" y="1605"/>
                <a:ext cx="203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7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CSI</a:t>
                </a:r>
              </a:p>
            </p:txBody>
          </p:sp>
          <p:grpSp>
            <p:nvGrpSpPr>
              <p:cNvPr id="66582" name="Group 53">
                <a:extLst>
                  <a:ext uri="{FF2B5EF4-FFF2-40B4-BE49-F238E27FC236}">
                    <a16:creationId xmlns:a16="http://schemas.microsoft.com/office/drawing/2014/main" id="{CB0A25A9-9271-412C-516D-1B6A3A6DE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8" y="1706"/>
                <a:ext cx="460" cy="259"/>
                <a:chOff x="897" y="998"/>
                <a:chExt cx="2022" cy="1136"/>
              </a:xfrm>
            </p:grpSpPr>
            <p:pic>
              <p:nvPicPr>
                <p:cNvPr id="66583" name="Picture 54" descr="&#9;gould.JPG                                                      00005ACAusr                            B5C1E224:">
                  <a:extLst>
                    <a:ext uri="{FF2B5EF4-FFF2-40B4-BE49-F238E27FC236}">
                      <a16:creationId xmlns:a16="http://schemas.microsoft.com/office/drawing/2014/main" id="{547125FB-880D-EE7A-BBE8-7D6968E55D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5" y="1033"/>
                  <a:ext cx="521" cy="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584" name="Picture 55" descr="beehans.JPG      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541B0105-F7AE-4C0C-E3B0-1176205EED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1" y="1109"/>
                  <a:ext cx="599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585" name="Picture 56" descr="beethoven_x10.jpg                                              00001A1Cusr                            B5C1E224:">
                  <a:extLst>
                    <a:ext uri="{FF2B5EF4-FFF2-40B4-BE49-F238E27FC236}">
                      <a16:creationId xmlns:a16="http://schemas.microsoft.com/office/drawing/2014/main" id="{54F5454E-6A44-F651-FE91-87E11BCD42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4" y="998"/>
                  <a:ext cx="461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586" name="AutoShape 57">
                  <a:extLst>
                    <a:ext uri="{FF2B5EF4-FFF2-40B4-BE49-F238E27FC236}">
                      <a16:creationId xmlns:a16="http://schemas.microsoft.com/office/drawing/2014/main" id="{B079A58D-865E-66B7-6706-8CB5D2D65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897" y="2084"/>
                  <a:ext cx="2022" cy="50"/>
                </a:xfrm>
                <a:prstGeom prst="rightArrow">
                  <a:avLst>
                    <a:gd name="adj1" fmla="val 49093"/>
                    <a:gd name="adj2" fmla="val 591809"/>
                  </a:avLst>
                </a:pr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587" name="AutoShape 58">
                  <a:extLst>
                    <a:ext uri="{FF2B5EF4-FFF2-40B4-BE49-F238E27FC236}">
                      <a16:creationId xmlns:a16="http://schemas.microsoft.com/office/drawing/2014/main" id="{5CDF9F88-1F06-7E6E-94A7-E80B5298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2529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588" name="AutoShape 59">
                  <a:extLst>
                    <a:ext uri="{FF2B5EF4-FFF2-40B4-BE49-F238E27FC236}">
                      <a16:creationId xmlns:a16="http://schemas.microsoft.com/office/drawing/2014/main" id="{6A287EBF-D370-65CB-5212-15368C986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896" y="2080"/>
                  <a:ext cx="53" cy="56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589" name="AutoShape 60">
                  <a:extLst>
                    <a:ext uri="{FF2B5EF4-FFF2-40B4-BE49-F238E27FC236}">
                      <a16:creationId xmlns:a16="http://schemas.microsoft.com/office/drawing/2014/main" id="{1F25A246-9D06-B809-C05C-674DED39B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1316" y="2079"/>
                  <a:ext cx="53" cy="57"/>
                </a:xfrm>
                <a:prstGeom prst="flowChartProcess">
                  <a:avLst/>
                </a:prstGeom>
                <a:gradFill rotWithShape="0">
                  <a:gsLst>
                    <a:gs pos="0">
                      <a:srgbClr val="7618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Math1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66590" name="Group 61">
                  <a:extLst>
                    <a:ext uri="{FF2B5EF4-FFF2-40B4-BE49-F238E27FC236}">
                      <a16:creationId xmlns:a16="http://schemas.microsoft.com/office/drawing/2014/main" id="{500AD260-9E65-0EAE-3D1E-7F416B3214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1" y="1503"/>
                  <a:ext cx="1766" cy="541"/>
                  <a:chOff x="1061" y="1503"/>
                  <a:chExt cx="1766" cy="541"/>
                </a:xfrm>
              </p:grpSpPr>
              <p:sp>
                <p:nvSpPr>
                  <p:cNvPr id="66591" name="AutoShape 62">
                    <a:extLst>
                      <a:ext uri="{FF2B5EF4-FFF2-40B4-BE49-F238E27FC236}">
                        <a16:creationId xmlns:a16="http://schemas.microsoft.com/office/drawing/2014/main" id="{201E860C-2F65-AC7B-F8B5-3BCD9FD56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304" y="1504"/>
                    <a:ext cx="523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6592" name="AutoShape 63">
                    <a:extLst>
                      <a:ext uri="{FF2B5EF4-FFF2-40B4-BE49-F238E27FC236}">
                        <a16:creationId xmlns:a16="http://schemas.microsoft.com/office/drawing/2014/main" id="{83CE8E27-EB1C-6B81-BDA0-94BAC55751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723" y="1511"/>
                    <a:ext cx="438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6593" name="AutoShape 64">
                    <a:extLst>
                      <a:ext uri="{FF2B5EF4-FFF2-40B4-BE49-F238E27FC236}">
                        <a16:creationId xmlns:a16="http://schemas.microsoft.com/office/drawing/2014/main" id="{0938A89F-AC23-AA98-D160-218EAC269A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061" y="1503"/>
                    <a:ext cx="552" cy="533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sp>
          <p:nvSpPr>
            <p:cNvPr id="968918" name="Text Box 214">
              <a:extLst>
                <a:ext uri="{FF2B5EF4-FFF2-40B4-BE49-F238E27FC236}">
                  <a16:creationId xmlns:a16="http://schemas.microsoft.com/office/drawing/2014/main" id="{CC3EE400-4C1B-B55D-0F2D-C7F819BCD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552"/>
              <a:ext cx="3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Poiesis</a:t>
              </a:r>
              <a:endParaRPr lang="de-CH" alt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</a:endParaRPr>
            </a:p>
          </p:txBody>
        </p:sp>
      </p:grpSp>
      <p:sp>
        <p:nvSpPr>
          <p:cNvPr id="968919" name="AutoShape 215">
            <a:extLst>
              <a:ext uri="{FF2B5EF4-FFF2-40B4-BE49-F238E27FC236}">
                <a16:creationId xmlns:a16="http://schemas.microsoft.com/office/drawing/2014/main" id="{7BCFED87-AB20-D52C-D4C9-C99793F8B2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34100" y="1327150"/>
            <a:ext cx="1543050" cy="146050"/>
          </a:xfrm>
          <a:prstGeom prst="rightArrow">
            <a:avLst>
              <a:gd name="adj1" fmla="val 34657"/>
              <a:gd name="adj2" fmla="val 154908"/>
            </a:avLst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68920" name="Rectangle 216">
            <a:extLst>
              <a:ext uri="{FF2B5EF4-FFF2-40B4-BE49-F238E27FC236}">
                <a16:creationId xmlns:a16="http://schemas.microsoft.com/office/drawing/2014/main" id="{F18DE030-0078-E28B-8441-E22959DD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3222625"/>
            <a:ext cx="2693987" cy="3322638"/>
          </a:xfrm>
          <a:prstGeom prst="rect">
            <a:avLst/>
          </a:prstGeom>
          <a:gradFill rotWithShape="0">
            <a:gsLst>
              <a:gs pos="0">
                <a:schemeClr val="bg1">
                  <a:alpha val="7001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1" name="Group 220">
            <a:extLst>
              <a:ext uri="{FF2B5EF4-FFF2-40B4-BE49-F238E27FC236}">
                <a16:creationId xmlns:a16="http://schemas.microsoft.com/office/drawing/2014/main" id="{28110EF2-D881-51B1-049F-282AEEDCB13F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1328738"/>
            <a:ext cx="1543050" cy="633412"/>
            <a:chOff x="2155" y="837"/>
            <a:chExt cx="972" cy="399"/>
          </a:xfrm>
        </p:grpSpPr>
        <p:sp>
          <p:nvSpPr>
            <p:cNvPr id="66576" name="AutoShape 208">
              <a:extLst>
                <a:ext uri="{FF2B5EF4-FFF2-40B4-BE49-F238E27FC236}">
                  <a16:creationId xmlns:a16="http://schemas.microsoft.com/office/drawing/2014/main" id="{516A3B48-3755-12BD-0555-62568120EE8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5" y="837"/>
              <a:ext cx="972" cy="92"/>
            </a:xfrm>
            <a:prstGeom prst="rightArrow">
              <a:avLst>
                <a:gd name="adj1" fmla="val 34657"/>
                <a:gd name="adj2" fmla="val 154908"/>
              </a:avLst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8923" name="Text Box 219">
              <a:extLst>
                <a:ext uri="{FF2B5EF4-FFF2-40B4-BE49-F238E27FC236}">
                  <a16:creationId xmlns:a16="http://schemas.microsoft.com/office/drawing/2014/main" id="{5F367CB3-7E3C-91B0-D3B6-88080C5B6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" y="871"/>
              <a:ext cx="3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CH" alt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ea typeface="Osaka" charset="0"/>
                  <a:sym typeface="Symbol" charset="2"/>
                </a:rPr>
                <a:t></a:t>
              </a:r>
              <a:endParaRPr lang="de-DE" altLang="en-US">
                <a:effectLst>
                  <a:outerShdw blurRad="38100" dist="38100" dir="2700000" algn="tl">
                    <a:srgbClr val="FFFFFF"/>
                  </a:outerShdw>
                </a:effectLst>
                <a:ea typeface="Osaka" charset="0"/>
              </a:endParaRPr>
            </a:p>
          </p:txBody>
        </p:sp>
      </p:grpSp>
      <p:sp>
        <p:nvSpPr>
          <p:cNvPr id="968921" name="AutoShape 217">
            <a:extLst>
              <a:ext uri="{FF2B5EF4-FFF2-40B4-BE49-F238E27FC236}">
                <a16:creationId xmlns:a16="http://schemas.microsoft.com/office/drawing/2014/main" id="{E3F49EC5-9BA1-1B80-436B-82CD3FC6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3698875"/>
            <a:ext cx="6140450" cy="1687513"/>
          </a:xfrm>
          <a:prstGeom prst="curvedDownArrow">
            <a:avLst>
              <a:gd name="adj1" fmla="val 23079"/>
              <a:gd name="adj2" fmla="val 95854"/>
              <a:gd name="adj3" fmla="val 33333"/>
            </a:avLst>
          </a:prstGeom>
          <a:gradFill rotWithShape="0">
            <a:gsLst>
              <a:gs pos="0">
                <a:schemeClr val="tx1">
                  <a:alpha val="36000"/>
                </a:schemeClr>
              </a:gs>
              <a:gs pos="100000">
                <a:srgbClr val="FF020B">
                  <a:alpha val="42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 algn="ctr">
              <a:defRPr/>
            </a:pPr>
            <a:r>
              <a:rPr lang="de-DE" altLang="en-US" sz="1800" b="1">
                <a:solidFill>
                  <a:srgbClr val="FF020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HOW?</a:t>
            </a:r>
            <a:endParaRPr lang="de-DE" altLang="en-US" sz="18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6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6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6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6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95" grpId="0" build="p" autoUpdateAnimBg="0"/>
      <p:bldP spid="968907" grpId="0" animBg="1" autoUpdateAnimBg="0"/>
      <p:bldP spid="968908" grpId="0" animBg="1" autoUpdateAnimBg="0"/>
      <p:bldP spid="968909" grpId="0" animBg="1" autoUpdateAnimBg="0"/>
      <p:bldP spid="968919" grpId="0" animBg="1"/>
      <p:bldP spid="968920" grpId="0" animBg="1"/>
      <p:bldP spid="96892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D0D6D6-EF33-2C39-754D-99CCD23C773E}"/>
              </a:ext>
            </a:extLst>
          </p:cNvPr>
          <p:cNvGrpSpPr>
            <a:grpSpLocks/>
          </p:cNvGrpSpPr>
          <p:nvPr/>
        </p:nvGrpSpPr>
        <p:grpSpPr bwMode="auto">
          <a:xfrm>
            <a:off x="3017838" y="1408113"/>
            <a:ext cx="4645025" cy="4159250"/>
            <a:chOff x="2358" y="1240"/>
            <a:chExt cx="2256" cy="2020"/>
          </a:xfrm>
        </p:grpSpPr>
        <p:sp>
          <p:nvSpPr>
            <p:cNvPr id="8259" name="Line 3">
              <a:extLst>
                <a:ext uri="{FF2B5EF4-FFF2-40B4-BE49-F238E27FC236}">
                  <a16:creationId xmlns:a16="http://schemas.microsoft.com/office/drawing/2014/main" id="{95A3952C-5EEA-26A5-9FC5-6EDCB0580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640"/>
              <a:ext cx="684" cy="6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Line 4">
              <a:extLst>
                <a:ext uri="{FF2B5EF4-FFF2-40B4-BE49-F238E27FC236}">
                  <a16:creationId xmlns:a16="http://schemas.microsoft.com/office/drawing/2014/main" id="{02B00F61-2F65-838B-EEE6-F1DE21748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1240"/>
              <a:ext cx="364" cy="6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Line 5">
              <a:extLst>
                <a:ext uri="{FF2B5EF4-FFF2-40B4-BE49-F238E27FC236}">
                  <a16:creationId xmlns:a16="http://schemas.microsoft.com/office/drawing/2014/main" id="{D5B0A7C3-A681-2CEA-3B18-B1C1D5595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2" y="2640"/>
              <a:ext cx="424" cy="6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Line 6">
              <a:extLst>
                <a:ext uri="{FF2B5EF4-FFF2-40B4-BE49-F238E27FC236}">
                  <a16:creationId xmlns:a16="http://schemas.microsoft.com/office/drawing/2014/main" id="{EB1BF31C-2E0A-FFA6-CD41-22A1208C8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2456"/>
              <a:ext cx="752" cy="2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Line 7">
              <a:extLst>
                <a:ext uri="{FF2B5EF4-FFF2-40B4-BE49-F238E27FC236}">
                  <a16:creationId xmlns:a16="http://schemas.microsoft.com/office/drawing/2014/main" id="{19B781ED-4A2D-B467-28BF-66366A84E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8" y="1240"/>
              <a:ext cx="756" cy="6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Line 8">
              <a:extLst>
                <a:ext uri="{FF2B5EF4-FFF2-40B4-BE49-F238E27FC236}">
                  <a16:creationId xmlns:a16="http://schemas.microsoft.com/office/drawing/2014/main" id="{7AAA7D6C-C4DC-3E23-49FF-22EDCBA9E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1742"/>
              <a:ext cx="684" cy="35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Line 9">
              <a:extLst>
                <a:ext uri="{FF2B5EF4-FFF2-40B4-BE49-F238E27FC236}">
                  <a16:creationId xmlns:a16="http://schemas.microsoft.com/office/drawing/2014/main" id="{738059A8-271C-CBEA-3859-A2E26FF9F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" y="1748"/>
              <a:ext cx="440" cy="3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6490" name="Text Box 10">
            <a:extLst>
              <a:ext uri="{FF2B5EF4-FFF2-40B4-BE49-F238E27FC236}">
                <a16:creationId xmlns:a16="http://schemas.microsoft.com/office/drawing/2014/main" id="{3BA95D55-607F-0806-ADEF-618694B1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538163"/>
            <a:ext cx="344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 Oniontology of Music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62CE86A0-6FAB-BBE9-3DCC-601885EEE253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2798763"/>
            <a:ext cx="2705100" cy="2547937"/>
            <a:chOff x="2787" y="1757"/>
            <a:chExt cx="1704" cy="1605"/>
          </a:xfrm>
        </p:grpSpPr>
        <p:grpSp>
          <p:nvGrpSpPr>
            <p:cNvPr id="8213" name="Group 12">
              <a:extLst>
                <a:ext uri="{FF2B5EF4-FFF2-40B4-BE49-F238E27FC236}">
                  <a16:creationId xmlns:a16="http://schemas.microsoft.com/office/drawing/2014/main" id="{1C988680-DD5E-9395-D790-50F3F38C33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1757"/>
              <a:ext cx="1058" cy="945"/>
              <a:chOff x="4361" y="1137"/>
              <a:chExt cx="1058" cy="945"/>
            </a:xfrm>
          </p:grpSpPr>
          <p:sp>
            <p:nvSpPr>
              <p:cNvPr id="8257" name="AutoShape 13">
                <a:extLst>
                  <a:ext uri="{FF2B5EF4-FFF2-40B4-BE49-F238E27FC236}">
                    <a16:creationId xmlns:a16="http://schemas.microsoft.com/office/drawing/2014/main" id="{9EFD71D0-8677-499F-29A2-F7C2FE653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137"/>
                <a:ext cx="1058" cy="945"/>
              </a:xfrm>
              <a:prstGeom prst="cube">
                <a:avLst>
                  <a:gd name="adj" fmla="val 25000"/>
                </a:avLst>
              </a:prstGeom>
              <a:solidFill>
                <a:srgbClr val="FFFE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494" name="Text Box 14">
                <a:extLst>
                  <a:ext uri="{FF2B5EF4-FFF2-40B4-BE49-F238E27FC236}">
                    <a16:creationId xmlns:a16="http://schemas.microsoft.com/office/drawing/2014/main" id="{B37B18F8-B02D-5AB8-CBDE-5305E13A4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2" y="1787"/>
                <a:ext cx="5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Facts</a:t>
                </a:r>
              </a:p>
            </p:txBody>
          </p:sp>
        </p:grpSp>
        <p:grpSp>
          <p:nvGrpSpPr>
            <p:cNvPr id="8214" name="Group 15">
              <a:extLst>
                <a:ext uri="{FF2B5EF4-FFF2-40B4-BE49-F238E27FC236}">
                  <a16:creationId xmlns:a16="http://schemas.microsoft.com/office/drawing/2014/main" id="{70D52A3F-B0DC-FB3A-2C4A-6D5470EE6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9" y="2699"/>
              <a:ext cx="882" cy="663"/>
              <a:chOff x="4157" y="2303"/>
              <a:chExt cx="1625" cy="1219"/>
            </a:xfrm>
          </p:grpSpPr>
          <p:pic>
            <p:nvPicPr>
              <p:cNvPr id="916496" name="Picture 16">
                <a:extLst>
                  <a:ext uri="{FF2B5EF4-FFF2-40B4-BE49-F238E27FC236}">
                    <a16:creationId xmlns:a16="http://schemas.microsoft.com/office/drawing/2014/main" id="{38A78EF4-079C-C0A1-B358-18754497D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50934" t="4158" r="25166" b="60594"/>
              <a:stretch>
                <a:fillRect/>
              </a:stretch>
            </p:blipFill>
            <p:spPr bwMode="auto">
              <a:xfrm>
                <a:off x="4157" y="2303"/>
                <a:ext cx="1596" cy="1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2700000" algn="ctr" rotWithShape="0">
                  <a:srgbClr val="000000">
                    <a:alpha val="74997"/>
                  </a:srgbClr>
                </a:outerShdw>
              </a:effectLst>
            </p:spPr>
          </p:pic>
          <p:grpSp>
            <p:nvGrpSpPr>
              <p:cNvPr id="8216" name="Group 17">
                <a:extLst>
                  <a:ext uri="{FF2B5EF4-FFF2-40B4-BE49-F238E27FC236}">
                    <a16:creationId xmlns:a16="http://schemas.microsoft.com/office/drawing/2014/main" id="{7D477C3C-5D82-9EC0-9066-F33A5658E6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49" y="2680"/>
                <a:ext cx="933" cy="842"/>
                <a:chOff x="5031" y="3563"/>
                <a:chExt cx="875" cy="792"/>
              </a:xfrm>
            </p:grpSpPr>
            <p:sp>
              <p:nvSpPr>
                <p:cNvPr id="8217" name="Freeform 18">
                  <a:extLst>
                    <a:ext uri="{FF2B5EF4-FFF2-40B4-BE49-F238E27FC236}">
                      <a16:creationId xmlns:a16="http://schemas.microsoft.com/office/drawing/2014/main" id="{349F6AB4-8FA2-CE67-4652-BC37D1CF6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" y="3880"/>
                  <a:ext cx="254" cy="175"/>
                </a:xfrm>
                <a:custGeom>
                  <a:avLst/>
                  <a:gdLst>
                    <a:gd name="T0" fmla="*/ 0 w 1814"/>
                    <a:gd name="T1" fmla="*/ 0 h 1251"/>
                    <a:gd name="T2" fmla="*/ 0 w 1814"/>
                    <a:gd name="T3" fmla="*/ 0 h 1251"/>
                    <a:gd name="T4" fmla="*/ 0 w 1814"/>
                    <a:gd name="T5" fmla="*/ 0 h 1251"/>
                    <a:gd name="T6" fmla="*/ 0 w 1814"/>
                    <a:gd name="T7" fmla="*/ 0 h 1251"/>
                    <a:gd name="T8" fmla="*/ 0 w 1814"/>
                    <a:gd name="T9" fmla="*/ 0 h 1251"/>
                    <a:gd name="T10" fmla="*/ 0 w 1814"/>
                    <a:gd name="T11" fmla="*/ 0 h 1251"/>
                    <a:gd name="T12" fmla="*/ 0 w 1814"/>
                    <a:gd name="T13" fmla="*/ 0 h 1251"/>
                    <a:gd name="T14" fmla="*/ 0 w 1814"/>
                    <a:gd name="T15" fmla="*/ 0 h 1251"/>
                    <a:gd name="T16" fmla="*/ 0 w 1814"/>
                    <a:gd name="T17" fmla="*/ 0 h 1251"/>
                    <a:gd name="T18" fmla="*/ 0 w 1814"/>
                    <a:gd name="T19" fmla="*/ 0 h 1251"/>
                    <a:gd name="T20" fmla="*/ 0 w 1814"/>
                    <a:gd name="T21" fmla="*/ 0 h 1251"/>
                    <a:gd name="T22" fmla="*/ 0 w 1814"/>
                    <a:gd name="T23" fmla="*/ 0 h 1251"/>
                    <a:gd name="T24" fmla="*/ 0 w 1814"/>
                    <a:gd name="T25" fmla="*/ 0 h 1251"/>
                    <a:gd name="T26" fmla="*/ 0 w 1814"/>
                    <a:gd name="T27" fmla="*/ 0 h 1251"/>
                    <a:gd name="T28" fmla="*/ 0 w 1814"/>
                    <a:gd name="T29" fmla="*/ 0 h 1251"/>
                    <a:gd name="T30" fmla="*/ 0 w 1814"/>
                    <a:gd name="T31" fmla="*/ 0 h 1251"/>
                    <a:gd name="T32" fmla="*/ 0 w 1814"/>
                    <a:gd name="T33" fmla="*/ 0 h 12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14"/>
                    <a:gd name="T52" fmla="*/ 0 h 1251"/>
                    <a:gd name="T53" fmla="*/ 1814 w 1814"/>
                    <a:gd name="T54" fmla="*/ 1251 h 12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14" h="1251">
                      <a:moveTo>
                        <a:pt x="935" y="0"/>
                      </a:moveTo>
                      <a:lnTo>
                        <a:pt x="737" y="261"/>
                      </a:lnTo>
                      <a:lnTo>
                        <a:pt x="531" y="427"/>
                      </a:lnTo>
                      <a:lnTo>
                        <a:pt x="206" y="609"/>
                      </a:lnTo>
                      <a:lnTo>
                        <a:pt x="0" y="657"/>
                      </a:lnTo>
                      <a:lnTo>
                        <a:pt x="95" y="831"/>
                      </a:lnTo>
                      <a:lnTo>
                        <a:pt x="246" y="966"/>
                      </a:lnTo>
                      <a:lnTo>
                        <a:pt x="507" y="1108"/>
                      </a:lnTo>
                      <a:lnTo>
                        <a:pt x="816" y="1211"/>
                      </a:lnTo>
                      <a:lnTo>
                        <a:pt x="1196" y="1251"/>
                      </a:lnTo>
                      <a:lnTo>
                        <a:pt x="1743" y="1196"/>
                      </a:lnTo>
                      <a:lnTo>
                        <a:pt x="1814" y="1180"/>
                      </a:lnTo>
                      <a:lnTo>
                        <a:pt x="1616" y="1021"/>
                      </a:lnTo>
                      <a:lnTo>
                        <a:pt x="1299" y="720"/>
                      </a:lnTo>
                      <a:lnTo>
                        <a:pt x="1133" y="451"/>
                      </a:lnTo>
                      <a:lnTo>
                        <a:pt x="1038" y="237"/>
                      </a:lnTo>
                      <a:lnTo>
                        <a:pt x="93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8" name="Freeform 19">
                  <a:extLst>
                    <a:ext uri="{FF2B5EF4-FFF2-40B4-BE49-F238E27FC236}">
                      <a16:creationId xmlns:a16="http://schemas.microsoft.com/office/drawing/2014/main" id="{C9669C36-D11F-EA36-E4FE-C3F83005A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3699"/>
                  <a:ext cx="648" cy="205"/>
                </a:xfrm>
                <a:custGeom>
                  <a:avLst/>
                  <a:gdLst>
                    <a:gd name="T0" fmla="*/ 0 w 4642"/>
                    <a:gd name="T1" fmla="*/ 0 h 1466"/>
                    <a:gd name="T2" fmla="*/ 0 w 4642"/>
                    <a:gd name="T3" fmla="*/ 0 h 1466"/>
                    <a:gd name="T4" fmla="*/ 0 w 4642"/>
                    <a:gd name="T5" fmla="*/ 0 h 1466"/>
                    <a:gd name="T6" fmla="*/ 0 w 4642"/>
                    <a:gd name="T7" fmla="*/ 0 h 1466"/>
                    <a:gd name="T8" fmla="*/ 0 w 4642"/>
                    <a:gd name="T9" fmla="*/ 0 h 1466"/>
                    <a:gd name="T10" fmla="*/ 0 w 4642"/>
                    <a:gd name="T11" fmla="*/ 0 h 1466"/>
                    <a:gd name="T12" fmla="*/ 0 w 4642"/>
                    <a:gd name="T13" fmla="*/ 0 h 1466"/>
                    <a:gd name="T14" fmla="*/ 0 w 4642"/>
                    <a:gd name="T15" fmla="*/ 0 h 1466"/>
                    <a:gd name="T16" fmla="*/ 0 w 4642"/>
                    <a:gd name="T17" fmla="*/ 0 h 1466"/>
                    <a:gd name="T18" fmla="*/ 0 w 4642"/>
                    <a:gd name="T19" fmla="*/ 0 h 1466"/>
                    <a:gd name="T20" fmla="*/ 0 w 4642"/>
                    <a:gd name="T21" fmla="*/ 0 h 1466"/>
                    <a:gd name="T22" fmla="*/ 0 w 4642"/>
                    <a:gd name="T23" fmla="*/ 0 h 1466"/>
                    <a:gd name="T24" fmla="*/ 0 w 4642"/>
                    <a:gd name="T25" fmla="*/ 0 h 1466"/>
                    <a:gd name="T26" fmla="*/ 0 w 4642"/>
                    <a:gd name="T27" fmla="*/ 0 h 1466"/>
                    <a:gd name="T28" fmla="*/ 0 w 4642"/>
                    <a:gd name="T29" fmla="*/ 0 h 1466"/>
                    <a:gd name="T30" fmla="*/ 0 w 4642"/>
                    <a:gd name="T31" fmla="*/ 0 h 1466"/>
                    <a:gd name="T32" fmla="*/ 0 w 4642"/>
                    <a:gd name="T33" fmla="*/ 0 h 1466"/>
                    <a:gd name="T34" fmla="*/ 0 w 4642"/>
                    <a:gd name="T35" fmla="*/ 0 h 1466"/>
                    <a:gd name="T36" fmla="*/ 0 w 4642"/>
                    <a:gd name="T37" fmla="*/ 0 h 1466"/>
                    <a:gd name="T38" fmla="*/ 0 w 4642"/>
                    <a:gd name="T39" fmla="*/ 0 h 1466"/>
                    <a:gd name="T40" fmla="*/ 0 w 4642"/>
                    <a:gd name="T41" fmla="*/ 0 h 1466"/>
                    <a:gd name="T42" fmla="*/ 0 w 4642"/>
                    <a:gd name="T43" fmla="*/ 0 h 1466"/>
                    <a:gd name="T44" fmla="*/ 0 w 4642"/>
                    <a:gd name="T45" fmla="*/ 0 h 1466"/>
                    <a:gd name="T46" fmla="*/ 0 w 4642"/>
                    <a:gd name="T47" fmla="*/ 0 h 1466"/>
                    <a:gd name="T48" fmla="*/ 0 w 4642"/>
                    <a:gd name="T49" fmla="*/ 0 h 1466"/>
                    <a:gd name="T50" fmla="*/ 0 w 4642"/>
                    <a:gd name="T51" fmla="*/ 0 h 1466"/>
                    <a:gd name="T52" fmla="*/ 0 w 4642"/>
                    <a:gd name="T53" fmla="*/ 0 h 1466"/>
                    <a:gd name="T54" fmla="*/ 0 w 4642"/>
                    <a:gd name="T55" fmla="*/ 0 h 1466"/>
                    <a:gd name="T56" fmla="*/ 0 w 4642"/>
                    <a:gd name="T57" fmla="*/ 0 h 1466"/>
                    <a:gd name="T58" fmla="*/ 0 w 4642"/>
                    <a:gd name="T59" fmla="*/ 0 h 1466"/>
                    <a:gd name="T60" fmla="*/ 0 w 4642"/>
                    <a:gd name="T61" fmla="*/ 0 h 1466"/>
                    <a:gd name="T62" fmla="*/ 0 w 4642"/>
                    <a:gd name="T63" fmla="*/ 0 h 1466"/>
                    <a:gd name="T64" fmla="*/ 0 w 4642"/>
                    <a:gd name="T65" fmla="*/ 0 h 1466"/>
                    <a:gd name="T66" fmla="*/ 0 w 4642"/>
                    <a:gd name="T67" fmla="*/ 0 h 1466"/>
                    <a:gd name="T68" fmla="*/ 0 w 4642"/>
                    <a:gd name="T69" fmla="*/ 0 h 1466"/>
                    <a:gd name="T70" fmla="*/ 0 w 4642"/>
                    <a:gd name="T71" fmla="*/ 0 h 1466"/>
                    <a:gd name="T72" fmla="*/ 0 w 4642"/>
                    <a:gd name="T73" fmla="*/ 0 h 1466"/>
                    <a:gd name="T74" fmla="*/ 0 w 4642"/>
                    <a:gd name="T75" fmla="*/ 0 h 1466"/>
                    <a:gd name="T76" fmla="*/ 0 w 4642"/>
                    <a:gd name="T77" fmla="*/ 0 h 1466"/>
                    <a:gd name="T78" fmla="*/ 0 w 4642"/>
                    <a:gd name="T79" fmla="*/ 0 h 146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42"/>
                    <a:gd name="T121" fmla="*/ 0 h 1466"/>
                    <a:gd name="T122" fmla="*/ 4642 w 4642"/>
                    <a:gd name="T123" fmla="*/ 1466 h 146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42" h="1466">
                      <a:moveTo>
                        <a:pt x="4571" y="1315"/>
                      </a:moveTo>
                      <a:lnTo>
                        <a:pt x="4642" y="1046"/>
                      </a:lnTo>
                      <a:lnTo>
                        <a:pt x="4515" y="642"/>
                      </a:lnTo>
                      <a:lnTo>
                        <a:pt x="4270" y="325"/>
                      </a:lnTo>
                      <a:lnTo>
                        <a:pt x="3842" y="159"/>
                      </a:lnTo>
                      <a:lnTo>
                        <a:pt x="3121" y="48"/>
                      </a:lnTo>
                      <a:lnTo>
                        <a:pt x="2820" y="8"/>
                      </a:lnTo>
                      <a:lnTo>
                        <a:pt x="2598" y="0"/>
                      </a:lnTo>
                      <a:lnTo>
                        <a:pt x="2384" y="80"/>
                      </a:lnTo>
                      <a:lnTo>
                        <a:pt x="2194" y="198"/>
                      </a:lnTo>
                      <a:lnTo>
                        <a:pt x="1869" y="412"/>
                      </a:lnTo>
                      <a:lnTo>
                        <a:pt x="1529" y="555"/>
                      </a:lnTo>
                      <a:lnTo>
                        <a:pt x="1259" y="602"/>
                      </a:lnTo>
                      <a:lnTo>
                        <a:pt x="919" y="563"/>
                      </a:lnTo>
                      <a:lnTo>
                        <a:pt x="657" y="484"/>
                      </a:lnTo>
                      <a:lnTo>
                        <a:pt x="467" y="428"/>
                      </a:lnTo>
                      <a:lnTo>
                        <a:pt x="277" y="412"/>
                      </a:lnTo>
                      <a:lnTo>
                        <a:pt x="87" y="460"/>
                      </a:lnTo>
                      <a:lnTo>
                        <a:pt x="0" y="539"/>
                      </a:lnTo>
                      <a:lnTo>
                        <a:pt x="24" y="650"/>
                      </a:lnTo>
                      <a:lnTo>
                        <a:pt x="135" y="816"/>
                      </a:lnTo>
                      <a:lnTo>
                        <a:pt x="507" y="1094"/>
                      </a:lnTo>
                      <a:lnTo>
                        <a:pt x="824" y="1268"/>
                      </a:lnTo>
                      <a:lnTo>
                        <a:pt x="1022" y="1323"/>
                      </a:lnTo>
                      <a:lnTo>
                        <a:pt x="1109" y="1347"/>
                      </a:lnTo>
                      <a:lnTo>
                        <a:pt x="1521" y="1212"/>
                      </a:lnTo>
                      <a:lnTo>
                        <a:pt x="1917" y="1046"/>
                      </a:lnTo>
                      <a:lnTo>
                        <a:pt x="2329" y="824"/>
                      </a:lnTo>
                      <a:lnTo>
                        <a:pt x="2471" y="721"/>
                      </a:lnTo>
                      <a:lnTo>
                        <a:pt x="2844" y="515"/>
                      </a:lnTo>
                      <a:lnTo>
                        <a:pt x="3200" y="341"/>
                      </a:lnTo>
                      <a:lnTo>
                        <a:pt x="3541" y="198"/>
                      </a:lnTo>
                      <a:lnTo>
                        <a:pt x="3493" y="214"/>
                      </a:lnTo>
                      <a:lnTo>
                        <a:pt x="3636" y="325"/>
                      </a:lnTo>
                      <a:lnTo>
                        <a:pt x="3802" y="499"/>
                      </a:lnTo>
                      <a:lnTo>
                        <a:pt x="4016" y="785"/>
                      </a:lnTo>
                      <a:lnTo>
                        <a:pt x="4079" y="1030"/>
                      </a:lnTo>
                      <a:lnTo>
                        <a:pt x="4016" y="1228"/>
                      </a:lnTo>
                      <a:lnTo>
                        <a:pt x="3913" y="1355"/>
                      </a:lnTo>
                      <a:lnTo>
                        <a:pt x="3739" y="1466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50000">
                      <a:srgbClr val="FFFFFF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19" name="Freeform 20">
                  <a:extLst>
                    <a:ext uri="{FF2B5EF4-FFF2-40B4-BE49-F238E27FC236}">
                      <a16:creationId xmlns:a16="http://schemas.microsoft.com/office/drawing/2014/main" id="{EE44A590-5083-1684-E133-98DEC3C64B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3777"/>
                  <a:ext cx="631" cy="281"/>
                </a:xfrm>
                <a:custGeom>
                  <a:avLst/>
                  <a:gdLst>
                    <a:gd name="T0" fmla="*/ 0 w 4523"/>
                    <a:gd name="T1" fmla="*/ 0 h 2020"/>
                    <a:gd name="T2" fmla="*/ 0 w 4523"/>
                    <a:gd name="T3" fmla="*/ 0 h 2020"/>
                    <a:gd name="T4" fmla="*/ 0 w 4523"/>
                    <a:gd name="T5" fmla="*/ 0 h 2020"/>
                    <a:gd name="T6" fmla="*/ 0 w 4523"/>
                    <a:gd name="T7" fmla="*/ 0 h 2020"/>
                    <a:gd name="T8" fmla="*/ 0 w 4523"/>
                    <a:gd name="T9" fmla="*/ 0 h 2020"/>
                    <a:gd name="T10" fmla="*/ 0 w 4523"/>
                    <a:gd name="T11" fmla="*/ 0 h 2020"/>
                    <a:gd name="T12" fmla="*/ 0 w 4523"/>
                    <a:gd name="T13" fmla="*/ 0 h 2020"/>
                    <a:gd name="T14" fmla="*/ 0 w 4523"/>
                    <a:gd name="T15" fmla="*/ 0 h 2020"/>
                    <a:gd name="T16" fmla="*/ 0 w 4523"/>
                    <a:gd name="T17" fmla="*/ 0 h 2020"/>
                    <a:gd name="T18" fmla="*/ 0 w 4523"/>
                    <a:gd name="T19" fmla="*/ 0 h 2020"/>
                    <a:gd name="T20" fmla="*/ 0 w 4523"/>
                    <a:gd name="T21" fmla="*/ 0 h 2020"/>
                    <a:gd name="T22" fmla="*/ 0 w 4523"/>
                    <a:gd name="T23" fmla="*/ 0 h 2020"/>
                    <a:gd name="T24" fmla="*/ 0 w 4523"/>
                    <a:gd name="T25" fmla="*/ 0 h 2020"/>
                    <a:gd name="T26" fmla="*/ 0 w 4523"/>
                    <a:gd name="T27" fmla="*/ 0 h 2020"/>
                    <a:gd name="T28" fmla="*/ 0 w 4523"/>
                    <a:gd name="T29" fmla="*/ 0 h 2020"/>
                    <a:gd name="T30" fmla="*/ 0 w 4523"/>
                    <a:gd name="T31" fmla="*/ 0 h 2020"/>
                    <a:gd name="T32" fmla="*/ 0 w 4523"/>
                    <a:gd name="T33" fmla="*/ 0 h 2020"/>
                    <a:gd name="T34" fmla="*/ 0 w 4523"/>
                    <a:gd name="T35" fmla="*/ 0 h 2020"/>
                    <a:gd name="T36" fmla="*/ 0 w 4523"/>
                    <a:gd name="T37" fmla="*/ 0 h 2020"/>
                    <a:gd name="T38" fmla="*/ 0 w 4523"/>
                    <a:gd name="T39" fmla="*/ 0 h 2020"/>
                    <a:gd name="T40" fmla="*/ 0 w 4523"/>
                    <a:gd name="T41" fmla="*/ 0 h 20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23"/>
                    <a:gd name="T64" fmla="*/ 0 h 2020"/>
                    <a:gd name="T65" fmla="*/ 4523 w 4523"/>
                    <a:gd name="T66" fmla="*/ 2020 h 20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23" h="2020">
                      <a:moveTo>
                        <a:pt x="150" y="0"/>
                      </a:moveTo>
                      <a:lnTo>
                        <a:pt x="47" y="404"/>
                      </a:lnTo>
                      <a:lnTo>
                        <a:pt x="0" y="895"/>
                      </a:lnTo>
                      <a:lnTo>
                        <a:pt x="47" y="1450"/>
                      </a:lnTo>
                      <a:lnTo>
                        <a:pt x="309" y="1751"/>
                      </a:lnTo>
                      <a:lnTo>
                        <a:pt x="808" y="1964"/>
                      </a:lnTo>
                      <a:lnTo>
                        <a:pt x="1212" y="2020"/>
                      </a:lnTo>
                      <a:lnTo>
                        <a:pt x="1948" y="1956"/>
                      </a:lnTo>
                      <a:lnTo>
                        <a:pt x="2875" y="1782"/>
                      </a:lnTo>
                      <a:lnTo>
                        <a:pt x="3628" y="1378"/>
                      </a:lnTo>
                      <a:lnTo>
                        <a:pt x="4523" y="887"/>
                      </a:lnTo>
                      <a:lnTo>
                        <a:pt x="4008" y="950"/>
                      </a:lnTo>
                      <a:lnTo>
                        <a:pt x="3295" y="998"/>
                      </a:lnTo>
                      <a:lnTo>
                        <a:pt x="2614" y="1014"/>
                      </a:lnTo>
                      <a:lnTo>
                        <a:pt x="1909" y="966"/>
                      </a:lnTo>
                      <a:lnTo>
                        <a:pt x="1275" y="824"/>
                      </a:lnTo>
                      <a:lnTo>
                        <a:pt x="1093" y="768"/>
                      </a:lnTo>
                      <a:lnTo>
                        <a:pt x="736" y="586"/>
                      </a:lnTo>
                      <a:lnTo>
                        <a:pt x="364" y="325"/>
                      </a:lnTo>
                      <a:lnTo>
                        <a:pt x="214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20" name="Group 21">
                  <a:extLst>
                    <a:ext uri="{FF2B5EF4-FFF2-40B4-BE49-F238E27FC236}">
                      <a16:creationId xmlns:a16="http://schemas.microsoft.com/office/drawing/2014/main" id="{B5FAF82B-65F0-071B-021F-F52F11745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31" y="3563"/>
                  <a:ext cx="875" cy="792"/>
                  <a:chOff x="121" y="-17"/>
                  <a:chExt cx="6265" cy="5676"/>
                </a:xfrm>
              </p:grpSpPr>
              <p:sp>
                <p:nvSpPr>
                  <p:cNvPr id="8249" name="Text Box 22">
                    <a:extLst>
                      <a:ext uri="{FF2B5EF4-FFF2-40B4-BE49-F238E27FC236}">
                        <a16:creationId xmlns:a16="http://schemas.microsoft.com/office/drawing/2014/main" id="{2AB1F403-D110-CF24-3864-5549F78FDEC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7" y="1459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8250" name="Text Box 23">
                    <a:extLst>
                      <a:ext uri="{FF2B5EF4-FFF2-40B4-BE49-F238E27FC236}">
                        <a16:creationId xmlns:a16="http://schemas.microsoft.com/office/drawing/2014/main" id="{9B74975B-2657-3F88-CC40-8BC18F8630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7" y="800"/>
                    <a:ext cx="1439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8251" name="Text Box 24">
                    <a:extLst>
                      <a:ext uri="{FF2B5EF4-FFF2-40B4-BE49-F238E27FC236}">
                        <a16:creationId xmlns:a16="http://schemas.microsoft.com/office/drawing/2014/main" id="{DD72F16E-8B2E-7E4D-E0BA-AD31576EFE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-17"/>
                    <a:ext cx="1439" cy="3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8252" name="Text Box 25">
                    <a:extLst>
                      <a:ext uri="{FF2B5EF4-FFF2-40B4-BE49-F238E27FC236}">
                        <a16:creationId xmlns:a16="http://schemas.microsoft.com/office/drawing/2014/main" id="{FAFCDB9E-6607-97DE-C0F1-DF8D6FAB31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5" y="556"/>
                    <a:ext cx="1425" cy="3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grpSp>
                <p:nvGrpSpPr>
                  <p:cNvPr id="8253" name="Group 26">
                    <a:extLst>
                      <a:ext uri="{FF2B5EF4-FFF2-40B4-BE49-F238E27FC236}">
                        <a16:creationId xmlns:a16="http://schemas.microsoft.com/office/drawing/2014/main" id="{DD3A7460-89F7-99B6-DD09-5BFCE17F00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1" y="728"/>
                    <a:ext cx="3695" cy="4931"/>
                    <a:chOff x="121" y="728"/>
                    <a:chExt cx="3695" cy="4931"/>
                  </a:xfrm>
                </p:grpSpPr>
                <p:sp>
                  <p:nvSpPr>
                    <p:cNvPr id="8254" name="Text Box 27">
                      <a:extLst>
                        <a:ext uri="{FF2B5EF4-FFF2-40B4-BE49-F238E27FC236}">
                          <a16:creationId xmlns:a16="http://schemas.microsoft.com/office/drawing/2014/main" id="{BCAF7281-5150-3021-7ABD-80E387DCCC4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9" y="728"/>
                      <a:ext cx="1425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8255" name="Text Box 28">
                      <a:extLst>
                        <a:ext uri="{FF2B5EF4-FFF2-40B4-BE49-F238E27FC236}">
                          <a16:creationId xmlns:a16="http://schemas.microsoft.com/office/drawing/2014/main" id="{1D01BDF2-A2AA-6AC9-53A1-B3F9EEB6B4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4" y="2563"/>
                      <a:ext cx="1432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8256" name="Text Box 29">
                      <a:extLst>
                        <a:ext uri="{FF2B5EF4-FFF2-40B4-BE49-F238E27FC236}">
                          <a16:creationId xmlns:a16="http://schemas.microsoft.com/office/drawing/2014/main" id="{43D2AA9C-DD7E-2843-92DA-1820DC15864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" y="2126"/>
                      <a:ext cx="1439" cy="30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</p:grpSp>
            </p:grpSp>
            <p:grpSp>
              <p:nvGrpSpPr>
                <p:cNvPr id="8221" name="Group 30">
                  <a:extLst>
                    <a:ext uri="{FF2B5EF4-FFF2-40B4-BE49-F238E27FC236}">
                      <a16:creationId xmlns:a16="http://schemas.microsoft.com/office/drawing/2014/main" id="{017003CB-C2FF-39D9-4A48-58366D839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0" y="3695"/>
                  <a:ext cx="679" cy="366"/>
                  <a:chOff x="1114" y="929"/>
                  <a:chExt cx="4862" cy="2620"/>
                </a:xfrm>
              </p:grpSpPr>
              <p:sp>
                <p:nvSpPr>
                  <p:cNvPr id="8230" name="Freeform 31">
                    <a:extLst>
                      <a:ext uri="{FF2B5EF4-FFF2-40B4-BE49-F238E27FC236}">
                        <a16:creationId xmlns:a16="http://schemas.microsoft.com/office/drawing/2014/main" id="{A50C4916-41C8-7070-17A7-482F14357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9" y="2234"/>
                    <a:ext cx="984" cy="672"/>
                  </a:xfrm>
                  <a:custGeom>
                    <a:avLst/>
                    <a:gdLst>
                      <a:gd name="T0" fmla="*/ 0 w 1102"/>
                      <a:gd name="T1" fmla="*/ 2096 h 633"/>
                      <a:gd name="T2" fmla="*/ 39 w 1102"/>
                      <a:gd name="T3" fmla="*/ 1733 h 633"/>
                      <a:gd name="T4" fmla="*/ 82 w 1102"/>
                      <a:gd name="T5" fmla="*/ 964 h 633"/>
                      <a:gd name="T6" fmla="*/ 115 w 1102"/>
                      <a:gd name="T7" fmla="*/ 0 h 6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2"/>
                      <a:gd name="T13" fmla="*/ 0 h 633"/>
                      <a:gd name="T14" fmla="*/ 1102 w 1102"/>
                      <a:gd name="T15" fmla="*/ 633 h 6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2" h="633">
                        <a:moveTo>
                          <a:pt x="0" y="633"/>
                        </a:moveTo>
                        <a:cubicBezTo>
                          <a:pt x="122" y="607"/>
                          <a:pt x="244" y="582"/>
                          <a:pt x="376" y="525"/>
                        </a:cubicBezTo>
                        <a:cubicBezTo>
                          <a:pt x="507" y="467"/>
                          <a:pt x="665" y="378"/>
                          <a:pt x="786" y="291"/>
                        </a:cubicBezTo>
                        <a:cubicBezTo>
                          <a:pt x="906" y="203"/>
                          <a:pt x="1036" y="60"/>
                          <a:pt x="110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1" name="Freeform 32">
                    <a:extLst>
                      <a:ext uri="{FF2B5EF4-FFF2-40B4-BE49-F238E27FC236}">
                        <a16:creationId xmlns:a16="http://schemas.microsoft.com/office/drawing/2014/main" id="{B512A820-A9C6-6A20-38C5-4E6EC6F48A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2899"/>
                    <a:ext cx="1933" cy="650"/>
                  </a:xfrm>
                  <a:custGeom>
                    <a:avLst/>
                    <a:gdLst>
                      <a:gd name="T0" fmla="*/ 0 w 1933"/>
                      <a:gd name="T1" fmla="*/ 0 h 650"/>
                      <a:gd name="T2" fmla="*/ 175 w 1933"/>
                      <a:gd name="T3" fmla="*/ 285 h 650"/>
                      <a:gd name="T4" fmla="*/ 587 w 1933"/>
                      <a:gd name="T5" fmla="*/ 531 h 650"/>
                      <a:gd name="T6" fmla="*/ 880 w 1933"/>
                      <a:gd name="T7" fmla="*/ 618 h 650"/>
                      <a:gd name="T8" fmla="*/ 1117 w 1933"/>
                      <a:gd name="T9" fmla="*/ 650 h 650"/>
                      <a:gd name="T10" fmla="*/ 1664 w 1933"/>
                      <a:gd name="T11" fmla="*/ 618 h 650"/>
                      <a:gd name="T12" fmla="*/ 1933 w 1933"/>
                      <a:gd name="T13" fmla="*/ 578 h 6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3"/>
                      <a:gd name="T22" fmla="*/ 0 h 650"/>
                      <a:gd name="T23" fmla="*/ 1933 w 1933"/>
                      <a:gd name="T24" fmla="*/ 650 h 6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3" h="650">
                        <a:moveTo>
                          <a:pt x="0" y="0"/>
                        </a:moveTo>
                        <a:cubicBezTo>
                          <a:pt x="29" y="47"/>
                          <a:pt x="77" y="196"/>
                          <a:pt x="175" y="285"/>
                        </a:cubicBezTo>
                        <a:cubicBezTo>
                          <a:pt x="272" y="373"/>
                          <a:pt x="469" y="475"/>
                          <a:pt x="587" y="531"/>
                        </a:cubicBezTo>
                        <a:cubicBezTo>
                          <a:pt x="704" y="586"/>
                          <a:pt x="791" y="598"/>
                          <a:pt x="880" y="618"/>
                        </a:cubicBezTo>
                        <a:cubicBezTo>
                          <a:pt x="968" y="637"/>
                          <a:pt x="986" y="650"/>
                          <a:pt x="1117" y="650"/>
                        </a:cubicBezTo>
                        <a:cubicBezTo>
                          <a:pt x="1247" y="650"/>
                          <a:pt x="1528" y="629"/>
                          <a:pt x="1664" y="618"/>
                        </a:cubicBezTo>
                        <a:cubicBezTo>
                          <a:pt x="1799" y="606"/>
                          <a:pt x="1877" y="586"/>
                          <a:pt x="1933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2" name="Freeform 33">
                    <a:extLst>
                      <a:ext uri="{FF2B5EF4-FFF2-40B4-BE49-F238E27FC236}">
                        <a16:creationId xmlns:a16="http://schemas.microsoft.com/office/drawing/2014/main" id="{DF2ABF45-25B1-BED1-FD8B-659DAC5C2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" y="2361"/>
                    <a:ext cx="2606" cy="1108"/>
                  </a:xfrm>
                  <a:custGeom>
                    <a:avLst/>
                    <a:gdLst>
                      <a:gd name="T0" fmla="*/ 0 w 2606"/>
                      <a:gd name="T1" fmla="*/ 1108 h 1108"/>
                      <a:gd name="T2" fmla="*/ 1006 w 2606"/>
                      <a:gd name="T3" fmla="*/ 903 h 1108"/>
                      <a:gd name="T4" fmla="*/ 2606 w 2606"/>
                      <a:gd name="T5" fmla="*/ 0 h 1108"/>
                      <a:gd name="T6" fmla="*/ 0 60000 65536"/>
                      <a:gd name="T7" fmla="*/ 0 60000 65536"/>
                      <a:gd name="T8" fmla="*/ 0 60000 65536"/>
                      <a:gd name="T9" fmla="*/ 0 w 2606"/>
                      <a:gd name="T10" fmla="*/ 0 h 1108"/>
                      <a:gd name="T11" fmla="*/ 2606 w 2606"/>
                      <a:gd name="T12" fmla="*/ 1108 h 110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6" h="1108">
                        <a:moveTo>
                          <a:pt x="0" y="1108"/>
                        </a:moveTo>
                        <a:cubicBezTo>
                          <a:pt x="167" y="1073"/>
                          <a:pt x="571" y="1087"/>
                          <a:pt x="1006" y="903"/>
                        </a:cubicBezTo>
                        <a:cubicBezTo>
                          <a:pt x="1440" y="718"/>
                          <a:pt x="2272" y="188"/>
                          <a:pt x="26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3" name="Freeform 34">
                    <a:extLst>
                      <a:ext uri="{FF2B5EF4-FFF2-40B4-BE49-F238E27FC236}">
                        <a16:creationId xmlns:a16="http://schemas.microsoft.com/office/drawing/2014/main" id="{B5DF3A6A-FFEA-B905-7503-76CF1A6D9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127"/>
                    <a:ext cx="2182" cy="1234"/>
                  </a:xfrm>
                  <a:custGeom>
                    <a:avLst/>
                    <a:gdLst>
                      <a:gd name="T0" fmla="*/ 2086 w 2175"/>
                      <a:gd name="T1" fmla="*/ 1234 h 1234"/>
                      <a:gd name="T2" fmla="*/ 2263 w 2175"/>
                      <a:gd name="T3" fmla="*/ 1123 h 1234"/>
                      <a:gd name="T4" fmla="*/ 2311 w 2175"/>
                      <a:gd name="T5" fmla="*/ 917 h 1234"/>
                      <a:gd name="T6" fmla="*/ 2287 w 2175"/>
                      <a:gd name="T7" fmla="*/ 790 h 1234"/>
                      <a:gd name="T8" fmla="*/ 2247 w 2175"/>
                      <a:gd name="T9" fmla="*/ 655 h 1234"/>
                      <a:gd name="T10" fmla="*/ 2077 w 2175"/>
                      <a:gd name="T11" fmla="*/ 330 h 1234"/>
                      <a:gd name="T12" fmla="*/ 1736 w 2175"/>
                      <a:gd name="T13" fmla="*/ 61 h 1234"/>
                      <a:gd name="T14" fmla="*/ 1348 w 2175"/>
                      <a:gd name="T15" fmla="*/ 22 h 1234"/>
                      <a:gd name="T16" fmla="*/ 769 w 2175"/>
                      <a:gd name="T17" fmla="*/ 188 h 1234"/>
                      <a:gd name="T18" fmla="*/ 0 w 2175"/>
                      <a:gd name="T19" fmla="*/ 576 h 1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75"/>
                      <a:gd name="T31" fmla="*/ 0 h 1234"/>
                      <a:gd name="T32" fmla="*/ 2175 w 2175"/>
                      <a:gd name="T33" fmla="*/ 1234 h 1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75" h="1234">
                        <a:moveTo>
                          <a:pt x="1957" y="1234"/>
                        </a:moveTo>
                        <a:cubicBezTo>
                          <a:pt x="2022" y="1204"/>
                          <a:pt x="2087" y="1175"/>
                          <a:pt x="2123" y="1123"/>
                        </a:cubicBezTo>
                        <a:cubicBezTo>
                          <a:pt x="2158" y="1070"/>
                          <a:pt x="2167" y="972"/>
                          <a:pt x="2171" y="917"/>
                        </a:cubicBezTo>
                        <a:cubicBezTo>
                          <a:pt x="2175" y="861"/>
                          <a:pt x="2157" y="833"/>
                          <a:pt x="2147" y="790"/>
                        </a:cubicBezTo>
                        <a:cubicBezTo>
                          <a:pt x="2136" y="746"/>
                          <a:pt x="2140" y="731"/>
                          <a:pt x="2107" y="655"/>
                        </a:cubicBezTo>
                        <a:cubicBezTo>
                          <a:pt x="2073" y="578"/>
                          <a:pt x="2028" y="429"/>
                          <a:pt x="1949" y="330"/>
                        </a:cubicBezTo>
                        <a:cubicBezTo>
                          <a:pt x="1869" y="231"/>
                          <a:pt x="1745" y="112"/>
                          <a:pt x="1632" y="61"/>
                        </a:cubicBezTo>
                        <a:cubicBezTo>
                          <a:pt x="1518" y="9"/>
                          <a:pt x="1418" y="0"/>
                          <a:pt x="1268" y="22"/>
                        </a:cubicBezTo>
                        <a:cubicBezTo>
                          <a:pt x="1117" y="43"/>
                          <a:pt x="940" y="95"/>
                          <a:pt x="729" y="188"/>
                        </a:cubicBezTo>
                        <a:cubicBezTo>
                          <a:pt x="517" y="280"/>
                          <a:pt x="121" y="511"/>
                          <a:pt x="0" y="5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4" name="Freeform 35">
                    <a:extLst>
                      <a:ext uri="{FF2B5EF4-FFF2-40B4-BE49-F238E27FC236}">
                        <a16:creationId xmlns:a16="http://schemas.microsoft.com/office/drawing/2014/main" id="{06D97C1E-AE5C-7C3B-A12E-06399E7916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1" y="2273"/>
                    <a:ext cx="3422" cy="228"/>
                  </a:xfrm>
                  <a:custGeom>
                    <a:avLst/>
                    <a:gdLst>
                      <a:gd name="T0" fmla="*/ 3422 w 3422"/>
                      <a:gd name="T1" fmla="*/ 80 h 228"/>
                      <a:gd name="T2" fmla="*/ 2377 w 3422"/>
                      <a:gd name="T3" fmla="*/ 190 h 228"/>
                      <a:gd name="T4" fmla="*/ 1387 w 3422"/>
                      <a:gd name="T5" fmla="*/ 222 h 228"/>
                      <a:gd name="T6" fmla="*/ 634 w 3422"/>
                      <a:gd name="T7" fmla="*/ 151 h 228"/>
                      <a:gd name="T8" fmla="*/ 0 w 3422"/>
                      <a:gd name="T9" fmla="*/ 0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22"/>
                      <a:gd name="T16" fmla="*/ 0 h 228"/>
                      <a:gd name="T17" fmla="*/ 3422 w 3422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22" h="228">
                        <a:moveTo>
                          <a:pt x="3422" y="80"/>
                        </a:moveTo>
                        <a:cubicBezTo>
                          <a:pt x="3243" y="98"/>
                          <a:pt x="2716" y="166"/>
                          <a:pt x="2377" y="190"/>
                        </a:cubicBezTo>
                        <a:cubicBezTo>
                          <a:pt x="2037" y="213"/>
                          <a:pt x="1677" y="228"/>
                          <a:pt x="1387" y="222"/>
                        </a:cubicBezTo>
                        <a:cubicBezTo>
                          <a:pt x="1096" y="215"/>
                          <a:pt x="865" y="188"/>
                          <a:pt x="634" y="151"/>
                        </a:cubicBezTo>
                        <a:cubicBezTo>
                          <a:pt x="402" y="114"/>
                          <a:pt x="201" y="57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5" name="Freeform 36">
                    <a:extLst>
                      <a:ext uri="{FF2B5EF4-FFF2-40B4-BE49-F238E27FC236}">
                        <a16:creationId xmlns:a16="http://schemas.microsoft.com/office/drawing/2014/main" id="{C66EEA1F-D0E6-4C37-F317-E6A2F48BA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1" y="2210"/>
                    <a:ext cx="967" cy="1258"/>
                  </a:xfrm>
                  <a:custGeom>
                    <a:avLst/>
                    <a:gdLst>
                      <a:gd name="T0" fmla="*/ 24346 w 816"/>
                      <a:gd name="T1" fmla="*/ 159425 h 975"/>
                      <a:gd name="T2" fmla="*/ 9485 w 816"/>
                      <a:gd name="T3" fmla="*/ 95947 h 975"/>
                      <a:gd name="T4" fmla="*/ 0 w 816"/>
                      <a:gd name="T5" fmla="*/ 0 h 975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975"/>
                      <a:gd name="T11" fmla="*/ 816 w 816"/>
                      <a:gd name="T12" fmla="*/ 975 h 9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975">
                        <a:moveTo>
                          <a:pt x="816" y="975"/>
                        </a:moveTo>
                        <a:cubicBezTo>
                          <a:pt x="634" y="862"/>
                          <a:pt x="452" y="749"/>
                          <a:pt x="317" y="587"/>
                        </a:cubicBezTo>
                        <a:cubicBezTo>
                          <a:pt x="181" y="424"/>
                          <a:pt x="90" y="21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6" name="Freeform 37">
                    <a:extLst>
                      <a:ext uri="{FF2B5EF4-FFF2-40B4-BE49-F238E27FC236}">
                        <a16:creationId xmlns:a16="http://schemas.microsoft.com/office/drawing/2014/main" id="{92DA5A6F-D9F5-FBFE-B1DA-1912F7917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1545"/>
                    <a:ext cx="290" cy="839"/>
                  </a:xfrm>
                  <a:custGeom>
                    <a:avLst/>
                    <a:gdLst>
                      <a:gd name="T0" fmla="*/ 0 w 290"/>
                      <a:gd name="T1" fmla="*/ 839 h 839"/>
                      <a:gd name="T2" fmla="*/ 214 w 290"/>
                      <a:gd name="T3" fmla="*/ 633 h 839"/>
                      <a:gd name="T4" fmla="*/ 269 w 290"/>
                      <a:gd name="T5" fmla="*/ 332 h 839"/>
                      <a:gd name="T6" fmla="*/ 87 w 290"/>
                      <a:gd name="T7" fmla="*/ 0 h 8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0"/>
                      <a:gd name="T13" fmla="*/ 0 h 839"/>
                      <a:gd name="T14" fmla="*/ 290 w 290"/>
                      <a:gd name="T15" fmla="*/ 839 h 8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0" h="839">
                        <a:moveTo>
                          <a:pt x="0" y="839"/>
                        </a:moveTo>
                        <a:cubicBezTo>
                          <a:pt x="84" y="778"/>
                          <a:pt x="169" y="717"/>
                          <a:pt x="214" y="633"/>
                        </a:cubicBezTo>
                        <a:cubicBezTo>
                          <a:pt x="258" y="548"/>
                          <a:pt x="290" y="437"/>
                          <a:pt x="269" y="332"/>
                        </a:cubicBezTo>
                        <a:cubicBezTo>
                          <a:pt x="247" y="226"/>
                          <a:pt x="167" y="113"/>
                          <a:pt x="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7" name="Freeform 38">
                    <a:extLst>
                      <a:ext uri="{FF2B5EF4-FFF2-40B4-BE49-F238E27FC236}">
                        <a16:creationId xmlns:a16="http://schemas.microsoft.com/office/drawing/2014/main" id="{B5062203-7011-4876-DF90-94B6B46DA3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1489"/>
                    <a:ext cx="582" cy="872"/>
                  </a:xfrm>
                  <a:custGeom>
                    <a:avLst/>
                    <a:gdLst>
                      <a:gd name="T0" fmla="*/ 578 w 582"/>
                      <a:gd name="T1" fmla="*/ 872 h 872"/>
                      <a:gd name="T2" fmla="*/ 554 w 582"/>
                      <a:gd name="T3" fmla="*/ 499 h 872"/>
                      <a:gd name="T4" fmla="*/ 404 w 582"/>
                      <a:gd name="T5" fmla="*/ 214 h 872"/>
                      <a:gd name="T6" fmla="*/ 0 w 582"/>
                      <a:gd name="T7" fmla="*/ 0 h 8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2"/>
                      <a:gd name="T13" fmla="*/ 0 h 872"/>
                      <a:gd name="T14" fmla="*/ 582 w 582"/>
                      <a:gd name="T15" fmla="*/ 872 h 8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2" h="872">
                        <a:moveTo>
                          <a:pt x="578" y="872"/>
                        </a:moveTo>
                        <a:cubicBezTo>
                          <a:pt x="580" y="740"/>
                          <a:pt x="582" y="608"/>
                          <a:pt x="554" y="499"/>
                        </a:cubicBezTo>
                        <a:cubicBezTo>
                          <a:pt x="525" y="389"/>
                          <a:pt x="496" y="297"/>
                          <a:pt x="404" y="214"/>
                        </a:cubicBezTo>
                        <a:cubicBezTo>
                          <a:pt x="311" y="130"/>
                          <a:pt x="155" y="6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8" name="Freeform 39">
                    <a:extLst>
                      <a:ext uri="{FF2B5EF4-FFF2-40B4-BE49-F238E27FC236}">
                        <a16:creationId xmlns:a16="http://schemas.microsoft.com/office/drawing/2014/main" id="{B10F4EF9-DD29-6D48-DB13-5515A9A2B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9" y="1711"/>
                    <a:ext cx="1292" cy="578"/>
                  </a:xfrm>
                  <a:custGeom>
                    <a:avLst/>
                    <a:gdLst>
                      <a:gd name="T0" fmla="*/ 1292 w 1292"/>
                      <a:gd name="T1" fmla="*/ 0 h 578"/>
                      <a:gd name="T2" fmla="*/ 777 w 1292"/>
                      <a:gd name="T3" fmla="*/ 293 h 578"/>
                      <a:gd name="T4" fmla="*/ 396 w 1292"/>
                      <a:gd name="T5" fmla="*/ 459 h 578"/>
                      <a:gd name="T6" fmla="*/ 0 w 1292"/>
                      <a:gd name="T7" fmla="*/ 578 h 5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92"/>
                      <a:gd name="T13" fmla="*/ 0 h 578"/>
                      <a:gd name="T14" fmla="*/ 1292 w 1292"/>
                      <a:gd name="T15" fmla="*/ 578 h 5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92" h="578">
                        <a:moveTo>
                          <a:pt x="1292" y="0"/>
                        </a:moveTo>
                        <a:cubicBezTo>
                          <a:pt x="1206" y="48"/>
                          <a:pt x="926" y="216"/>
                          <a:pt x="777" y="293"/>
                        </a:cubicBezTo>
                        <a:cubicBezTo>
                          <a:pt x="627" y="369"/>
                          <a:pt x="525" y="411"/>
                          <a:pt x="396" y="459"/>
                        </a:cubicBezTo>
                        <a:cubicBezTo>
                          <a:pt x="266" y="506"/>
                          <a:pt x="82" y="553"/>
                          <a:pt x="0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9" name="Freeform 40">
                    <a:extLst>
                      <a:ext uri="{FF2B5EF4-FFF2-40B4-BE49-F238E27FC236}">
                        <a16:creationId xmlns:a16="http://schemas.microsoft.com/office/drawing/2014/main" id="{DB80012D-1CCC-F86A-9C7C-79DB84D6D4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6" y="929"/>
                    <a:ext cx="2686" cy="608"/>
                  </a:xfrm>
                  <a:custGeom>
                    <a:avLst/>
                    <a:gdLst>
                      <a:gd name="T0" fmla="*/ 2686 w 2686"/>
                      <a:gd name="T1" fmla="*/ 188 h 608"/>
                      <a:gd name="T2" fmla="*/ 1498 w 2686"/>
                      <a:gd name="T3" fmla="*/ 14 h 608"/>
                      <a:gd name="T4" fmla="*/ 1070 w 2686"/>
                      <a:gd name="T5" fmla="*/ 109 h 608"/>
                      <a:gd name="T6" fmla="*/ 721 w 2686"/>
                      <a:gd name="T7" fmla="*/ 338 h 608"/>
                      <a:gd name="T8" fmla="*/ 468 w 2686"/>
                      <a:gd name="T9" fmla="*/ 473 h 608"/>
                      <a:gd name="T10" fmla="*/ 238 w 2686"/>
                      <a:gd name="T11" fmla="*/ 560 h 608"/>
                      <a:gd name="T12" fmla="*/ 0 w 2686"/>
                      <a:gd name="T13" fmla="*/ 608 h 6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86"/>
                      <a:gd name="T22" fmla="*/ 0 h 608"/>
                      <a:gd name="T23" fmla="*/ 2686 w 2686"/>
                      <a:gd name="T24" fmla="*/ 608 h 6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86" h="608">
                        <a:moveTo>
                          <a:pt x="2686" y="188"/>
                        </a:moveTo>
                        <a:cubicBezTo>
                          <a:pt x="2226" y="107"/>
                          <a:pt x="1767" y="27"/>
                          <a:pt x="1498" y="14"/>
                        </a:cubicBezTo>
                        <a:cubicBezTo>
                          <a:pt x="1228" y="0"/>
                          <a:pt x="1199" y="55"/>
                          <a:pt x="1070" y="109"/>
                        </a:cubicBezTo>
                        <a:cubicBezTo>
                          <a:pt x="940" y="162"/>
                          <a:pt x="821" y="277"/>
                          <a:pt x="721" y="338"/>
                        </a:cubicBezTo>
                        <a:cubicBezTo>
                          <a:pt x="620" y="398"/>
                          <a:pt x="548" y="436"/>
                          <a:pt x="468" y="473"/>
                        </a:cubicBezTo>
                        <a:cubicBezTo>
                          <a:pt x="387" y="509"/>
                          <a:pt x="315" y="537"/>
                          <a:pt x="238" y="560"/>
                        </a:cubicBezTo>
                        <a:cubicBezTo>
                          <a:pt x="160" y="582"/>
                          <a:pt x="49" y="598"/>
                          <a:pt x="0" y="60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Freeform 41">
                    <a:extLst>
                      <a:ext uri="{FF2B5EF4-FFF2-40B4-BE49-F238E27FC236}">
                        <a16:creationId xmlns:a16="http://schemas.microsoft.com/office/drawing/2014/main" id="{0D60D23B-0FEA-EF2A-1DE8-ACE20FC6EE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340"/>
                    <a:ext cx="1235" cy="933"/>
                  </a:xfrm>
                  <a:custGeom>
                    <a:avLst/>
                    <a:gdLst>
                      <a:gd name="T0" fmla="*/ 1235 w 1235"/>
                      <a:gd name="T1" fmla="*/ 197 h 933"/>
                      <a:gd name="T2" fmla="*/ 942 w 1235"/>
                      <a:gd name="T3" fmla="*/ 157 h 933"/>
                      <a:gd name="T4" fmla="*/ 553 w 1235"/>
                      <a:gd name="T5" fmla="*/ 38 h 933"/>
                      <a:gd name="T6" fmla="*/ 229 w 1235"/>
                      <a:gd name="T7" fmla="*/ 7 h 933"/>
                      <a:gd name="T8" fmla="*/ 47 w 1235"/>
                      <a:gd name="T9" fmla="*/ 78 h 933"/>
                      <a:gd name="T10" fmla="*/ 15 w 1235"/>
                      <a:gd name="T11" fmla="*/ 228 h 933"/>
                      <a:gd name="T12" fmla="*/ 134 w 1235"/>
                      <a:gd name="T13" fmla="*/ 411 h 933"/>
                      <a:gd name="T14" fmla="*/ 387 w 1235"/>
                      <a:gd name="T15" fmla="*/ 601 h 933"/>
                      <a:gd name="T16" fmla="*/ 664 w 1235"/>
                      <a:gd name="T17" fmla="*/ 775 h 933"/>
                      <a:gd name="T18" fmla="*/ 989 w 1235"/>
                      <a:gd name="T19" fmla="*/ 933 h 9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35"/>
                      <a:gd name="T31" fmla="*/ 0 h 933"/>
                      <a:gd name="T32" fmla="*/ 1235 w 1235"/>
                      <a:gd name="T33" fmla="*/ 933 h 9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35" h="933">
                        <a:moveTo>
                          <a:pt x="1235" y="197"/>
                        </a:moveTo>
                        <a:cubicBezTo>
                          <a:pt x="1145" y="190"/>
                          <a:pt x="1055" y="183"/>
                          <a:pt x="942" y="157"/>
                        </a:cubicBezTo>
                        <a:cubicBezTo>
                          <a:pt x="828" y="130"/>
                          <a:pt x="671" y="62"/>
                          <a:pt x="553" y="38"/>
                        </a:cubicBezTo>
                        <a:cubicBezTo>
                          <a:pt x="434" y="13"/>
                          <a:pt x="313" y="0"/>
                          <a:pt x="229" y="7"/>
                        </a:cubicBezTo>
                        <a:cubicBezTo>
                          <a:pt x="144" y="13"/>
                          <a:pt x="82" y="41"/>
                          <a:pt x="47" y="78"/>
                        </a:cubicBezTo>
                        <a:cubicBezTo>
                          <a:pt x="11" y="114"/>
                          <a:pt x="0" y="172"/>
                          <a:pt x="15" y="228"/>
                        </a:cubicBezTo>
                        <a:cubicBezTo>
                          <a:pt x="29" y="283"/>
                          <a:pt x="72" y="348"/>
                          <a:pt x="134" y="411"/>
                        </a:cubicBezTo>
                        <a:cubicBezTo>
                          <a:pt x="195" y="473"/>
                          <a:pt x="298" y="540"/>
                          <a:pt x="387" y="601"/>
                        </a:cubicBezTo>
                        <a:cubicBezTo>
                          <a:pt x="475" y="661"/>
                          <a:pt x="563" y="719"/>
                          <a:pt x="664" y="775"/>
                        </a:cubicBezTo>
                        <a:cubicBezTo>
                          <a:pt x="764" y="830"/>
                          <a:pt x="877" y="882"/>
                          <a:pt x="989" y="93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1" name="Freeform 42">
                    <a:extLst>
                      <a:ext uri="{FF2B5EF4-FFF2-40B4-BE49-F238E27FC236}">
                        <a16:creationId xmlns:a16="http://schemas.microsoft.com/office/drawing/2014/main" id="{2078CCA3-320D-B762-195D-8FB5A93C2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4" y="1426"/>
                    <a:ext cx="225" cy="1489"/>
                  </a:xfrm>
                  <a:custGeom>
                    <a:avLst/>
                    <a:gdLst>
                      <a:gd name="T0" fmla="*/ 225 w 225"/>
                      <a:gd name="T1" fmla="*/ 0 h 1489"/>
                      <a:gd name="T2" fmla="*/ 106 w 225"/>
                      <a:gd name="T3" fmla="*/ 269 h 1489"/>
                      <a:gd name="T4" fmla="*/ 11 w 225"/>
                      <a:gd name="T5" fmla="*/ 935 h 1489"/>
                      <a:gd name="T6" fmla="*/ 43 w 225"/>
                      <a:gd name="T7" fmla="*/ 1489 h 1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5"/>
                      <a:gd name="T13" fmla="*/ 0 h 1489"/>
                      <a:gd name="T14" fmla="*/ 225 w 225"/>
                      <a:gd name="T15" fmla="*/ 1489 h 1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5" h="1489">
                        <a:moveTo>
                          <a:pt x="225" y="0"/>
                        </a:moveTo>
                        <a:cubicBezTo>
                          <a:pt x="184" y="57"/>
                          <a:pt x="141" y="113"/>
                          <a:pt x="106" y="269"/>
                        </a:cubicBezTo>
                        <a:cubicBezTo>
                          <a:pt x="70" y="424"/>
                          <a:pt x="21" y="731"/>
                          <a:pt x="11" y="935"/>
                        </a:cubicBezTo>
                        <a:cubicBezTo>
                          <a:pt x="0" y="1138"/>
                          <a:pt x="36" y="1373"/>
                          <a:pt x="43" y="148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2" name="Freeform 43">
                    <a:extLst>
                      <a:ext uri="{FF2B5EF4-FFF2-40B4-BE49-F238E27FC236}">
                        <a16:creationId xmlns:a16="http://schemas.microsoft.com/office/drawing/2014/main" id="{72D9DDBA-FADD-188B-82A8-C7E534B9F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1" y="1537"/>
                    <a:ext cx="998" cy="206"/>
                  </a:xfrm>
                  <a:custGeom>
                    <a:avLst/>
                    <a:gdLst>
                      <a:gd name="T0" fmla="*/ 998 w 998"/>
                      <a:gd name="T1" fmla="*/ 0 h 206"/>
                      <a:gd name="T2" fmla="*/ 412 w 998"/>
                      <a:gd name="T3" fmla="*/ 23 h 206"/>
                      <a:gd name="T4" fmla="*/ 119 w 998"/>
                      <a:gd name="T5" fmla="*/ 95 h 206"/>
                      <a:gd name="T6" fmla="*/ 0 w 998"/>
                      <a:gd name="T7" fmla="*/ 206 h 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8"/>
                      <a:gd name="T13" fmla="*/ 0 h 206"/>
                      <a:gd name="T14" fmla="*/ 998 w 998"/>
                      <a:gd name="T15" fmla="*/ 206 h 2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8" h="206">
                        <a:moveTo>
                          <a:pt x="998" y="0"/>
                        </a:moveTo>
                        <a:cubicBezTo>
                          <a:pt x="782" y="1"/>
                          <a:pt x="558" y="7"/>
                          <a:pt x="412" y="23"/>
                        </a:cubicBezTo>
                        <a:cubicBezTo>
                          <a:pt x="265" y="38"/>
                          <a:pt x="187" y="64"/>
                          <a:pt x="119" y="95"/>
                        </a:cubicBezTo>
                        <a:cubicBezTo>
                          <a:pt x="50" y="125"/>
                          <a:pt x="24" y="183"/>
                          <a:pt x="0" y="20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3" name="Freeform 44">
                    <a:extLst>
                      <a:ext uri="{FF2B5EF4-FFF2-40B4-BE49-F238E27FC236}">
                        <a16:creationId xmlns:a16="http://schemas.microsoft.com/office/drawing/2014/main" id="{0FA95864-78E5-1DA9-7217-390152FB2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1838"/>
                    <a:ext cx="270" cy="1037"/>
                  </a:xfrm>
                  <a:custGeom>
                    <a:avLst/>
                    <a:gdLst>
                      <a:gd name="T0" fmla="*/ 270 w 270"/>
                      <a:gd name="T1" fmla="*/ 0 h 1037"/>
                      <a:gd name="T2" fmla="*/ 198 w 270"/>
                      <a:gd name="T3" fmla="*/ 134 h 1037"/>
                      <a:gd name="T4" fmla="*/ 80 w 270"/>
                      <a:gd name="T5" fmla="*/ 578 h 1037"/>
                      <a:gd name="T6" fmla="*/ 0 w 270"/>
                      <a:gd name="T7" fmla="*/ 1037 h 10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0"/>
                      <a:gd name="T13" fmla="*/ 0 h 1037"/>
                      <a:gd name="T14" fmla="*/ 270 w 270"/>
                      <a:gd name="T15" fmla="*/ 1037 h 10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0" h="1037">
                        <a:moveTo>
                          <a:pt x="270" y="0"/>
                        </a:moveTo>
                        <a:cubicBezTo>
                          <a:pt x="247" y="28"/>
                          <a:pt x="229" y="37"/>
                          <a:pt x="198" y="134"/>
                        </a:cubicBezTo>
                        <a:cubicBezTo>
                          <a:pt x="166" y="230"/>
                          <a:pt x="112" y="427"/>
                          <a:pt x="80" y="578"/>
                        </a:cubicBezTo>
                        <a:cubicBezTo>
                          <a:pt x="47" y="728"/>
                          <a:pt x="16" y="941"/>
                          <a:pt x="0" y="10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4" name="Freeform 45">
                    <a:extLst>
                      <a:ext uri="{FF2B5EF4-FFF2-40B4-BE49-F238E27FC236}">
                        <a16:creationId xmlns:a16="http://schemas.microsoft.com/office/drawing/2014/main" id="{225B582D-C832-C5FA-1104-36902171B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45"/>
                    <a:ext cx="1204" cy="166"/>
                  </a:xfrm>
                  <a:custGeom>
                    <a:avLst/>
                    <a:gdLst>
                      <a:gd name="T0" fmla="*/ 1204 w 1204"/>
                      <a:gd name="T1" fmla="*/ 166 h 166"/>
                      <a:gd name="T2" fmla="*/ 800 w 1204"/>
                      <a:gd name="T3" fmla="*/ 158 h 166"/>
                      <a:gd name="T4" fmla="*/ 412 w 1204"/>
                      <a:gd name="T5" fmla="*/ 118 h 166"/>
                      <a:gd name="T6" fmla="*/ 0 w 1204"/>
                      <a:gd name="T7" fmla="*/ 0 h 1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4"/>
                      <a:gd name="T13" fmla="*/ 0 h 166"/>
                      <a:gd name="T14" fmla="*/ 1204 w 1204"/>
                      <a:gd name="T15" fmla="*/ 166 h 1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4" h="166">
                        <a:moveTo>
                          <a:pt x="1204" y="166"/>
                        </a:moveTo>
                        <a:cubicBezTo>
                          <a:pt x="1136" y="164"/>
                          <a:pt x="931" y="165"/>
                          <a:pt x="800" y="158"/>
                        </a:cubicBezTo>
                        <a:cubicBezTo>
                          <a:pt x="668" y="150"/>
                          <a:pt x="545" y="144"/>
                          <a:pt x="412" y="118"/>
                        </a:cubicBezTo>
                        <a:cubicBezTo>
                          <a:pt x="278" y="91"/>
                          <a:pt x="85" y="2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5" name="Freeform 46">
                    <a:extLst>
                      <a:ext uri="{FF2B5EF4-FFF2-40B4-BE49-F238E27FC236}">
                        <a16:creationId xmlns:a16="http://schemas.microsoft.com/office/drawing/2014/main" id="{264E13DA-93A1-6E54-D09F-3AAA8316E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4" y="1244"/>
                    <a:ext cx="301" cy="269"/>
                  </a:xfrm>
                  <a:custGeom>
                    <a:avLst/>
                    <a:gdLst>
                      <a:gd name="T0" fmla="*/ 301 w 301"/>
                      <a:gd name="T1" fmla="*/ 269 h 269"/>
                      <a:gd name="T2" fmla="*/ 174 w 301"/>
                      <a:gd name="T3" fmla="*/ 134 h 269"/>
                      <a:gd name="T4" fmla="*/ 0 w 301"/>
                      <a:gd name="T5" fmla="*/ 0 h 269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269"/>
                      <a:gd name="T11" fmla="*/ 301 w 301"/>
                      <a:gd name="T12" fmla="*/ 269 h 2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269">
                        <a:moveTo>
                          <a:pt x="301" y="269"/>
                        </a:moveTo>
                        <a:cubicBezTo>
                          <a:pt x="262" y="223"/>
                          <a:pt x="224" y="178"/>
                          <a:pt x="174" y="134"/>
                        </a:cubicBezTo>
                        <a:cubicBezTo>
                          <a:pt x="123" y="89"/>
                          <a:pt x="61" y="4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6" name="Freeform 47">
                    <a:extLst>
                      <a:ext uri="{FF2B5EF4-FFF2-40B4-BE49-F238E27FC236}">
                        <a16:creationId xmlns:a16="http://schemas.microsoft.com/office/drawing/2014/main" id="{742F85B9-4D64-A1EF-4997-AB46ED677F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995"/>
                    <a:ext cx="761" cy="692"/>
                  </a:xfrm>
                  <a:custGeom>
                    <a:avLst/>
                    <a:gdLst>
                      <a:gd name="T0" fmla="*/ 0 w 761"/>
                      <a:gd name="T1" fmla="*/ 692 h 692"/>
                      <a:gd name="T2" fmla="*/ 111 w 761"/>
                      <a:gd name="T3" fmla="*/ 415 h 692"/>
                      <a:gd name="T4" fmla="*/ 246 w 761"/>
                      <a:gd name="T5" fmla="*/ 241 h 692"/>
                      <a:gd name="T6" fmla="*/ 373 w 761"/>
                      <a:gd name="T7" fmla="*/ 98 h 692"/>
                      <a:gd name="T8" fmla="*/ 515 w 761"/>
                      <a:gd name="T9" fmla="*/ 27 h 692"/>
                      <a:gd name="T10" fmla="*/ 642 w 761"/>
                      <a:gd name="T11" fmla="*/ 3 h 692"/>
                      <a:gd name="T12" fmla="*/ 761 w 761"/>
                      <a:gd name="T13" fmla="*/ 11 h 6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1"/>
                      <a:gd name="T22" fmla="*/ 0 h 692"/>
                      <a:gd name="T23" fmla="*/ 761 w 761"/>
                      <a:gd name="T24" fmla="*/ 692 h 6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1" h="692">
                        <a:moveTo>
                          <a:pt x="0" y="692"/>
                        </a:moveTo>
                        <a:cubicBezTo>
                          <a:pt x="33" y="593"/>
                          <a:pt x="70" y="489"/>
                          <a:pt x="111" y="415"/>
                        </a:cubicBezTo>
                        <a:cubicBezTo>
                          <a:pt x="151" y="340"/>
                          <a:pt x="202" y="293"/>
                          <a:pt x="246" y="241"/>
                        </a:cubicBezTo>
                        <a:cubicBezTo>
                          <a:pt x="289" y="188"/>
                          <a:pt x="328" y="133"/>
                          <a:pt x="373" y="98"/>
                        </a:cubicBezTo>
                        <a:cubicBezTo>
                          <a:pt x="417" y="62"/>
                          <a:pt x="470" y="42"/>
                          <a:pt x="515" y="27"/>
                        </a:cubicBezTo>
                        <a:cubicBezTo>
                          <a:pt x="559" y="11"/>
                          <a:pt x="601" y="5"/>
                          <a:pt x="642" y="3"/>
                        </a:cubicBezTo>
                        <a:cubicBezTo>
                          <a:pt x="683" y="0"/>
                          <a:pt x="717" y="5"/>
                          <a:pt x="761" y="1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7" name="Freeform 48">
                    <a:extLst>
                      <a:ext uri="{FF2B5EF4-FFF2-40B4-BE49-F238E27FC236}">
                        <a16:creationId xmlns:a16="http://schemas.microsoft.com/office/drawing/2014/main" id="{901FFE00-A091-D8DC-4E5C-CC49B84F3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" y="1180"/>
                    <a:ext cx="167" cy="301"/>
                  </a:xfrm>
                  <a:custGeom>
                    <a:avLst/>
                    <a:gdLst>
                      <a:gd name="T0" fmla="*/ 0 w 167"/>
                      <a:gd name="T1" fmla="*/ 0 h 301"/>
                      <a:gd name="T2" fmla="*/ 87 w 167"/>
                      <a:gd name="T3" fmla="*/ 103 h 301"/>
                      <a:gd name="T4" fmla="*/ 167 w 167"/>
                      <a:gd name="T5" fmla="*/ 301 h 301"/>
                      <a:gd name="T6" fmla="*/ 0 60000 65536"/>
                      <a:gd name="T7" fmla="*/ 0 60000 65536"/>
                      <a:gd name="T8" fmla="*/ 0 60000 65536"/>
                      <a:gd name="T9" fmla="*/ 0 w 167"/>
                      <a:gd name="T10" fmla="*/ 0 h 301"/>
                      <a:gd name="T11" fmla="*/ 167 w 167"/>
                      <a:gd name="T12" fmla="*/ 301 h 3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" h="301">
                        <a:moveTo>
                          <a:pt x="0" y="0"/>
                        </a:moveTo>
                        <a:cubicBezTo>
                          <a:pt x="14" y="17"/>
                          <a:pt x="59" y="52"/>
                          <a:pt x="87" y="103"/>
                        </a:cubicBezTo>
                        <a:cubicBezTo>
                          <a:pt x="114" y="153"/>
                          <a:pt x="150" y="259"/>
                          <a:pt x="167" y="30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8" name="Freeform 49">
                    <a:extLst>
                      <a:ext uri="{FF2B5EF4-FFF2-40B4-BE49-F238E27FC236}">
                        <a16:creationId xmlns:a16="http://schemas.microsoft.com/office/drawing/2014/main" id="{B96AC0ED-00E0-A5BF-7ADE-73BCB20584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2368"/>
                    <a:ext cx="2622" cy="1109"/>
                  </a:xfrm>
                  <a:custGeom>
                    <a:avLst/>
                    <a:gdLst>
                      <a:gd name="T0" fmla="*/ 0 w 2622"/>
                      <a:gd name="T1" fmla="*/ 1109 h 1109"/>
                      <a:gd name="T2" fmla="*/ 745 w 2622"/>
                      <a:gd name="T3" fmla="*/ 880 h 1109"/>
                      <a:gd name="T4" fmla="*/ 1830 w 2622"/>
                      <a:gd name="T5" fmla="*/ 404 h 1109"/>
                      <a:gd name="T6" fmla="*/ 2622 w 2622"/>
                      <a:gd name="T7" fmla="*/ 0 h 1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22"/>
                      <a:gd name="T13" fmla="*/ 0 h 1109"/>
                      <a:gd name="T14" fmla="*/ 2622 w 2622"/>
                      <a:gd name="T15" fmla="*/ 1109 h 11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22" h="1109">
                        <a:moveTo>
                          <a:pt x="0" y="1109"/>
                        </a:moveTo>
                        <a:cubicBezTo>
                          <a:pt x="220" y="1053"/>
                          <a:pt x="440" y="997"/>
                          <a:pt x="745" y="880"/>
                        </a:cubicBezTo>
                        <a:cubicBezTo>
                          <a:pt x="1049" y="762"/>
                          <a:pt x="1517" y="550"/>
                          <a:pt x="1830" y="404"/>
                        </a:cubicBezTo>
                        <a:cubicBezTo>
                          <a:pt x="2142" y="257"/>
                          <a:pt x="2382" y="128"/>
                          <a:pt x="262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22" name="Group 50">
                  <a:extLst>
                    <a:ext uri="{FF2B5EF4-FFF2-40B4-BE49-F238E27FC236}">
                      <a16:creationId xmlns:a16="http://schemas.microsoft.com/office/drawing/2014/main" id="{CEE85CE1-AEC0-4B81-E6AD-492582F050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3" y="3750"/>
                  <a:ext cx="682" cy="326"/>
                  <a:chOff x="1065" y="1322"/>
                  <a:chExt cx="4880" cy="2335"/>
                </a:xfrm>
              </p:grpSpPr>
              <p:sp>
                <p:nvSpPr>
                  <p:cNvPr id="8223" name="AutoShape 51">
                    <a:extLst>
                      <a:ext uri="{FF2B5EF4-FFF2-40B4-BE49-F238E27FC236}">
                        <a16:creationId xmlns:a16="http://schemas.microsoft.com/office/drawing/2014/main" id="{3BDD4FA6-03FE-F9B7-CB4B-4FB0DC5748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388417">
                    <a:off x="5568" y="2199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4" name="AutoShape 52">
                    <a:extLst>
                      <a:ext uri="{FF2B5EF4-FFF2-40B4-BE49-F238E27FC236}">
                        <a16:creationId xmlns:a16="http://schemas.microsoft.com/office/drawing/2014/main" id="{3F04F7FD-A2FE-AD8D-0066-4F3564FF6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316978">
                    <a:off x="3506" y="1573"/>
                    <a:ext cx="447" cy="294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5" name="AutoShape 53">
                    <a:extLst>
                      <a:ext uri="{FF2B5EF4-FFF2-40B4-BE49-F238E27FC236}">
                        <a16:creationId xmlns:a16="http://schemas.microsoft.com/office/drawing/2014/main" id="{0A2EB23A-EF67-3D58-DC14-23B9B091E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586815">
                    <a:off x="1911" y="2005"/>
                    <a:ext cx="447" cy="287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6" name="AutoShape 54">
                    <a:extLst>
                      <a:ext uri="{FF2B5EF4-FFF2-40B4-BE49-F238E27FC236}">
                        <a16:creationId xmlns:a16="http://schemas.microsoft.com/office/drawing/2014/main" id="{A5C1C1C0-7B32-DAB4-AFFC-630E71B5F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861173" flipH="1">
                    <a:off x="2347" y="1392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7" name="AutoShape 55">
                    <a:extLst>
                      <a:ext uri="{FF2B5EF4-FFF2-40B4-BE49-F238E27FC236}">
                        <a16:creationId xmlns:a16="http://schemas.microsoft.com/office/drawing/2014/main" id="{E735FB4E-0E72-0E3E-098D-0CD72FC05A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317295" flipH="1">
                    <a:off x="2829" y="3358"/>
                    <a:ext cx="462" cy="299"/>
                  </a:xfrm>
                  <a:prstGeom prst="triangle">
                    <a:avLst>
                      <a:gd name="adj" fmla="val 5756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8" name="AutoShape 56">
                    <a:extLst>
                      <a:ext uri="{FF2B5EF4-FFF2-40B4-BE49-F238E27FC236}">
                        <a16:creationId xmlns:a16="http://schemas.microsoft.com/office/drawing/2014/main" id="{F4C93D6E-EDDE-48BD-912A-D5C003A273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48965" flipH="1">
                    <a:off x="4975" y="1322"/>
                    <a:ext cx="447" cy="298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8229" name="AutoShape 57">
                    <a:extLst>
                      <a:ext uri="{FF2B5EF4-FFF2-40B4-BE49-F238E27FC236}">
                        <a16:creationId xmlns:a16="http://schemas.microsoft.com/office/drawing/2014/main" id="{CF1B107F-DF7E-97E3-930D-28D31E382F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84762">
                    <a:off x="954" y="2806"/>
                    <a:ext cx="468" cy="245"/>
                  </a:xfrm>
                  <a:prstGeom prst="triangle">
                    <a:avLst>
                      <a:gd name="adj" fmla="val 48153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11" name="Group 58">
            <a:extLst>
              <a:ext uri="{FF2B5EF4-FFF2-40B4-BE49-F238E27FC236}">
                <a16:creationId xmlns:a16="http://schemas.microsoft.com/office/drawing/2014/main" id="{74224BC1-5E03-9E15-0432-1DAC91AE97BB}"/>
              </a:ext>
            </a:extLst>
          </p:cNvPr>
          <p:cNvGrpSpPr>
            <a:grpSpLocks/>
          </p:cNvGrpSpPr>
          <p:nvPr/>
        </p:nvGrpSpPr>
        <p:grpSpPr bwMode="auto">
          <a:xfrm>
            <a:off x="4670425" y="2855913"/>
            <a:ext cx="1449388" cy="1485900"/>
            <a:chOff x="4188" y="2672"/>
            <a:chExt cx="913" cy="936"/>
          </a:xfrm>
        </p:grpSpPr>
        <p:sp>
          <p:nvSpPr>
            <p:cNvPr id="916539" name="Text Box 59">
              <a:extLst>
                <a:ext uri="{FF2B5EF4-FFF2-40B4-BE49-F238E27FC236}">
                  <a16:creationId xmlns:a16="http://schemas.microsoft.com/office/drawing/2014/main" id="{CCC06388-6F8F-437B-C031-D651E6537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649" y="3365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signs</a:t>
              </a:r>
            </a:p>
          </p:txBody>
        </p:sp>
        <p:sp>
          <p:nvSpPr>
            <p:cNvPr id="916540" name="Text Box 60">
              <a:extLst>
                <a:ext uri="{FF2B5EF4-FFF2-40B4-BE49-F238E27FC236}">
                  <a16:creationId xmlns:a16="http://schemas.microsoft.com/office/drawing/2014/main" id="{903E64C2-9923-6838-6ADF-BBC17D0C2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019659">
              <a:off x="4732" y="2672"/>
              <a:ext cx="3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0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realities</a:t>
              </a:r>
            </a:p>
          </p:txBody>
        </p:sp>
        <p:sp>
          <p:nvSpPr>
            <p:cNvPr id="916541" name="Text Box 61">
              <a:extLst>
                <a:ext uri="{FF2B5EF4-FFF2-40B4-BE49-F238E27FC236}">
                  <a16:creationId xmlns:a16="http://schemas.microsoft.com/office/drawing/2014/main" id="{DFD02623-7C4F-420D-6FE5-C014B7ACC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8" y="2833"/>
              <a:ext cx="7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communication</a:t>
              </a: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EF941BA9-3482-0E76-D3B9-72DCDD0DF5C2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970088"/>
            <a:ext cx="4070350" cy="3957637"/>
            <a:chOff x="2249" y="1234"/>
            <a:chExt cx="2564" cy="2493"/>
          </a:xfrm>
        </p:grpSpPr>
        <p:grpSp>
          <p:nvGrpSpPr>
            <p:cNvPr id="8203" name="Group 63">
              <a:extLst>
                <a:ext uri="{FF2B5EF4-FFF2-40B4-BE49-F238E27FC236}">
                  <a16:creationId xmlns:a16="http://schemas.microsoft.com/office/drawing/2014/main" id="{93C3D0F9-9DB8-C22A-7093-D2BE70E58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9" y="1234"/>
              <a:ext cx="2181" cy="1948"/>
              <a:chOff x="2256" y="1251"/>
              <a:chExt cx="2181" cy="1948"/>
            </a:xfrm>
          </p:grpSpPr>
          <p:sp>
            <p:nvSpPr>
              <p:cNvPr id="8208" name="AutoShape 64">
                <a:extLst>
                  <a:ext uri="{FF2B5EF4-FFF2-40B4-BE49-F238E27FC236}">
                    <a16:creationId xmlns:a16="http://schemas.microsoft.com/office/drawing/2014/main" id="{87F0BE47-AD36-0BE4-F077-42FD69611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1251"/>
                <a:ext cx="2181" cy="1948"/>
              </a:xfrm>
              <a:prstGeom prst="cube">
                <a:avLst>
                  <a:gd name="adj" fmla="val 25000"/>
                </a:avLst>
              </a:prstGeom>
              <a:solidFill>
                <a:srgbClr val="09FFF5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45" name="Text Box 65">
                <a:extLst>
                  <a:ext uri="{FF2B5EF4-FFF2-40B4-BE49-F238E27FC236}">
                    <a16:creationId xmlns:a16="http://schemas.microsoft.com/office/drawing/2014/main" id="{0A80A262-8655-B0FC-5E20-E15BF1AC38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0" y="2903"/>
                <a:ext cx="8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Processes</a:t>
                </a:r>
              </a:p>
            </p:txBody>
          </p:sp>
        </p:grpSp>
        <p:grpSp>
          <p:nvGrpSpPr>
            <p:cNvPr id="8204" name="Group 66">
              <a:extLst>
                <a:ext uri="{FF2B5EF4-FFF2-40B4-BE49-F238E27FC236}">
                  <a16:creationId xmlns:a16="http://schemas.microsoft.com/office/drawing/2014/main" id="{78BF48FC-7068-BE19-424F-E3A5D9696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9" y="3189"/>
              <a:ext cx="874" cy="538"/>
              <a:chOff x="896" y="1622"/>
              <a:chExt cx="1954" cy="1200"/>
            </a:xfrm>
          </p:grpSpPr>
          <p:sp>
            <p:nvSpPr>
              <p:cNvPr id="916547" name="Rectangle 67">
                <a:extLst>
                  <a:ext uri="{FF2B5EF4-FFF2-40B4-BE49-F238E27FC236}">
                    <a16:creationId xmlns:a16="http://schemas.microsoft.com/office/drawing/2014/main" id="{952EAE3B-A08E-8B5D-FC6E-87DABC283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" y="1622"/>
                <a:ext cx="1936" cy="1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2pPr>
                <a:lvl3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3pPr>
                <a:lvl4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4pPr>
                <a:lvl5pPr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charset="2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pic>
            <p:nvPicPr>
              <p:cNvPr id="8206" name="Picture 68">
                <a:extLst>
                  <a:ext uri="{FF2B5EF4-FFF2-40B4-BE49-F238E27FC236}">
                    <a16:creationId xmlns:a16="http://schemas.microsoft.com/office/drawing/2014/main" id="{89AB271D-7BE7-CC31-75EB-634F7D6EF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1" r="55966" b="22237"/>
              <a:stretch>
                <a:fillRect/>
              </a:stretch>
            </p:blipFill>
            <p:spPr bwMode="auto">
              <a:xfrm>
                <a:off x="896" y="1684"/>
                <a:ext cx="1849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7" name="Rectangle 69">
                <a:extLst>
                  <a:ext uri="{FF2B5EF4-FFF2-40B4-BE49-F238E27FC236}">
                    <a16:creationId xmlns:a16="http://schemas.microsoft.com/office/drawing/2014/main" id="{EB74A366-9325-C7A7-B49D-C6C3322049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924"/>
                <a:ext cx="57" cy="64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EA91724D-5B0C-FD37-A9F8-0F5E0759E004}"/>
              </a:ext>
            </a:extLst>
          </p:cNvPr>
          <p:cNvGrpSpPr>
            <a:grpSpLocks/>
          </p:cNvGrpSpPr>
          <p:nvPr/>
        </p:nvGrpSpPr>
        <p:grpSpPr bwMode="auto">
          <a:xfrm>
            <a:off x="3016250" y="1398588"/>
            <a:ext cx="5016500" cy="4986337"/>
            <a:chOff x="1899" y="893"/>
            <a:chExt cx="3160" cy="3141"/>
          </a:xfrm>
        </p:grpSpPr>
        <p:grpSp>
          <p:nvGrpSpPr>
            <p:cNvPr id="8199" name="Group 71">
              <a:extLst>
                <a:ext uri="{FF2B5EF4-FFF2-40B4-BE49-F238E27FC236}">
                  <a16:creationId xmlns:a16="http://schemas.microsoft.com/office/drawing/2014/main" id="{F925038C-D02B-6D26-B160-C0CADF4CD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9" y="893"/>
              <a:ext cx="2926" cy="2615"/>
              <a:chOff x="1892" y="893"/>
              <a:chExt cx="2926" cy="2615"/>
            </a:xfrm>
          </p:grpSpPr>
          <p:sp>
            <p:nvSpPr>
              <p:cNvPr id="8201" name="AutoShape 72">
                <a:extLst>
                  <a:ext uri="{FF2B5EF4-FFF2-40B4-BE49-F238E27FC236}">
                    <a16:creationId xmlns:a16="http://schemas.microsoft.com/office/drawing/2014/main" id="{7B75769D-AADE-DA64-69E5-B14BFD7E7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893"/>
                <a:ext cx="2926" cy="2615"/>
              </a:xfrm>
              <a:prstGeom prst="cube">
                <a:avLst>
                  <a:gd name="adj" fmla="val 25000"/>
                </a:avLst>
              </a:prstGeom>
              <a:solidFill>
                <a:srgbClr val="FF0000">
                  <a:alpha val="2509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6553" name="Text Box 73">
                <a:extLst>
                  <a:ext uri="{FF2B5EF4-FFF2-40B4-BE49-F238E27FC236}">
                    <a16:creationId xmlns:a16="http://schemas.microsoft.com/office/drawing/2014/main" id="{64DF104E-3BC3-B3ED-ECA5-A5D169180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" y="3215"/>
                <a:ext cx="7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Gestures</a:t>
                </a:r>
              </a:p>
            </p:txBody>
          </p:sp>
        </p:grpSp>
        <p:pic>
          <p:nvPicPr>
            <p:cNvPr id="916554" name="Picture 74">
              <a:extLst>
                <a:ext uri="{FF2B5EF4-FFF2-40B4-BE49-F238E27FC236}">
                  <a16:creationId xmlns:a16="http://schemas.microsoft.com/office/drawing/2014/main" id="{38ED51E4-E8A0-DEAA-F4BD-57977FEB8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b="4019"/>
            <a:stretch>
              <a:fillRect/>
            </a:stretch>
          </p:blipFill>
          <p:spPr bwMode="auto">
            <a:xfrm>
              <a:off x="4171" y="3502"/>
              <a:ext cx="888" cy="5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861209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8CEC2D61-80C4-119C-8F50-BBF7879B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2066925"/>
            <a:ext cx="5586412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 typeface="Times" charset="0"/>
              <a:buNone/>
              <a:defRPr/>
            </a:pP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Music embodies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meaningful communication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and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mediates physically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between its </a:t>
            </a:r>
            <a:b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de-DE" altLang="en-US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emotional and symbolic layers.</a:t>
            </a:r>
            <a:endParaRPr lang="de-DE" altLang="en-US" sz="2400">
              <a:latin typeface="Times-Roman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2DD06FD-F889-9ACD-7500-8624E5F2E4C8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1466850"/>
            <a:ext cx="5707063" cy="2924175"/>
            <a:chOff x="406466" y="1467202"/>
            <a:chExt cx="5706621" cy="2923639"/>
          </a:xfrm>
        </p:grpSpPr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C9A6EC0B-E604-D297-3EAB-FD194EA5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466" y="2509999"/>
              <a:ext cx="2412813" cy="1569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 algn="r">
                <a:spcBef>
                  <a:spcPct val="50000"/>
                </a:spcBef>
                <a:buFont typeface="Times" charset="0"/>
                <a:buNone/>
                <a:defRPr/>
              </a:pPr>
              <a:r>
                <a:rPr lang="de-DE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embodiment </a:t>
              </a:r>
              <a:br>
                <a:rPr lang="de-DE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</a:br>
              <a:r>
                <a:rPr lang="de-DE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signs communication </a:t>
              </a:r>
              <a:br>
                <a:rPr lang="de-DE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</a:br>
              <a:r>
                <a:rPr lang="de-DE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</a:rPr>
                <a:t>realities</a:t>
              </a:r>
              <a:endParaRPr lang="de-DE" altLang="en-US" sz="2400" b="1">
                <a:latin typeface="Times-Roman" charset="0"/>
              </a:endParaRPr>
            </a:p>
          </p:txBody>
        </p:sp>
        <p:sp>
          <p:nvSpPr>
            <p:cNvPr id="10244" name="Freeform 3">
              <a:extLst>
                <a:ext uri="{FF2B5EF4-FFF2-40B4-BE49-F238E27FC236}">
                  <a16:creationId xmlns:a16="http://schemas.microsoft.com/office/drawing/2014/main" id="{CA989A0D-1B88-0381-9441-44F6E413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44" y="1467202"/>
              <a:ext cx="3314843" cy="1287836"/>
            </a:xfrm>
            <a:custGeom>
              <a:avLst/>
              <a:gdLst>
                <a:gd name="T0" fmla="*/ 0 w 3314843"/>
                <a:gd name="T1" fmla="*/ 1287836 h 1287836"/>
                <a:gd name="T2" fmla="*/ 1399122 w 3314843"/>
                <a:gd name="T3" fmla="*/ 104031 h 1287836"/>
                <a:gd name="T4" fmla="*/ 3314843 w 3314843"/>
                <a:gd name="T5" fmla="*/ 663648 h 1287836"/>
                <a:gd name="T6" fmla="*/ 0 60000 65536"/>
                <a:gd name="T7" fmla="*/ 0 60000 65536"/>
                <a:gd name="T8" fmla="*/ 0 60000 65536"/>
                <a:gd name="T9" fmla="*/ 0 w 3314843"/>
                <a:gd name="T10" fmla="*/ 0 h 1287836"/>
                <a:gd name="T11" fmla="*/ 3314843 w 3314843"/>
                <a:gd name="T12" fmla="*/ 1287836 h 1287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14843" h="1287836">
                  <a:moveTo>
                    <a:pt x="0" y="1287836"/>
                  </a:moveTo>
                  <a:cubicBezTo>
                    <a:pt x="423324" y="747949"/>
                    <a:pt x="846648" y="208062"/>
                    <a:pt x="1399122" y="104031"/>
                  </a:cubicBezTo>
                  <a:cubicBezTo>
                    <a:pt x="1951596" y="0"/>
                    <a:pt x="3314843" y="663648"/>
                    <a:pt x="3314843" y="663648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Freeform 5">
              <a:extLst>
                <a:ext uri="{FF2B5EF4-FFF2-40B4-BE49-F238E27FC236}">
                  <a16:creationId xmlns:a16="http://schemas.microsoft.com/office/drawing/2014/main" id="{2BD13772-EA45-E8FB-D8A9-D64A9896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44" y="2430116"/>
              <a:ext cx="1043960" cy="744636"/>
            </a:xfrm>
            <a:custGeom>
              <a:avLst/>
              <a:gdLst>
                <a:gd name="T0" fmla="*/ 0 w 2187343"/>
                <a:gd name="T1" fmla="*/ 603364 h 755153"/>
                <a:gd name="T2" fmla="*/ 8 w 2187343"/>
                <a:gd name="T3" fmla="*/ 137116 h 755153"/>
                <a:gd name="T4" fmla="*/ 16 w 2187343"/>
                <a:gd name="T5" fmla="*/ 174403 h 755153"/>
                <a:gd name="T6" fmla="*/ 0 60000 65536"/>
                <a:gd name="T7" fmla="*/ 0 60000 65536"/>
                <a:gd name="T8" fmla="*/ 0 60000 65536"/>
                <a:gd name="T9" fmla="*/ 0 w 2187343"/>
                <a:gd name="T10" fmla="*/ 0 h 755153"/>
                <a:gd name="T11" fmla="*/ 2187343 w 2187343"/>
                <a:gd name="T12" fmla="*/ 755153 h 755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7343" h="755153">
                  <a:moveTo>
                    <a:pt x="0" y="755153"/>
                  </a:moveTo>
                  <a:cubicBezTo>
                    <a:pt x="648824" y="422629"/>
                    <a:pt x="718867" y="261091"/>
                    <a:pt x="1083424" y="171612"/>
                  </a:cubicBezTo>
                  <a:cubicBezTo>
                    <a:pt x="1447981" y="82133"/>
                    <a:pt x="1939292" y="0"/>
                    <a:pt x="2187343" y="218277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6">
              <a:extLst>
                <a:ext uri="{FF2B5EF4-FFF2-40B4-BE49-F238E27FC236}">
                  <a16:creationId xmlns:a16="http://schemas.microsoft.com/office/drawing/2014/main" id="{EC8CEFD5-3DD7-B505-E470-8F37CC3E0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494" y="2991799"/>
              <a:ext cx="2678132" cy="561352"/>
            </a:xfrm>
            <a:custGeom>
              <a:avLst/>
              <a:gdLst>
                <a:gd name="T0" fmla="*/ 0 w 2638343"/>
                <a:gd name="T1" fmla="*/ 948721 h 542053"/>
                <a:gd name="T2" fmla="*/ 1672982 w 2638343"/>
                <a:gd name="T3" fmla="*/ 156610 h 542053"/>
                <a:gd name="T4" fmla="*/ 3352299 w 2638343"/>
                <a:gd name="T5" fmla="*/ 9064 h 542053"/>
                <a:gd name="T6" fmla="*/ 0 60000 65536"/>
                <a:gd name="T7" fmla="*/ 0 60000 65536"/>
                <a:gd name="T8" fmla="*/ 0 60000 65536"/>
                <a:gd name="T9" fmla="*/ 0 w 2638343"/>
                <a:gd name="T10" fmla="*/ 0 h 542053"/>
                <a:gd name="T11" fmla="*/ 2638343 w 2638343"/>
                <a:gd name="T12" fmla="*/ 542053 h 5420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8343" h="542053">
                  <a:moveTo>
                    <a:pt x="0" y="542053"/>
                  </a:moveTo>
                  <a:cubicBezTo>
                    <a:pt x="648824" y="209529"/>
                    <a:pt x="876956" y="178958"/>
                    <a:pt x="1316680" y="89479"/>
                  </a:cubicBezTo>
                  <a:cubicBezTo>
                    <a:pt x="1756404" y="0"/>
                    <a:pt x="2415689" y="161055"/>
                    <a:pt x="2638343" y="5177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>
              <a:extLst>
                <a:ext uri="{FF2B5EF4-FFF2-40B4-BE49-F238E27FC236}">
                  <a16:creationId xmlns:a16="http://schemas.microsoft.com/office/drawing/2014/main" id="{2C2F2BB3-50C2-6132-5619-3A2C8EC58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45" y="3895796"/>
              <a:ext cx="1162348" cy="236760"/>
            </a:xfrm>
            <a:custGeom>
              <a:avLst/>
              <a:gdLst>
                <a:gd name="T0" fmla="*/ 0 w 1135441"/>
                <a:gd name="T1" fmla="*/ 0 h 215238"/>
                <a:gd name="T2" fmla="*/ 1393311 w 1135441"/>
                <a:gd name="T3" fmla="*/ 840560 h 215238"/>
                <a:gd name="T4" fmla="*/ 1549861 w 1135441"/>
                <a:gd name="T5" fmla="*/ 890003 h 215238"/>
                <a:gd name="T6" fmla="*/ 0 60000 65536"/>
                <a:gd name="T7" fmla="*/ 0 60000 65536"/>
                <a:gd name="T8" fmla="*/ 0 60000 65536"/>
                <a:gd name="T9" fmla="*/ 0 w 1135441"/>
                <a:gd name="T10" fmla="*/ 0 h 215238"/>
                <a:gd name="T11" fmla="*/ 1135441 w 1135441"/>
                <a:gd name="T12" fmla="*/ 215238 h 2152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5441" h="215238">
                  <a:moveTo>
                    <a:pt x="0" y="0"/>
                  </a:moveTo>
                  <a:lnTo>
                    <a:pt x="957860" y="182952"/>
                  </a:lnTo>
                  <a:cubicBezTo>
                    <a:pt x="1135441" y="215238"/>
                    <a:pt x="1065485" y="193714"/>
                    <a:pt x="1065485" y="1937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FF020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8">
              <a:extLst>
                <a:ext uri="{FF2B5EF4-FFF2-40B4-BE49-F238E27FC236}">
                  <a16:creationId xmlns:a16="http://schemas.microsoft.com/office/drawing/2014/main" id="{49278CC7-AEC7-BDF8-A293-8DEF7628A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592" y="3788177"/>
              <a:ext cx="1582085" cy="322856"/>
            </a:xfrm>
            <a:custGeom>
              <a:avLst/>
              <a:gdLst>
                <a:gd name="T0" fmla="*/ 0 w 1582085"/>
                <a:gd name="T1" fmla="*/ 322856 h 322856"/>
                <a:gd name="T2" fmla="*/ 667274 w 1582085"/>
                <a:gd name="T3" fmla="*/ 107619 h 322856"/>
                <a:gd name="T4" fmla="*/ 1345310 w 1582085"/>
                <a:gd name="T5" fmla="*/ 86095 h 322856"/>
                <a:gd name="T6" fmla="*/ 1582085 w 1582085"/>
                <a:gd name="T7" fmla="*/ 0 h 3228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2085"/>
                <a:gd name="T13" fmla="*/ 0 h 322856"/>
                <a:gd name="T14" fmla="*/ 1582085 w 1582085"/>
                <a:gd name="T15" fmla="*/ 322856 h 3228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2085" h="322856">
                  <a:moveTo>
                    <a:pt x="0" y="322856"/>
                  </a:moveTo>
                  <a:cubicBezTo>
                    <a:pt x="221528" y="234967"/>
                    <a:pt x="443056" y="147079"/>
                    <a:pt x="667274" y="107619"/>
                  </a:cubicBezTo>
                  <a:cubicBezTo>
                    <a:pt x="891492" y="68159"/>
                    <a:pt x="1192842" y="104031"/>
                    <a:pt x="1345310" y="86095"/>
                  </a:cubicBezTo>
                  <a:cubicBezTo>
                    <a:pt x="1497778" y="68159"/>
                    <a:pt x="1582085" y="0"/>
                    <a:pt x="1582085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9">
              <a:extLst>
                <a:ext uri="{FF2B5EF4-FFF2-40B4-BE49-F238E27FC236}">
                  <a16:creationId xmlns:a16="http://schemas.microsoft.com/office/drawing/2014/main" id="{CE364453-F427-DE4B-B2CA-EC1C655EC6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40792" y="4123529"/>
              <a:ext cx="1948008" cy="205600"/>
            </a:xfrm>
            <a:custGeom>
              <a:avLst/>
              <a:gdLst>
                <a:gd name="T0" fmla="*/ 0 w 4081537"/>
                <a:gd name="T1" fmla="*/ 0 h 727200"/>
                <a:gd name="T2" fmla="*/ 8 w 4081537"/>
                <a:gd name="T3" fmla="*/ 0 h 727200"/>
                <a:gd name="T4" fmla="*/ 30 w 4081537"/>
                <a:gd name="T5" fmla="*/ 0 h 727200"/>
                <a:gd name="T6" fmla="*/ 0 60000 65536"/>
                <a:gd name="T7" fmla="*/ 0 60000 65536"/>
                <a:gd name="T8" fmla="*/ 0 60000 65536"/>
                <a:gd name="T9" fmla="*/ 0 w 4081537"/>
                <a:gd name="T10" fmla="*/ 0 h 727200"/>
                <a:gd name="T11" fmla="*/ 4081537 w 4081537"/>
                <a:gd name="T12" fmla="*/ 727200 h 727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81537" h="727200">
                  <a:moveTo>
                    <a:pt x="0" y="727200"/>
                  </a:moveTo>
                  <a:cubicBezTo>
                    <a:pt x="648824" y="394676"/>
                    <a:pt x="403168" y="569376"/>
                    <a:pt x="1083424" y="448176"/>
                  </a:cubicBezTo>
                  <a:cubicBezTo>
                    <a:pt x="1763680" y="326976"/>
                    <a:pt x="3653086" y="276559"/>
                    <a:pt x="4081537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>
              <a:extLst>
                <a:ext uri="{FF2B5EF4-FFF2-40B4-BE49-F238E27FC236}">
                  <a16:creationId xmlns:a16="http://schemas.microsoft.com/office/drawing/2014/main" id="{2F86D987-7E18-537A-B1CB-FB73E2107E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19136" y="4143318"/>
              <a:ext cx="321279" cy="247523"/>
            </a:xfrm>
            <a:custGeom>
              <a:avLst/>
              <a:gdLst>
                <a:gd name="T0" fmla="*/ 0 w 8122648"/>
                <a:gd name="T1" fmla="*/ 0 h 696900"/>
                <a:gd name="T2" fmla="*/ 0 w 8122648"/>
                <a:gd name="T3" fmla="*/ 0 h 696900"/>
                <a:gd name="T4" fmla="*/ 0 w 8122648"/>
                <a:gd name="T5" fmla="*/ 0 h 696900"/>
                <a:gd name="T6" fmla="*/ 0 60000 65536"/>
                <a:gd name="T7" fmla="*/ 0 60000 65536"/>
                <a:gd name="T8" fmla="*/ 0 60000 65536"/>
                <a:gd name="T9" fmla="*/ 0 w 8122648"/>
                <a:gd name="T10" fmla="*/ 0 h 696900"/>
                <a:gd name="T11" fmla="*/ 8122648 w 8122648"/>
                <a:gd name="T12" fmla="*/ 696900 h 696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22648" h="696900">
                  <a:moveTo>
                    <a:pt x="231737" y="696900"/>
                  </a:moveTo>
                  <a:cubicBezTo>
                    <a:pt x="880561" y="364376"/>
                    <a:pt x="9" y="534026"/>
                    <a:pt x="1315161" y="417876"/>
                  </a:cubicBezTo>
                  <a:cubicBezTo>
                    <a:pt x="2630313" y="301726"/>
                    <a:pt x="2796442" y="428060"/>
                    <a:pt x="8122648" y="0"/>
                  </a:cubicBezTo>
                </a:path>
              </a:pathLst>
            </a:custGeom>
            <a:noFill/>
            <a:ln w="9525">
              <a:solidFill>
                <a:srgbClr val="FF020B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65">
            <a:extLst>
              <a:ext uri="{FF2B5EF4-FFF2-40B4-BE49-F238E27FC236}">
                <a16:creationId xmlns:a16="http://schemas.microsoft.com/office/drawing/2014/main" id="{AAA4890E-B221-8898-97B3-90733DF2AAC5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11163"/>
            <a:ext cx="8588375" cy="5859462"/>
            <a:chOff x="1171575" y="411163"/>
            <a:chExt cx="8588375" cy="5859462"/>
          </a:xfrm>
        </p:grpSpPr>
        <p:sp>
          <p:nvSpPr>
            <p:cNvPr id="914434" name="Text Box 2">
              <a:extLst>
                <a:ext uri="{FF2B5EF4-FFF2-40B4-BE49-F238E27FC236}">
                  <a16:creationId xmlns:a16="http://schemas.microsoft.com/office/drawing/2014/main" id="{F7834A5F-7F4C-4746-7665-A32FD3BBA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0288" y="411163"/>
              <a:ext cx="3054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rPr>
                <a:t>The Ontology of Music</a:t>
              </a:r>
            </a:p>
          </p:txBody>
        </p:sp>
        <p:grpSp>
          <p:nvGrpSpPr>
            <p:cNvPr id="11267" name="Group 3">
              <a:extLst>
                <a:ext uri="{FF2B5EF4-FFF2-40B4-BE49-F238E27FC236}">
                  <a16:creationId xmlns:a16="http://schemas.microsoft.com/office/drawing/2014/main" id="{9BD2813E-9A4F-17F4-DD05-A5BF74074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025" y="5178425"/>
              <a:ext cx="3454400" cy="1092200"/>
              <a:chOff x="2126" y="3262"/>
              <a:chExt cx="2176" cy="688"/>
            </a:xfrm>
          </p:grpSpPr>
          <p:sp>
            <p:nvSpPr>
              <p:cNvPr id="11328" name="AutoShape 4">
                <a:extLst>
                  <a:ext uri="{FF2B5EF4-FFF2-40B4-BE49-F238E27FC236}">
                    <a16:creationId xmlns:a16="http://schemas.microsoft.com/office/drawing/2014/main" id="{5597EF1E-8F41-477E-2202-6C92FD6A3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56" y="3262"/>
                <a:ext cx="2107" cy="6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90 h 21600"/>
                  <a:gd name="T14" fmla="*/ 17100 w 21600"/>
                  <a:gd name="T15" fmla="*/ 1711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4437" name="Text Box 5">
                <a:extLst>
                  <a:ext uri="{FF2B5EF4-FFF2-40B4-BE49-F238E27FC236}">
                    <a16:creationId xmlns:a16="http://schemas.microsoft.com/office/drawing/2014/main" id="{768E41B6-8C6B-73AF-40D8-005EB0B25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6" y="3719"/>
                <a:ext cx="21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poiesis      neutral level      aesthesis</a:t>
                </a:r>
              </a:p>
            </p:txBody>
          </p:sp>
        </p:grpSp>
        <p:grpSp>
          <p:nvGrpSpPr>
            <p:cNvPr id="11268" name="Group 6">
              <a:extLst>
                <a:ext uri="{FF2B5EF4-FFF2-40B4-BE49-F238E27FC236}">
                  <a16:creationId xmlns:a16="http://schemas.microsoft.com/office/drawing/2014/main" id="{EA31AF8F-4B4E-19CE-F687-AF3A7E93A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99288" y="3779838"/>
              <a:ext cx="2760662" cy="1465262"/>
              <a:chOff x="4409" y="2381"/>
              <a:chExt cx="1739" cy="923"/>
            </a:xfrm>
          </p:grpSpPr>
          <p:sp>
            <p:nvSpPr>
              <p:cNvPr id="914439" name="Text Box 7">
                <a:extLst>
                  <a:ext uri="{FF2B5EF4-FFF2-40B4-BE49-F238E27FC236}">
                    <a16:creationId xmlns:a16="http://schemas.microsoft.com/office/drawing/2014/main" id="{5FAD363D-703B-1881-B33B-1FA987580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6" y="2381"/>
                <a:ext cx="1352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                     physical</a:t>
                </a:r>
              </a:p>
              <a:p>
                <a:pPr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           psychological</a:t>
                </a:r>
              </a:p>
              <a:p>
                <a:pPr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symbolic</a:t>
                </a:r>
              </a:p>
            </p:txBody>
          </p:sp>
          <p:sp>
            <p:nvSpPr>
              <p:cNvPr id="11327" name="Freeform 8">
                <a:extLst>
                  <a:ext uri="{FF2B5EF4-FFF2-40B4-BE49-F238E27FC236}">
                    <a16:creationId xmlns:a16="http://schemas.microsoft.com/office/drawing/2014/main" id="{F9924C2C-DE01-E028-C987-48BE6A20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441"/>
                <a:ext cx="1166" cy="757"/>
              </a:xfrm>
              <a:custGeom>
                <a:avLst/>
                <a:gdLst>
                  <a:gd name="T0" fmla="*/ 336 w 1166"/>
                  <a:gd name="T1" fmla="*/ 171 h 757"/>
                  <a:gd name="T2" fmla="*/ 1166 w 1166"/>
                  <a:gd name="T3" fmla="*/ 0 h 757"/>
                  <a:gd name="T4" fmla="*/ 366 w 1166"/>
                  <a:gd name="T5" fmla="*/ 757 h 757"/>
                  <a:gd name="T6" fmla="*/ 0 w 1166"/>
                  <a:gd name="T7" fmla="*/ 525 h 757"/>
                  <a:gd name="T8" fmla="*/ 336 w 1166"/>
                  <a:gd name="T9" fmla="*/ 171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6"/>
                  <a:gd name="T16" fmla="*/ 0 h 757"/>
                  <a:gd name="T17" fmla="*/ 1166 w 116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6" h="757">
                    <a:moveTo>
                      <a:pt x="336" y="171"/>
                    </a:moveTo>
                    <a:lnTo>
                      <a:pt x="1166" y="0"/>
                    </a:lnTo>
                    <a:lnTo>
                      <a:pt x="366" y="757"/>
                    </a:lnTo>
                    <a:lnTo>
                      <a:pt x="0" y="525"/>
                    </a:lnTo>
                    <a:lnTo>
                      <a:pt x="336" y="17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9" name="Group 9">
              <a:extLst>
                <a:ext uri="{FF2B5EF4-FFF2-40B4-BE49-F238E27FC236}">
                  <a16:creationId xmlns:a16="http://schemas.microsoft.com/office/drawing/2014/main" id="{8F2EE2B2-E077-7193-8488-820AC359F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575" y="2225675"/>
              <a:ext cx="1739900" cy="2563813"/>
              <a:chOff x="738" y="1402"/>
              <a:chExt cx="1096" cy="1615"/>
            </a:xfrm>
          </p:grpSpPr>
          <p:sp>
            <p:nvSpPr>
              <p:cNvPr id="914442" name="Text Box 10">
                <a:extLst>
                  <a:ext uri="{FF2B5EF4-FFF2-40B4-BE49-F238E27FC236}">
                    <a16:creationId xmlns:a16="http://schemas.microsoft.com/office/drawing/2014/main" id="{02C27657-03A5-19D3-59D7-5C0A27ADF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" y="1402"/>
                <a:ext cx="836" cy="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expression</a:t>
                </a: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signification</a:t>
                </a: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endParaRPr lang="de-DE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  <a:p>
                <a:pPr algn="r">
                  <a:defRPr/>
                </a:pPr>
                <a:r>
                  <a:rPr lang="de-DE" sz="18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 charset="0"/>
                    <a:ea typeface="+mn-ea"/>
                  </a:rPr>
                  <a:t>content</a:t>
                </a:r>
              </a:p>
            </p:txBody>
          </p:sp>
          <p:sp>
            <p:nvSpPr>
              <p:cNvPr id="11325" name="AutoShape 11">
                <a:extLst>
                  <a:ext uri="{FF2B5EF4-FFF2-40B4-BE49-F238E27FC236}">
                    <a16:creationId xmlns:a16="http://schemas.microsoft.com/office/drawing/2014/main" id="{5D539BBA-A34F-0CDB-A0CB-B8F75B7B5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936" y="2103"/>
                <a:ext cx="1546" cy="2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493 h 21600"/>
                  <a:gd name="T14" fmla="*/ 17101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0" name="Group 12">
              <a:extLst>
                <a:ext uri="{FF2B5EF4-FFF2-40B4-BE49-F238E27FC236}">
                  <a16:creationId xmlns:a16="http://schemas.microsoft.com/office/drawing/2014/main" id="{39A48BAC-11C7-3B70-8E8A-AF21A58C8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1271588"/>
              <a:ext cx="3779838" cy="3502025"/>
              <a:chOff x="2116" y="801"/>
              <a:chExt cx="2381" cy="2206"/>
            </a:xfrm>
          </p:grpSpPr>
          <p:pic>
            <p:nvPicPr>
              <p:cNvPr id="914445" name="Picture 13">
                <a:extLst>
                  <a:ext uri="{FF2B5EF4-FFF2-40B4-BE49-F238E27FC236}">
                    <a16:creationId xmlns:a16="http://schemas.microsoft.com/office/drawing/2014/main" id="{F371EE75-D6B7-7005-E801-57A8CA22E9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34134" t="1447" r="26137" b="58836"/>
              <a:stretch>
                <a:fillRect/>
              </a:stretch>
            </p:blipFill>
            <p:spPr bwMode="auto">
              <a:xfrm>
                <a:off x="2410" y="1571"/>
                <a:ext cx="1270" cy="5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grpSp>
            <p:nvGrpSpPr>
              <p:cNvPr id="11278" name="Group 14">
                <a:extLst>
                  <a:ext uri="{FF2B5EF4-FFF2-40B4-BE49-F238E27FC236}">
                    <a16:creationId xmlns:a16="http://schemas.microsoft.com/office/drawing/2014/main" id="{E42F43C8-8C31-4703-4519-1DF58069E6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53" y="839"/>
                <a:ext cx="880" cy="666"/>
                <a:chOff x="4981" y="3563"/>
                <a:chExt cx="868" cy="662"/>
              </a:xfrm>
            </p:grpSpPr>
            <p:sp>
              <p:nvSpPr>
                <p:cNvPr id="11284" name="Freeform 15">
                  <a:extLst>
                    <a:ext uri="{FF2B5EF4-FFF2-40B4-BE49-F238E27FC236}">
                      <a16:creationId xmlns:a16="http://schemas.microsoft.com/office/drawing/2014/main" id="{4391C0BA-0AFB-D99E-3CD0-7701506B1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" y="3880"/>
                  <a:ext cx="254" cy="175"/>
                </a:xfrm>
                <a:custGeom>
                  <a:avLst/>
                  <a:gdLst>
                    <a:gd name="T0" fmla="*/ 0 w 1814"/>
                    <a:gd name="T1" fmla="*/ 0 h 1251"/>
                    <a:gd name="T2" fmla="*/ 0 w 1814"/>
                    <a:gd name="T3" fmla="*/ 0 h 1251"/>
                    <a:gd name="T4" fmla="*/ 0 w 1814"/>
                    <a:gd name="T5" fmla="*/ 0 h 1251"/>
                    <a:gd name="T6" fmla="*/ 0 w 1814"/>
                    <a:gd name="T7" fmla="*/ 0 h 1251"/>
                    <a:gd name="T8" fmla="*/ 0 w 1814"/>
                    <a:gd name="T9" fmla="*/ 0 h 1251"/>
                    <a:gd name="T10" fmla="*/ 0 w 1814"/>
                    <a:gd name="T11" fmla="*/ 0 h 1251"/>
                    <a:gd name="T12" fmla="*/ 0 w 1814"/>
                    <a:gd name="T13" fmla="*/ 0 h 1251"/>
                    <a:gd name="T14" fmla="*/ 0 w 1814"/>
                    <a:gd name="T15" fmla="*/ 0 h 1251"/>
                    <a:gd name="T16" fmla="*/ 0 w 1814"/>
                    <a:gd name="T17" fmla="*/ 0 h 1251"/>
                    <a:gd name="T18" fmla="*/ 0 w 1814"/>
                    <a:gd name="T19" fmla="*/ 0 h 1251"/>
                    <a:gd name="T20" fmla="*/ 0 w 1814"/>
                    <a:gd name="T21" fmla="*/ 0 h 1251"/>
                    <a:gd name="T22" fmla="*/ 0 w 1814"/>
                    <a:gd name="T23" fmla="*/ 0 h 1251"/>
                    <a:gd name="T24" fmla="*/ 0 w 1814"/>
                    <a:gd name="T25" fmla="*/ 0 h 1251"/>
                    <a:gd name="T26" fmla="*/ 0 w 1814"/>
                    <a:gd name="T27" fmla="*/ 0 h 1251"/>
                    <a:gd name="T28" fmla="*/ 0 w 1814"/>
                    <a:gd name="T29" fmla="*/ 0 h 1251"/>
                    <a:gd name="T30" fmla="*/ 0 w 1814"/>
                    <a:gd name="T31" fmla="*/ 0 h 1251"/>
                    <a:gd name="T32" fmla="*/ 0 w 1814"/>
                    <a:gd name="T33" fmla="*/ 0 h 125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14"/>
                    <a:gd name="T52" fmla="*/ 0 h 1251"/>
                    <a:gd name="T53" fmla="*/ 1814 w 1814"/>
                    <a:gd name="T54" fmla="*/ 1251 h 125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14" h="1251">
                      <a:moveTo>
                        <a:pt x="935" y="0"/>
                      </a:moveTo>
                      <a:lnTo>
                        <a:pt x="737" y="261"/>
                      </a:lnTo>
                      <a:lnTo>
                        <a:pt x="531" y="427"/>
                      </a:lnTo>
                      <a:lnTo>
                        <a:pt x="206" y="609"/>
                      </a:lnTo>
                      <a:lnTo>
                        <a:pt x="0" y="657"/>
                      </a:lnTo>
                      <a:lnTo>
                        <a:pt x="95" y="831"/>
                      </a:lnTo>
                      <a:lnTo>
                        <a:pt x="246" y="966"/>
                      </a:lnTo>
                      <a:lnTo>
                        <a:pt x="507" y="1108"/>
                      </a:lnTo>
                      <a:lnTo>
                        <a:pt x="816" y="1211"/>
                      </a:lnTo>
                      <a:lnTo>
                        <a:pt x="1196" y="1251"/>
                      </a:lnTo>
                      <a:lnTo>
                        <a:pt x="1743" y="1196"/>
                      </a:lnTo>
                      <a:lnTo>
                        <a:pt x="1814" y="1180"/>
                      </a:lnTo>
                      <a:lnTo>
                        <a:pt x="1616" y="1021"/>
                      </a:lnTo>
                      <a:lnTo>
                        <a:pt x="1299" y="720"/>
                      </a:lnTo>
                      <a:lnTo>
                        <a:pt x="1133" y="451"/>
                      </a:lnTo>
                      <a:lnTo>
                        <a:pt x="1038" y="237"/>
                      </a:lnTo>
                      <a:lnTo>
                        <a:pt x="93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5" name="Freeform 16">
                  <a:extLst>
                    <a:ext uri="{FF2B5EF4-FFF2-40B4-BE49-F238E27FC236}">
                      <a16:creationId xmlns:a16="http://schemas.microsoft.com/office/drawing/2014/main" id="{C4678BB3-65D0-FA33-8A2D-58557BEBA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7" y="3699"/>
                  <a:ext cx="648" cy="205"/>
                </a:xfrm>
                <a:custGeom>
                  <a:avLst/>
                  <a:gdLst>
                    <a:gd name="T0" fmla="*/ 0 w 4642"/>
                    <a:gd name="T1" fmla="*/ 0 h 1466"/>
                    <a:gd name="T2" fmla="*/ 0 w 4642"/>
                    <a:gd name="T3" fmla="*/ 0 h 1466"/>
                    <a:gd name="T4" fmla="*/ 0 w 4642"/>
                    <a:gd name="T5" fmla="*/ 0 h 1466"/>
                    <a:gd name="T6" fmla="*/ 0 w 4642"/>
                    <a:gd name="T7" fmla="*/ 0 h 1466"/>
                    <a:gd name="T8" fmla="*/ 0 w 4642"/>
                    <a:gd name="T9" fmla="*/ 0 h 1466"/>
                    <a:gd name="T10" fmla="*/ 0 w 4642"/>
                    <a:gd name="T11" fmla="*/ 0 h 1466"/>
                    <a:gd name="T12" fmla="*/ 0 w 4642"/>
                    <a:gd name="T13" fmla="*/ 0 h 1466"/>
                    <a:gd name="T14" fmla="*/ 0 w 4642"/>
                    <a:gd name="T15" fmla="*/ 0 h 1466"/>
                    <a:gd name="T16" fmla="*/ 0 w 4642"/>
                    <a:gd name="T17" fmla="*/ 0 h 1466"/>
                    <a:gd name="T18" fmla="*/ 0 w 4642"/>
                    <a:gd name="T19" fmla="*/ 0 h 1466"/>
                    <a:gd name="T20" fmla="*/ 0 w 4642"/>
                    <a:gd name="T21" fmla="*/ 0 h 1466"/>
                    <a:gd name="T22" fmla="*/ 0 w 4642"/>
                    <a:gd name="T23" fmla="*/ 0 h 1466"/>
                    <a:gd name="T24" fmla="*/ 0 w 4642"/>
                    <a:gd name="T25" fmla="*/ 0 h 1466"/>
                    <a:gd name="T26" fmla="*/ 0 w 4642"/>
                    <a:gd name="T27" fmla="*/ 0 h 1466"/>
                    <a:gd name="T28" fmla="*/ 0 w 4642"/>
                    <a:gd name="T29" fmla="*/ 0 h 1466"/>
                    <a:gd name="T30" fmla="*/ 0 w 4642"/>
                    <a:gd name="T31" fmla="*/ 0 h 1466"/>
                    <a:gd name="T32" fmla="*/ 0 w 4642"/>
                    <a:gd name="T33" fmla="*/ 0 h 1466"/>
                    <a:gd name="T34" fmla="*/ 0 w 4642"/>
                    <a:gd name="T35" fmla="*/ 0 h 1466"/>
                    <a:gd name="T36" fmla="*/ 0 w 4642"/>
                    <a:gd name="T37" fmla="*/ 0 h 1466"/>
                    <a:gd name="T38" fmla="*/ 0 w 4642"/>
                    <a:gd name="T39" fmla="*/ 0 h 1466"/>
                    <a:gd name="T40" fmla="*/ 0 w 4642"/>
                    <a:gd name="T41" fmla="*/ 0 h 1466"/>
                    <a:gd name="T42" fmla="*/ 0 w 4642"/>
                    <a:gd name="T43" fmla="*/ 0 h 1466"/>
                    <a:gd name="T44" fmla="*/ 0 w 4642"/>
                    <a:gd name="T45" fmla="*/ 0 h 1466"/>
                    <a:gd name="T46" fmla="*/ 0 w 4642"/>
                    <a:gd name="T47" fmla="*/ 0 h 1466"/>
                    <a:gd name="T48" fmla="*/ 0 w 4642"/>
                    <a:gd name="T49" fmla="*/ 0 h 1466"/>
                    <a:gd name="T50" fmla="*/ 0 w 4642"/>
                    <a:gd name="T51" fmla="*/ 0 h 1466"/>
                    <a:gd name="T52" fmla="*/ 0 w 4642"/>
                    <a:gd name="T53" fmla="*/ 0 h 1466"/>
                    <a:gd name="T54" fmla="*/ 0 w 4642"/>
                    <a:gd name="T55" fmla="*/ 0 h 1466"/>
                    <a:gd name="T56" fmla="*/ 0 w 4642"/>
                    <a:gd name="T57" fmla="*/ 0 h 1466"/>
                    <a:gd name="T58" fmla="*/ 0 w 4642"/>
                    <a:gd name="T59" fmla="*/ 0 h 1466"/>
                    <a:gd name="T60" fmla="*/ 0 w 4642"/>
                    <a:gd name="T61" fmla="*/ 0 h 1466"/>
                    <a:gd name="T62" fmla="*/ 0 w 4642"/>
                    <a:gd name="T63" fmla="*/ 0 h 1466"/>
                    <a:gd name="T64" fmla="*/ 0 w 4642"/>
                    <a:gd name="T65" fmla="*/ 0 h 1466"/>
                    <a:gd name="T66" fmla="*/ 0 w 4642"/>
                    <a:gd name="T67" fmla="*/ 0 h 1466"/>
                    <a:gd name="T68" fmla="*/ 0 w 4642"/>
                    <a:gd name="T69" fmla="*/ 0 h 1466"/>
                    <a:gd name="T70" fmla="*/ 0 w 4642"/>
                    <a:gd name="T71" fmla="*/ 0 h 1466"/>
                    <a:gd name="T72" fmla="*/ 0 w 4642"/>
                    <a:gd name="T73" fmla="*/ 0 h 1466"/>
                    <a:gd name="T74" fmla="*/ 0 w 4642"/>
                    <a:gd name="T75" fmla="*/ 0 h 1466"/>
                    <a:gd name="T76" fmla="*/ 0 w 4642"/>
                    <a:gd name="T77" fmla="*/ 0 h 1466"/>
                    <a:gd name="T78" fmla="*/ 0 w 4642"/>
                    <a:gd name="T79" fmla="*/ 0 h 146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42"/>
                    <a:gd name="T121" fmla="*/ 0 h 1466"/>
                    <a:gd name="T122" fmla="*/ 4642 w 4642"/>
                    <a:gd name="T123" fmla="*/ 1466 h 146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42" h="1466">
                      <a:moveTo>
                        <a:pt x="4571" y="1315"/>
                      </a:moveTo>
                      <a:lnTo>
                        <a:pt x="4642" y="1046"/>
                      </a:lnTo>
                      <a:lnTo>
                        <a:pt x="4515" y="642"/>
                      </a:lnTo>
                      <a:lnTo>
                        <a:pt x="4270" y="325"/>
                      </a:lnTo>
                      <a:lnTo>
                        <a:pt x="3842" y="159"/>
                      </a:lnTo>
                      <a:lnTo>
                        <a:pt x="3121" y="48"/>
                      </a:lnTo>
                      <a:lnTo>
                        <a:pt x="2820" y="8"/>
                      </a:lnTo>
                      <a:lnTo>
                        <a:pt x="2598" y="0"/>
                      </a:lnTo>
                      <a:lnTo>
                        <a:pt x="2384" y="80"/>
                      </a:lnTo>
                      <a:lnTo>
                        <a:pt x="2194" y="198"/>
                      </a:lnTo>
                      <a:lnTo>
                        <a:pt x="1869" y="412"/>
                      </a:lnTo>
                      <a:lnTo>
                        <a:pt x="1529" y="555"/>
                      </a:lnTo>
                      <a:lnTo>
                        <a:pt x="1259" y="602"/>
                      </a:lnTo>
                      <a:lnTo>
                        <a:pt x="919" y="563"/>
                      </a:lnTo>
                      <a:lnTo>
                        <a:pt x="657" y="484"/>
                      </a:lnTo>
                      <a:lnTo>
                        <a:pt x="467" y="428"/>
                      </a:lnTo>
                      <a:lnTo>
                        <a:pt x="277" y="412"/>
                      </a:lnTo>
                      <a:lnTo>
                        <a:pt x="87" y="460"/>
                      </a:lnTo>
                      <a:lnTo>
                        <a:pt x="0" y="539"/>
                      </a:lnTo>
                      <a:lnTo>
                        <a:pt x="24" y="650"/>
                      </a:lnTo>
                      <a:lnTo>
                        <a:pt x="135" y="816"/>
                      </a:lnTo>
                      <a:lnTo>
                        <a:pt x="507" y="1094"/>
                      </a:lnTo>
                      <a:lnTo>
                        <a:pt x="824" y="1268"/>
                      </a:lnTo>
                      <a:lnTo>
                        <a:pt x="1022" y="1323"/>
                      </a:lnTo>
                      <a:lnTo>
                        <a:pt x="1109" y="1347"/>
                      </a:lnTo>
                      <a:lnTo>
                        <a:pt x="1521" y="1212"/>
                      </a:lnTo>
                      <a:lnTo>
                        <a:pt x="1917" y="1046"/>
                      </a:lnTo>
                      <a:lnTo>
                        <a:pt x="2329" y="824"/>
                      </a:lnTo>
                      <a:lnTo>
                        <a:pt x="2471" y="721"/>
                      </a:lnTo>
                      <a:lnTo>
                        <a:pt x="2844" y="515"/>
                      </a:lnTo>
                      <a:lnTo>
                        <a:pt x="3200" y="341"/>
                      </a:lnTo>
                      <a:lnTo>
                        <a:pt x="3541" y="198"/>
                      </a:lnTo>
                      <a:lnTo>
                        <a:pt x="3493" y="214"/>
                      </a:lnTo>
                      <a:lnTo>
                        <a:pt x="3636" y="325"/>
                      </a:lnTo>
                      <a:lnTo>
                        <a:pt x="3802" y="499"/>
                      </a:lnTo>
                      <a:lnTo>
                        <a:pt x="4016" y="785"/>
                      </a:lnTo>
                      <a:lnTo>
                        <a:pt x="4079" y="1030"/>
                      </a:lnTo>
                      <a:lnTo>
                        <a:pt x="4016" y="1228"/>
                      </a:lnTo>
                      <a:lnTo>
                        <a:pt x="3913" y="1355"/>
                      </a:lnTo>
                      <a:lnTo>
                        <a:pt x="3739" y="1466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50000">
                      <a:srgbClr val="FFFFFF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86" name="Freeform 17">
                  <a:extLst>
                    <a:ext uri="{FF2B5EF4-FFF2-40B4-BE49-F238E27FC236}">
                      <a16:creationId xmlns:a16="http://schemas.microsoft.com/office/drawing/2014/main" id="{6323842B-5483-CD6F-E1AC-E621305BD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4" y="3777"/>
                  <a:ext cx="631" cy="281"/>
                </a:xfrm>
                <a:custGeom>
                  <a:avLst/>
                  <a:gdLst>
                    <a:gd name="T0" fmla="*/ 0 w 4523"/>
                    <a:gd name="T1" fmla="*/ 0 h 2020"/>
                    <a:gd name="T2" fmla="*/ 0 w 4523"/>
                    <a:gd name="T3" fmla="*/ 0 h 2020"/>
                    <a:gd name="T4" fmla="*/ 0 w 4523"/>
                    <a:gd name="T5" fmla="*/ 0 h 2020"/>
                    <a:gd name="T6" fmla="*/ 0 w 4523"/>
                    <a:gd name="T7" fmla="*/ 0 h 2020"/>
                    <a:gd name="T8" fmla="*/ 0 w 4523"/>
                    <a:gd name="T9" fmla="*/ 0 h 2020"/>
                    <a:gd name="T10" fmla="*/ 0 w 4523"/>
                    <a:gd name="T11" fmla="*/ 0 h 2020"/>
                    <a:gd name="T12" fmla="*/ 0 w 4523"/>
                    <a:gd name="T13" fmla="*/ 0 h 2020"/>
                    <a:gd name="T14" fmla="*/ 0 w 4523"/>
                    <a:gd name="T15" fmla="*/ 0 h 2020"/>
                    <a:gd name="T16" fmla="*/ 0 w 4523"/>
                    <a:gd name="T17" fmla="*/ 0 h 2020"/>
                    <a:gd name="T18" fmla="*/ 0 w 4523"/>
                    <a:gd name="T19" fmla="*/ 0 h 2020"/>
                    <a:gd name="T20" fmla="*/ 0 w 4523"/>
                    <a:gd name="T21" fmla="*/ 0 h 2020"/>
                    <a:gd name="T22" fmla="*/ 0 w 4523"/>
                    <a:gd name="T23" fmla="*/ 0 h 2020"/>
                    <a:gd name="T24" fmla="*/ 0 w 4523"/>
                    <a:gd name="T25" fmla="*/ 0 h 2020"/>
                    <a:gd name="T26" fmla="*/ 0 w 4523"/>
                    <a:gd name="T27" fmla="*/ 0 h 2020"/>
                    <a:gd name="T28" fmla="*/ 0 w 4523"/>
                    <a:gd name="T29" fmla="*/ 0 h 2020"/>
                    <a:gd name="T30" fmla="*/ 0 w 4523"/>
                    <a:gd name="T31" fmla="*/ 0 h 2020"/>
                    <a:gd name="T32" fmla="*/ 0 w 4523"/>
                    <a:gd name="T33" fmla="*/ 0 h 2020"/>
                    <a:gd name="T34" fmla="*/ 0 w 4523"/>
                    <a:gd name="T35" fmla="*/ 0 h 2020"/>
                    <a:gd name="T36" fmla="*/ 0 w 4523"/>
                    <a:gd name="T37" fmla="*/ 0 h 2020"/>
                    <a:gd name="T38" fmla="*/ 0 w 4523"/>
                    <a:gd name="T39" fmla="*/ 0 h 2020"/>
                    <a:gd name="T40" fmla="*/ 0 w 4523"/>
                    <a:gd name="T41" fmla="*/ 0 h 202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23"/>
                    <a:gd name="T64" fmla="*/ 0 h 2020"/>
                    <a:gd name="T65" fmla="*/ 4523 w 4523"/>
                    <a:gd name="T66" fmla="*/ 2020 h 202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23" h="2020">
                      <a:moveTo>
                        <a:pt x="150" y="0"/>
                      </a:moveTo>
                      <a:lnTo>
                        <a:pt x="47" y="404"/>
                      </a:lnTo>
                      <a:lnTo>
                        <a:pt x="0" y="895"/>
                      </a:lnTo>
                      <a:lnTo>
                        <a:pt x="47" y="1450"/>
                      </a:lnTo>
                      <a:lnTo>
                        <a:pt x="309" y="1751"/>
                      </a:lnTo>
                      <a:lnTo>
                        <a:pt x="808" y="1964"/>
                      </a:lnTo>
                      <a:lnTo>
                        <a:pt x="1212" y="2020"/>
                      </a:lnTo>
                      <a:lnTo>
                        <a:pt x="1948" y="1956"/>
                      </a:lnTo>
                      <a:lnTo>
                        <a:pt x="2875" y="1782"/>
                      </a:lnTo>
                      <a:lnTo>
                        <a:pt x="3628" y="1378"/>
                      </a:lnTo>
                      <a:lnTo>
                        <a:pt x="4523" y="887"/>
                      </a:lnTo>
                      <a:lnTo>
                        <a:pt x="4008" y="950"/>
                      </a:lnTo>
                      <a:lnTo>
                        <a:pt x="3295" y="998"/>
                      </a:lnTo>
                      <a:lnTo>
                        <a:pt x="2614" y="1014"/>
                      </a:lnTo>
                      <a:lnTo>
                        <a:pt x="1909" y="966"/>
                      </a:lnTo>
                      <a:lnTo>
                        <a:pt x="1275" y="824"/>
                      </a:lnTo>
                      <a:lnTo>
                        <a:pt x="1093" y="768"/>
                      </a:lnTo>
                      <a:lnTo>
                        <a:pt x="736" y="586"/>
                      </a:lnTo>
                      <a:lnTo>
                        <a:pt x="364" y="325"/>
                      </a:lnTo>
                      <a:lnTo>
                        <a:pt x="214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66"/>
                    </a:gs>
                    <a:gs pos="50000">
                      <a:srgbClr val="FFFFFF"/>
                    </a:gs>
                    <a:gs pos="100000">
                      <a:srgbClr val="FFFF66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287" name="Group 18">
                  <a:extLst>
                    <a:ext uri="{FF2B5EF4-FFF2-40B4-BE49-F238E27FC236}">
                      <a16:creationId xmlns:a16="http://schemas.microsoft.com/office/drawing/2014/main" id="{6EBC0C4D-80EF-5AC7-E0D3-91E629F6F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81" y="3563"/>
                  <a:ext cx="787" cy="662"/>
                  <a:chOff x="-237" y="-17"/>
                  <a:chExt cx="5635" cy="4735"/>
                </a:xfrm>
              </p:grpSpPr>
              <p:sp>
                <p:nvSpPr>
                  <p:cNvPr id="11316" name="Text Box 19">
                    <a:extLst>
                      <a:ext uri="{FF2B5EF4-FFF2-40B4-BE49-F238E27FC236}">
                        <a16:creationId xmlns:a16="http://schemas.microsoft.com/office/drawing/2014/main" id="{A6DAAB6B-67E7-BC8D-DE89-C0A7FBC7F5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2" y="1493"/>
                    <a:ext cx="816" cy="1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11317" name="Text Box 20">
                    <a:extLst>
                      <a:ext uri="{FF2B5EF4-FFF2-40B4-BE49-F238E27FC236}">
                        <a16:creationId xmlns:a16="http://schemas.microsoft.com/office/drawing/2014/main" id="{31C05E2A-FF20-D8FF-5B1C-7EB98B32BF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2" y="806"/>
                    <a:ext cx="823" cy="1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11318" name="Text Box 21">
                    <a:extLst>
                      <a:ext uri="{FF2B5EF4-FFF2-40B4-BE49-F238E27FC236}">
                        <a16:creationId xmlns:a16="http://schemas.microsoft.com/office/drawing/2014/main" id="{E8457FF5-8E68-4750-6C56-27F8F6A66C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8" y="-17"/>
                    <a:ext cx="817" cy="1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sp>
                <p:nvSpPr>
                  <p:cNvPr id="11319" name="Text Box 22">
                    <a:extLst>
                      <a:ext uri="{FF2B5EF4-FFF2-40B4-BE49-F238E27FC236}">
                        <a16:creationId xmlns:a16="http://schemas.microsoft.com/office/drawing/2014/main" id="{B4FDECD0-3A94-B1A9-A326-27E84516E2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548"/>
                    <a:ext cx="823" cy="17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de-CH" altLang="en-US" sz="2000">
                      <a:latin typeface="Times" charset="0"/>
                    </a:endParaRPr>
                  </a:p>
                </p:txBody>
              </p:sp>
              <p:grpSp>
                <p:nvGrpSpPr>
                  <p:cNvPr id="11320" name="Group 23">
                    <a:extLst>
                      <a:ext uri="{FF2B5EF4-FFF2-40B4-BE49-F238E27FC236}">
                        <a16:creationId xmlns:a16="http://schemas.microsoft.com/office/drawing/2014/main" id="{9929906E-F4F3-08D4-5C08-454050401D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37" y="734"/>
                    <a:ext cx="3072" cy="3984"/>
                    <a:chOff x="-237" y="734"/>
                    <a:chExt cx="3072" cy="3984"/>
                  </a:xfrm>
                </p:grpSpPr>
                <p:sp>
                  <p:nvSpPr>
                    <p:cNvPr id="11321" name="Text Box 24">
                      <a:extLst>
                        <a:ext uri="{FF2B5EF4-FFF2-40B4-BE49-F238E27FC236}">
                          <a16:creationId xmlns:a16="http://schemas.microsoft.com/office/drawing/2014/main" id="{18AE025E-AC86-E852-9159-C4A245F1FF1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9" y="734"/>
                      <a:ext cx="824" cy="17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11322" name="Text Box 25">
                      <a:extLst>
                        <a:ext uri="{FF2B5EF4-FFF2-40B4-BE49-F238E27FC236}">
                          <a16:creationId xmlns:a16="http://schemas.microsoft.com/office/drawing/2014/main" id="{87041B92-EE8F-0764-F666-8E2CDC36C0F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8" y="2937"/>
                      <a:ext cx="817" cy="17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  <p:sp>
                  <p:nvSpPr>
                    <p:cNvPr id="11323" name="Text Box 26">
                      <a:extLst>
                        <a:ext uri="{FF2B5EF4-FFF2-40B4-BE49-F238E27FC236}">
                          <a16:creationId xmlns:a16="http://schemas.microsoft.com/office/drawing/2014/main" id="{049CA5C1-733F-A3A0-413E-16DF42BF7A8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37" y="2086"/>
                      <a:ext cx="816" cy="17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Math1" pitchFamily="2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endParaRPr lang="de-CH" altLang="en-US" sz="2000">
                        <a:latin typeface="Times" charset="0"/>
                      </a:endParaRPr>
                    </a:p>
                  </p:txBody>
                </p:sp>
              </p:grpSp>
            </p:grpSp>
            <p:grpSp>
              <p:nvGrpSpPr>
                <p:cNvPr id="11288" name="Group 27">
                  <a:extLst>
                    <a:ext uri="{FF2B5EF4-FFF2-40B4-BE49-F238E27FC236}">
                      <a16:creationId xmlns:a16="http://schemas.microsoft.com/office/drawing/2014/main" id="{268A896C-695B-CE8C-D9B9-2B25695610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70" y="3695"/>
                  <a:ext cx="679" cy="366"/>
                  <a:chOff x="1114" y="929"/>
                  <a:chExt cx="4862" cy="2620"/>
                </a:xfrm>
              </p:grpSpPr>
              <p:sp>
                <p:nvSpPr>
                  <p:cNvPr id="11297" name="Freeform 28">
                    <a:extLst>
                      <a:ext uri="{FF2B5EF4-FFF2-40B4-BE49-F238E27FC236}">
                        <a16:creationId xmlns:a16="http://schemas.microsoft.com/office/drawing/2014/main" id="{6F434E03-7B4D-884A-4DDB-C4419D562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9" y="2234"/>
                    <a:ext cx="984" cy="672"/>
                  </a:xfrm>
                  <a:custGeom>
                    <a:avLst/>
                    <a:gdLst>
                      <a:gd name="T0" fmla="*/ 0 w 1102"/>
                      <a:gd name="T1" fmla="*/ 2827 h 633"/>
                      <a:gd name="T2" fmla="*/ 22 w 1102"/>
                      <a:gd name="T3" fmla="*/ 2337 h 633"/>
                      <a:gd name="T4" fmla="*/ 46 w 1102"/>
                      <a:gd name="T5" fmla="*/ 1299 h 633"/>
                      <a:gd name="T6" fmla="*/ 65 w 1102"/>
                      <a:gd name="T7" fmla="*/ 0 h 6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2"/>
                      <a:gd name="T13" fmla="*/ 0 h 633"/>
                      <a:gd name="T14" fmla="*/ 1102 w 1102"/>
                      <a:gd name="T15" fmla="*/ 633 h 6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2" h="633">
                        <a:moveTo>
                          <a:pt x="0" y="633"/>
                        </a:moveTo>
                        <a:cubicBezTo>
                          <a:pt x="122" y="607"/>
                          <a:pt x="244" y="582"/>
                          <a:pt x="376" y="525"/>
                        </a:cubicBezTo>
                        <a:cubicBezTo>
                          <a:pt x="507" y="467"/>
                          <a:pt x="665" y="378"/>
                          <a:pt x="786" y="291"/>
                        </a:cubicBezTo>
                        <a:cubicBezTo>
                          <a:pt x="906" y="203"/>
                          <a:pt x="1036" y="60"/>
                          <a:pt x="110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8" name="Freeform 29">
                    <a:extLst>
                      <a:ext uri="{FF2B5EF4-FFF2-40B4-BE49-F238E27FC236}">
                        <a16:creationId xmlns:a16="http://schemas.microsoft.com/office/drawing/2014/main" id="{1C9053C1-1960-F0AD-6641-8968B5D4B3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2899"/>
                    <a:ext cx="1933" cy="650"/>
                  </a:xfrm>
                  <a:custGeom>
                    <a:avLst/>
                    <a:gdLst>
                      <a:gd name="T0" fmla="*/ 0 w 1933"/>
                      <a:gd name="T1" fmla="*/ 0 h 650"/>
                      <a:gd name="T2" fmla="*/ 175 w 1933"/>
                      <a:gd name="T3" fmla="*/ 285 h 650"/>
                      <a:gd name="T4" fmla="*/ 587 w 1933"/>
                      <a:gd name="T5" fmla="*/ 531 h 650"/>
                      <a:gd name="T6" fmla="*/ 880 w 1933"/>
                      <a:gd name="T7" fmla="*/ 618 h 650"/>
                      <a:gd name="T8" fmla="*/ 1117 w 1933"/>
                      <a:gd name="T9" fmla="*/ 650 h 650"/>
                      <a:gd name="T10" fmla="*/ 1664 w 1933"/>
                      <a:gd name="T11" fmla="*/ 618 h 650"/>
                      <a:gd name="T12" fmla="*/ 1933 w 1933"/>
                      <a:gd name="T13" fmla="*/ 578 h 65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33"/>
                      <a:gd name="T22" fmla="*/ 0 h 650"/>
                      <a:gd name="T23" fmla="*/ 1933 w 1933"/>
                      <a:gd name="T24" fmla="*/ 650 h 65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33" h="650">
                        <a:moveTo>
                          <a:pt x="0" y="0"/>
                        </a:moveTo>
                        <a:cubicBezTo>
                          <a:pt x="29" y="47"/>
                          <a:pt x="77" y="196"/>
                          <a:pt x="175" y="285"/>
                        </a:cubicBezTo>
                        <a:cubicBezTo>
                          <a:pt x="272" y="373"/>
                          <a:pt x="469" y="475"/>
                          <a:pt x="587" y="531"/>
                        </a:cubicBezTo>
                        <a:cubicBezTo>
                          <a:pt x="704" y="586"/>
                          <a:pt x="791" y="598"/>
                          <a:pt x="880" y="618"/>
                        </a:cubicBezTo>
                        <a:cubicBezTo>
                          <a:pt x="968" y="637"/>
                          <a:pt x="986" y="650"/>
                          <a:pt x="1117" y="650"/>
                        </a:cubicBezTo>
                        <a:cubicBezTo>
                          <a:pt x="1247" y="650"/>
                          <a:pt x="1528" y="629"/>
                          <a:pt x="1664" y="618"/>
                        </a:cubicBezTo>
                        <a:cubicBezTo>
                          <a:pt x="1799" y="606"/>
                          <a:pt x="1877" y="586"/>
                          <a:pt x="1933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9" name="Freeform 30">
                    <a:extLst>
                      <a:ext uri="{FF2B5EF4-FFF2-40B4-BE49-F238E27FC236}">
                        <a16:creationId xmlns:a16="http://schemas.microsoft.com/office/drawing/2014/main" id="{1938A002-7824-49AD-78B6-BAE8EAE704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5" y="2361"/>
                    <a:ext cx="2606" cy="1108"/>
                  </a:xfrm>
                  <a:custGeom>
                    <a:avLst/>
                    <a:gdLst>
                      <a:gd name="T0" fmla="*/ 0 w 2606"/>
                      <a:gd name="T1" fmla="*/ 1108 h 1108"/>
                      <a:gd name="T2" fmla="*/ 1006 w 2606"/>
                      <a:gd name="T3" fmla="*/ 903 h 1108"/>
                      <a:gd name="T4" fmla="*/ 2606 w 2606"/>
                      <a:gd name="T5" fmla="*/ 0 h 1108"/>
                      <a:gd name="T6" fmla="*/ 0 60000 65536"/>
                      <a:gd name="T7" fmla="*/ 0 60000 65536"/>
                      <a:gd name="T8" fmla="*/ 0 60000 65536"/>
                      <a:gd name="T9" fmla="*/ 0 w 2606"/>
                      <a:gd name="T10" fmla="*/ 0 h 1108"/>
                      <a:gd name="T11" fmla="*/ 2606 w 2606"/>
                      <a:gd name="T12" fmla="*/ 1108 h 110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606" h="1108">
                        <a:moveTo>
                          <a:pt x="0" y="1108"/>
                        </a:moveTo>
                        <a:cubicBezTo>
                          <a:pt x="167" y="1073"/>
                          <a:pt x="571" y="1087"/>
                          <a:pt x="1006" y="903"/>
                        </a:cubicBezTo>
                        <a:cubicBezTo>
                          <a:pt x="1440" y="718"/>
                          <a:pt x="2272" y="188"/>
                          <a:pt x="260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0" name="Freeform 31">
                    <a:extLst>
                      <a:ext uri="{FF2B5EF4-FFF2-40B4-BE49-F238E27FC236}">
                        <a16:creationId xmlns:a16="http://schemas.microsoft.com/office/drawing/2014/main" id="{5C0B6DB0-8BE2-0F06-4913-36839CDBC2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4" y="1127"/>
                    <a:ext cx="2182" cy="1234"/>
                  </a:xfrm>
                  <a:custGeom>
                    <a:avLst/>
                    <a:gdLst>
                      <a:gd name="T0" fmla="*/ 2121 w 2175"/>
                      <a:gd name="T1" fmla="*/ 1234 h 1234"/>
                      <a:gd name="T2" fmla="*/ 2298 w 2175"/>
                      <a:gd name="T3" fmla="*/ 1123 h 1234"/>
                      <a:gd name="T4" fmla="*/ 2348 w 2175"/>
                      <a:gd name="T5" fmla="*/ 917 h 1234"/>
                      <a:gd name="T6" fmla="*/ 2322 w 2175"/>
                      <a:gd name="T7" fmla="*/ 790 h 1234"/>
                      <a:gd name="T8" fmla="*/ 2282 w 2175"/>
                      <a:gd name="T9" fmla="*/ 655 h 1234"/>
                      <a:gd name="T10" fmla="*/ 2112 w 2175"/>
                      <a:gd name="T11" fmla="*/ 330 h 1234"/>
                      <a:gd name="T12" fmla="*/ 1766 w 2175"/>
                      <a:gd name="T13" fmla="*/ 61 h 1234"/>
                      <a:gd name="T14" fmla="*/ 1368 w 2175"/>
                      <a:gd name="T15" fmla="*/ 22 h 1234"/>
                      <a:gd name="T16" fmla="*/ 780 w 2175"/>
                      <a:gd name="T17" fmla="*/ 188 h 1234"/>
                      <a:gd name="T18" fmla="*/ 0 w 2175"/>
                      <a:gd name="T19" fmla="*/ 576 h 1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75"/>
                      <a:gd name="T31" fmla="*/ 0 h 1234"/>
                      <a:gd name="T32" fmla="*/ 2175 w 2175"/>
                      <a:gd name="T33" fmla="*/ 1234 h 123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75" h="1234">
                        <a:moveTo>
                          <a:pt x="1957" y="1234"/>
                        </a:moveTo>
                        <a:cubicBezTo>
                          <a:pt x="2022" y="1204"/>
                          <a:pt x="2087" y="1175"/>
                          <a:pt x="2123" y="1123"/>
                        </a:cubicBezTo>
                        <a:cubicBezTo>
                          <a:pt x="2158" y="1070"/>
                          <a:pt x="2167" y="972"/>
                          <a:pt x="2171" y="917"/>
                        </a:cubicBezTo>
                        <a:cubicBezTo>
                          <a:pt x="2175" y="861"/>
                          <a:pt x="2157" y="833"/>
                          <a:pt x="2147" y="790"/>
                        </a:cubicBezTo>
                        <a:cubicBezTo>
                          <a:pt x="2136" y="746"/>
                          <a:pt x="2140" y="731"/>
                          <a:pt x="2107" y="655"/>
                        </a:cubicBezTo>
                        <a:cubicBezTo>
                          <a:pt x="2073" y="578"/>
                          <a:pt x="2028" y="429"/>
                          <a:pt x="1949" y="330"/>
                        </a:cubicBezTo>
                        <a:cubicBezTo>
                          <a:pt x="1869" y="231"/>
                          <a:pt x="1745" y="112"/>
                          <a:pt x="1632" y="61"/>
                        </a:cubicBezTo>
                        <a:cubicBezTo>
                          <a:pt x="1518" y="9"/>
                          <a:pt x="1418" y="0"/>
                          <a:pt x="1268" y="22"/>
                        </a:cubicBezTo>
                        <a:cubicBezTo>
                          <a:pt x="1117" y="43"/>
                          <a:pt x="940" y="95"/>
                          <a:pt x="729" y="188"/>
                        </a:cubicBezTo>
                        <a:cubicBezTo>
                          <a:pt x="517" y="280"/>
                          <a:pt x="121" y="511"/>
                          <a:pt x="0" y="57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1" name="Freeform 32">
                    <a:extLst>
                      <a:ext uri="{FF2B5EF4-FFF2-40B4-BE49-F238E27FC236}">
                        <a16:creationId xmlns:a16="http://schemas.microsoft.com/office/drawing/2014/main" id="{0BA0FB29-018C-D26B-638A-D57DC34FC9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81" y="2273"/>
                    <a:ext cx="3422" cy="228"/>
                  </a:xfrm>
                  <a:custGeom>
                    <a:avLst/>
                    <a:gdLst>
                      <a:gd name="T0" fmla="*/ 3422 w 3422"/>
                      <a:gd name="T1" fmla="*/ 80 h 228"/>
                      <a:gd name="T2" fmla="*/ 2377 w 3422"/>
                      <a:gd name="T3" fmla="*/ 190 h 228"/>
                      <a:gd name="T4" fmla="*/ 1387 w 3422"/>
                      <a:gd name="T5" fmla="*/ 222 h 228"/>
                      <a:gd name="T6" fmla="*/ 634 w 3422"/>
                      <a:gd name="T7" fmla="*/ 151 h 228"/>
                      <a:gd name="T8" fmla="*/ 0 w 3422"/>
                      <a:gd name="T9" fmla="*/ 0 h 2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22"/>
                      <a:gd name="T16" fmla="*/ 0 h 228"/>
                      <a:gd name="T17" fmla="*/ 3422 w 3422"/>
                      <a:gd name="T18" fmla="*/ 228 h 2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22" h="228">
                        <a:moveTo>
                          <a:pt x="3422" y="80"/>
                        </a:moveTo>
                        <a:cubicBezTo>
                          <a:pt x="3243" y="98"/>
                          <a:pt x="2716" y="166"/>
                          <a:pt x="2377" y="190"/>
                        </a:cubicBezTo>
                        <a:cubicBezTo>
                          <a:pt x="2037" y="213"/>
                          <a:pt x="1677" y="228"/>
                          <a:pt x="1387" y="222"/>
                        </a:cubicBezTo>
                        <a:cubicBezTo>
                          <a:pt x="1096" y="215"/>
                          <a:pt x="865" y="188"/>
                          <a:pt x="634" y="151"/>
                        </a:cubicBezTo>
                        <a:cubicBezTo>
                          <a:pt x="402" y="114"/>
                          <a:pt x="201" y="57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2" name="Freeform 33">
                    <a:extLst>
                      <a:ext uri="{FF2B5EF4-FFF2-40B4-BE49-F238E27FC236}">
                        <a16:creationId xmlns:a16="http://schemas.microsoft.com/office/drawing/2014/main" id="{2806CD65-BB5E-D8A1-99D1-85950E0384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61" y="2210"/>
                    <a:ext cx="967" cy="1258"/>
                  </a:xfrm>
                  <a:custGeom>
                    <a:avLst/>
                    <a:gdLst>
                      <a:gd name="T0" fmla="*/ 56900 w 816"/>
                      <a:gd name="T1" fmla="*/ 570079 h 975"/>
                      <a:gd name="T2" fmla="*/ 22168 w 816"/>
                      <a:gd name="T3" fmla="*/ 343092 h 975"/>
                      <a:gd name="T4" fmla="*/ 0 w 816"/>
                      <a:gd name="T5" fmla="*/ 0 h 975"/>
                      <a:gd name="T6" fmla="*/ 0 60000 65536"/>
                      <a:gd name="T7" fmla="*/ 0 60000 65536"/>
                      <a:gd name="T8" fmla="*/ 0 60000 65536"/>
                      <a:gd name="T9" fmla="*/ 0 w 816"/>
                      <a:gd name="T10" fmla="*/ 0 h 975"/>
                      <a:gd name="T11" fmla="*/ 816 w 816"/>
                      <a:gd name="T12" fmla="*/ 975 h 9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16" h="975">
                        <a:moveTo>
                          <a:pt x="816" y="975"/>
                        </a:moveTo>
                        <a:cubicBezTo>
                          <a:pt x="634" y="862"/>
                          <a:pt x="452" y="749"/>
                          <a:pt x="317" y="587"/>
                        </a:cubicBezTo>
                        <a:cubicBezTo>
                          <a:pt x="181" y="424"/>
                          <a:pt x="90" y="21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3" name="Freeform 34">
                    <a:extLst>
                      <a:ext uri="{FF2B5EF4-FFF2-40B4-BE49-F238E27FC236}">
                        <a16:creationId xmlns:a16="http://schemas.microsoft.com/office/drawing/2014/main" id="{8D6FC1F4-ED6E-B48F-D601-741E9541D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1545"/>
                    <a:ext cx="290" cy="839"/>
                  </a:xfrm>
                  <a:custGeom>
                    <a:avLst/>
                    <a:gdLst>
                      <a:gd name="T0" fmla="*/ 0 w 290"/>
                      <a:gd name="T1" fmla="*/ 839 h 839"/>
                      <a:gd name="T2" fmla="*/ 214 w 290"/>
                      <a:gd name="T3" fmla="*/ 633 h 839"/>
                      <a:gd name="T4" fmla="*/ 269 w 290"/>
                      <a:gd name="T5" fmla="*/ 332 h 839"/>
                      <a:gd name="T6" fmla="*/ 87 w 290"/>
                      <a:gd name="T7" fmla="*/ 0 h 8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0"/>
                      <a:gd name="T13" fmla="*/ 0 h 839"/>
                      <a:gd name="T14" fmla="*/ 290 w 290"/>
                      <a:gd name="T15" fmla="*/ 839 h 8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0" h="839">
                        <a:moveTo>
                          <a:pt x="0" y="839"/>
                        </a:moveTo>
                        <a:cubicBezTo>
                          <a:pt x="84" y="778"/>
                          <a:pt x="169" y="717"/>
                          <a:pt x="214" y="633"/>
                        </a:cubicBezTo>
                        <a:cubicBezTo>
                          <a:pt x="258" y="548"/>
                          <a:pt x="290" y="437"/>
                          <a:pt x="269" y="332"/>
                        </a:cubicBezTo>
                        <a:cubicBezTo>
                          <a:pt x="247" y="226"/>
                          <a:pt x="167" y="113"/>
                          <a:pt x="87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4" name="Freeform 35">
                    <a:extLst>
                      <a:ext uri="{FF2B5EF4-FFF2-40B4-BE49-F238E27FC236}">
                        <a16:creationId xmlns:a16="http://schemas.microsoft.com/office/drawing/2014/main" id="{95E2BBA7-2B6D-4532-D797-3C110111C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1489"/>
                    <a:ext cx="582" cy="872"/>
                  </a:xfrm>
                  <a:custGeom>
                    <a:avLst/>
                    <a:gdLst>
                      <a:gd name="T0" fmla="*/ 578 w 582"/>
                      <a:gd name="T1" fmla="*/ 872 h 872"/>
                      <a:gd name="T2" fmla="*/ 554 w 582"/>
                      <a:gd name="T3" fmla="*/ 499 h 872"/>
                      <a:gd name="T4" fmla="*/ 404 w 582"/>
                      <a:gd name="T5" fmla="*/ 214 h 872"/>
                      <a:gd name="T6" fmla="*/ 0 w 582"/>
                      <a:gd name="T7" fmla="*/ 0 h 8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82"/>
                      <a:gd name="T13" fmla="*/ 0 h 872"/>
                      <a:gd name="T14" fmla="*/ 582 w 582"/>
                      <a:gd name="T15" fmla="*/ 872 h 87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82" h="872">
                        <a:moveTo>
                          <a:pt x="578" y="872"/>
                        </a:moveTo>
                        <a:cubicBezTo>
                          <a:pt x="580" y="740"/>
                          <a:pt x="582" y="608"/>
                          <a:pt x="554" y="499"/>
                        </a:cubicBezTo>
                        <a:cubicBezTo>
                          <a:pt x="525" y="389"/>
                          <a:pt x="496" y="297"/>
                          <a:pt x="404" y="214"/>
                        </a:cubicBezTo>
                        <a:cubicBezTo>
                          <a:pt x="311" y="130"/>
                          <a:pt x="155" y="65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5" name="Freeform 36">
                    <a:extLst>
                      <a:ext uri="{FF2B5EF4-FFF2-40B4-BE49-F238E27FC236}">
                        <a16:creationId xmlns:a16="http://schemas.microsoft.com/office/drawing/2014/main" id="{CFB5CC20-627C-472C-8408-35FCBBC4B2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9" y="1711"/>
                    <a:ext cx="1292" cy="578"/>
                  </a:xfrm>
                  <a:custGeom>
                    <a:avLst/>
                    <a:gdLst>
                      <a:gd name="T0" fmla="*/ 1292 w 1292"/>
                      <a:gd name="T1" fmla="*/ 0 h 578"/>
                      <a:gd name="T2" fmla="*/ 777 w 1292"/>
                      <a:gd name="T3" fmla="*/ 293 h 578"/>
                      <a:gd name="T4" fmla="*/ 396 w 1292"/>
                      <a:gd name="T5" fmla="*/ 459 h 578"/>
                      <a:gd name="T6" fmla="*/ 0 w 1292"/>
                      <a:gd name="T7" fmla="*/ 578 h 5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92"/>
                      <a:gd name="T13" fmla="*/ 0 h 578"/>
                      <a:gd name="T14" fmla="*/ 1292 w 1292"/>
                      <a:gd name="T15" fmla="*/ 578 h 5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92" h="578">
                        <a:moveTo>
                          <a:pt x="1292" y="0"/>
                        </a:moveTo>
                        <a:cubicBezTo>
                          <a:pt x="1206" y="48"/>
                          <a:pt x="926" y="216"/>
                          <a:pt x="777" y="293"/>
                        </a:cubicBezTo>
                        <a:cubicBezTo>
                          <a:pt x="627" y="369"/>
                          <a:pt x="525" y="411"/>
                          <a:pt x="396" y="459"/>
                        </a:cubicBezTo>
                        <a:cubicBezTo>
                          <a:pt x="266" y="506"/>
                          <a:pt x="82" y="553"/>
                          <a:pt x="0" y="57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6" name="Freeform 37">
                    <a:extLst>
                      <a:ext uri="{FF2B5EF4-FFF2-40B4-BE49-F238E27FC236}">
                        <a16:creationId xmlns:a16="http://schemas.microsoft.com/office/drawing/2014/main" id="{AD63959A-61B5-E5F7-36D4-4F461FE69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66" y="929"/>
                    <a:ext cx="2686" cy="608"/>
                  </a:xfrm>
                  <a:custGeom>
                    <a:avLst/>
                    <a:gdLst>
                      <a:gd name="T0" fmla="*/ 2686 w 2686"/>
                      <a:gd name="T1" fmla="*/ 188 h 608"/>
                      <a:gd name="T2" fmla="*/ 1498 w 2686"/>
                      <a:gd name="T3" fmla="*/ 14 h 608"/>
                      <a:gd name="T4" fmla="*/ 1070 w 2686"/>
                      <a:gd name="T5" fmla="*/ 109 h 608"/>
                      <a:gd name="T6" fmla="*/ 721 w 2686"/>
                      <a:gd name="T7" fmla="*/ 338 h 608"/>
                      <a:gd name="T8" fmla="*/ 468 w 2686"/>
                      <a:gd name="T9" fmla="*/ 473 h 608"/>
                      <a:gd name="T10" fmla="*/ 238 w 2686"/>
                      <a:gd name="T11" fmla="*/ 560 h 608"/>
                      <a:gd name="T12" fmla="*/ 0 w 2686"/>
                      <a:gd name="T13" fmla="*/ 608 h 6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86"/>
                      <a:gd name="T22" fmla="*/ 0 h 608"/>
                      <a:gd name="T23" fmla="*/ 2686 w 2686"/>
                      <a:gd name="T24" fmla="*/ 608 h 6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86" h="608">
                        <a:moveTo>
                          <a:pt x="2686" y="188"/>
                        </a:moveTo>
                        <a:cubicBezTo>
                          <a:pt x="2226" y="107"/>
                          <a:pt x="1767" y="27"/>
                          <a:pt x="1498" y="14"/>
                        </a:cubicBezTo>
                        <a:cubicBezTo>
                          <a:pt x="1228" y="0"/>
                          <a:pt x="1199" y="55"/>
                          <a:pt x="1070" y="109"/>
                        </a:cubicBezTo>
                        <a:cubicBezTo>
                          <a:pt x="940" y="162"/>
                          <a:pt x="821" y="277"/>
                          <a:pt x="721" y="338"/>
                        </a:cubicBezTo>
                        <a:cubicBezTo>
                          <a:pt x="620" y="398"/>
                          <a:pt x="548" y="436"/>
                          <a:pt x="468" y="473"/>
                        </a:cubicBezTo>
                        <a:cubicBezTo>
                          <a:pt x="387" y="509"/>
                          <a:pt x="315" y="537"/>
                          <a:pt x="238" y="560"/>
                        </a:cubicBezTo>
                        <a:cubicBezTo>
                          <a:pt x="160" y="582"/>
                          <a:pt x="49" y="598"/>
                          <a:pt x="0" y="60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7" name="Freeform 38">
                    <a:extLst>
                      <a:ext uri="{FF2B5EF4-FFF2-40B4-BE49-F238E27FC236}">
                        <a16:creationId xmlns:a16="http://schemas.microsoft.com/office/drawing/2014/main" id="{7CF0A7E4-EFB9-7D71-FA56-9376666F23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8" y="1340"/>
                    <a:ext cx="1235" cy="933"/>
                  </a:xfrm>
                  <a:custGeom>
                    <a:avLst/>
                    <a:gdLst>
                      <a:gd name="T0" fmla="*/ 1235 w 1235"/>
                      <a:gd name="T1" fmla="*/ 197 h 933"/>
                      <a:gd name="T2" fmla="*/ 942 w 1235"/>
                      <a:gd name="T3" fmla="*/ 157 h 933"/>
                      <a:gd name="T4" fmla="*/ 553 w 1235"/>
                      <a:gd name="T5" fmla="*/ 38 h 933"/>
                      <a:gd name="T6" fmla="*/ 229 w 1235"/>
                      <a:gd name="T7" fmla="*/ 7 h 933"/>
                      <a:gd name="T8" fmla="*/ 47 w 1235"/>
                      <a:gd name="T9" fmla="*/ 78 h 933"/>
                      <a:gd name="T10" fmla="*/ 15 w 1235"/>
                      <a:gd name="T11" fmla="*/ 228 h 933"/>
                      <a:gd name="T12" fmla="*/ 134 w 1235"/>
                      <a:gd name="T13" fmla="*/ 411 h 933"/>
                      <a:gd name="T14" fmla="*/ 387 w 1235"/>
                      <a:gd name="T15" fmla="*/ 601 h 933"/>
                      <a:gd name="T16" fmla="*/ 664 w 1235"/>
                      <a:gd name="T17" fmla="*/ 775 h 933"/>
                      <a:gd name="T18" fmla="*/ 989 w 1235"/>
                      <a:gd name="T19" fmla="*/ 933 h 9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35"/>
                      <a:gd name="T31" fmla="*/ 0 h 933"/>
                      <a:gd name="T32" fmla="*/ 1235 w 1235"/>
                      <a:gd name="T33" fmla="*/ 933 h 9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35" h="933">
                        <a:moveTo>
                          <a:pt x="1235" y="197"/>
                        </a:moveTo>
                        <a:cubicBezTo>
                          <a:pt x="1145" y="190"/>
                          <a:pt x="1055" y="183"/>
                          <a:pt x="942" y="157"/>
                        </a:cubicBezTo>
                        <a:cubicBezTo>
                          <a:pt x="828" y="130"/>
                          <a:pt x="671" y="62"/>
                          <a:pt x="553" y="38"/>
                        </a:cubicBezTo>
                        <a:cubicBezTo>
                          <a:pt x="434" y="13"/>
                          <a:pt x="313" y="0"/>
                          <a:pt x="229" y="7"/>
                        </a:cubicBezTo>
                        <a:cubicBezTo>
                          <a:pt x="144" y="13"/>
                          <a:pt x="82" y="41"/>
                          <a:pt x="47" y="78"/>
                        </a:cubicBezTo>
                        <a:cubicBezTo>
                          <a:pt x="11" y="114"/>
                          <a:pt x="0" y="172"/>
                          <a:pt x="15" y="228"/>
                        </a:cubicBezTo>
                        <a:cubicBezTo>
                          <a:pt x="29" y="283"/>
                          <a:pt x="72" y="348"/>
                          <a:pt x="134" y="411"/>
                        </a:cubicBezTo>
                        <a:cubicBezTo>
                          <a:pt x="195" y="473"/>
                          <a:pt x="298" y="540"/>
                          <a:pt x="387" y="601"/>
                        </a:cubicBezTo>
                        <a:cubicBezTo>
                          <a:pt x="475" y="661"/>
                          <a:pt x="563" y="719"/>
                          <a:pt x="664" y="775"/>
                        </a:cubicBezTo>
                        <a:cubicBezTo>
                          <a:pt x="764" y="830"/>
                          <a:pt x="877" y="882"/>
                          <a:pt x="989" y="93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8" name="Freeform 39">
                    <a:extLst>
                      <a:ext uri="{FF2B5EF4-FFF2-40B4-BE49-F238E27FC236}">
                        <a16:creationId xmlns:a16="http://schemas.microsoft.com/office/drawing/2014/main" id="{C749E72D-86CF-ADD4-7298-58A53CC15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4" y="1426"/>
                    <a:ext cx="225" cy="1489"/>
                  </a:xfrm>
                  <a:custGeom>
                    <a:avLst/>
                    <a:gdLst>
                      <a:gd name="T0" fmla="*/ 225 w 225"/>
                      <a:gd name="T1" fmla="*/ 0 h 1489"/>
                      <a:gd name="T2" fmla="*/ 106 w 225"/>
                      <a:gd name="T3" fmla="*/ 269 h 1489"/>
                      <a:gd name="T4" fmla="*/ 11 w 225"/>
                      <a:gd name="T5" fmla="*/ 935 h 1489"/>
                      <a:gd name="T6" fmla="*/ 43 w 225"/>
                      <a:gd name="T7" fmla="*/ 1489 h 14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5"/>
                      <a:gd name="T13" fmla="*/ 0 h 1489"/>
                      <a:gd name="T14" fmla="*/ 225 w 225"/>
                      <a:gd name="T15" fmla="*/ 1489 h 14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5" h="1489">
                        <a:moveTo>
                          <a:pt x="225" y="0"/>
                        </a:moveTo>
                        <a:cubicBezTo>
                          <a:pt x="184" y="57"/>
                          <a:pt x="141" y="113"/>
                          <a:pt x="106" y="269"/>
                        </a:cubicBezTo>
                        <a:cubicBezTo>
                          <a:pt x="70" y="424"/>
                          <a:pt x="21" y="731"/>
                          <a:pt x="11" y="935"/>
                        </a:cubicBezTo>
                        <a:cubicBezTo>
                          <a:pt x="0" y="1138"/>
                          <a:pt x="36" y="1373"/>
                          <a:pt x="43" y="1489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9" name="Freeform 40">
                    <a:extLst>
                      <a:ext uri="{FF2B5EF4-FFF2-40B4-BE49-F238E27FC236}">
                        <a16:creationId xmlns:a16="http://schemas.microsoft.com/office/drawing/2014/main" id="{77C9630B-011F-A784-EBC1-60E097712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1" y="1537"/>
                    <a:ext cx="998" cy="206"/>
                  </a:xfrm>
                  <a:custGeom>
                    <a:avLst/>
                    <a:gdLst>
                      <a:gd name="T0" fmla="*/ 998 w 998"/>
                      <a:gd name="T1" fmla="*/ 0 h 206"/>
                      <a:gd name="T2" fmla="*/ 412 w 998"/>
                      <a:gd name="T3" fmla="*/ 23 h 206"/>
                      <a:gd name="T4" fmla="*/ 119 w 998"/>
                      <a:gd name="T5" fmla="*/ 95 h 206"/>
                      <a:gd name="T6" fmla="*/ 0 w 998"/>
                      <a:gd name="T7" fmla="*/ 206 h 2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98"/>
                      <a:gd name="T13" fmla="*/ 0 h 206"/>
                      <a:gd name="T14" fmla="*/ 998 w 998"/>
                      <a:gd name="T15" fmla="*/ 206 h 20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98" h="206">
                        <a:moveTo>
                          <a:pt x="998" y="0"/>
                        </a:moveTo>
                        <a:cubicBezTo>
                          <a:pt x="782" y="1"/>
                          <a:pt x="558" y="7"/>
                          <a:pt x="412" y="23"/>
                        </a:cubicBezTo>
                        <a:cubicBezTo>
                          <a:pt x="265" y="38"/>
                          <a:pt x="187" y="64"/>
                          <a:pt x="119" y="95"/>
                        </a:cubicBezTo>
                        <a:cubicBezTo>
                          <a:pt x="50" y="125"/>
                          <a:pt x="24" y="183"/>
                          <a:pt x="0" y="20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0" name="Freeform 41">
                    <a:extLst>
                      <a:ext uri="{FF2B5EF4-FFF2-40B4-BE49-F238E27FC236}">
                        <a16:creationId xmlns:a16="http://schemas.microsoft.com/office/drawing/2014/main" id="{9A0AF9D3-5C55-E2CB-3E4D-E47BCCFDF4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72" y="1838"/>
                    <a:ext cx="270" cy="1037"/>
                  </a:xfrm>
                  <a:custGeom>
                    <a:avLst/>
                    <a:gdLst>
                      <a:gd name="T0" fmla="*/ 270 w 270"/>
                      <a:gd name="T1" fmla="*/ 0 h 1037"/>
                      <a:gd name="T2" fmla="*/ 198 w 270"/>
                      <a:gd name="T3" fmla="*/ 134 h 1037"/>
                      <a:gd name="T4" fmla="*/ 80 w 270"/>
                      <a:gd name="T5" fmla="*/ 578 h 1037"/>
                      <a:gd name="T6" fmla="*/ 0 w 270"/>
                      <a:gd name="T7" fmla="*/ 1037 h 10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0"/>
                      <a:gd name="T13" fmla="*/ 0 h 1037"/>
                      <a:gd name="T14" fmla="*/ 270 w 270"/>
                      <a:gd name="T15" fmla="*/ 1037 h 10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0" h="1037">
                        <a:moveTo>
                          <a:pt x="270" y="0"/>
                        </a:moveTo>
                        <a:cubicBezTo>
                          <a:pt x="247" y="28"/>
                          <a:pt x="229" y="37"/>
                          <a:pt x="198" y="134"/>
                        </a:cubicBezTo>
                        <a:cubicBezTo>
                          <a:pt x="166" y="230"/>
                          <a:pt x="112" y="427"/>
                          <a:pt x="80" y="578"/>
                        </a:cubicBezTo>
                        <a:cubicBezTo>
                          <a:pt x="47" y="728"/>
                          <a:pt x="16" y="941"/>
                          <a:pt x="0" y="103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1" name="Freeform 42">
                    <a:extLst>
                      <a:ext uri="{FF2B5EF4-FFF2-40B4-BE49-F238E27FC236}">
                        <a16:creationId xmlns:a16="http://schemas.microsoft.com/office/drawing/2014/main" id="{F174D38D-100B-92AD-D17F-B1B3744673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3" y="1545"/>
                    <a:ext cx="1204" cy="166"/>
                  </a:xfrm>
                  <a:custGeom>
                    <a:avLst/>
                    <a:gdLst>
                      <a:gd name="T0" fmla="*/ 1204 w 1204"/>
                      <a:gd name="T1" fmla="*/ 166 h 166"/>
                      <a:gd name="T2" fmla="*/ 800 w 1204"/>
                      <a:gd name="T3" fmla="*/ 158 h 166"/>
                      <a:gd name="T4" fmla="*/ 412 w 1204"/>
                      <a:gd name="T5" fmla="*/ 118 h 166"/>
                      <a:gd name="T6" fmla="*/ 0 w 1204"/>
                      <a:gd name="T7" fmla="*/ 0 h 1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4"/>
                      <a:gd name="T13" fmla="*/ 0 h 166"/>
                      <a:gd name="T14" fmla="*/ 1204 w 1204"/>
                      <a:gd name="T15" fmla="*/ 166 h 1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4" h="166">
                        <a:moveTo>
                          <a:pt x="1204" y="166"/>
                        </a:moveTo>
                        <a:cubicBezTo>
                          <a:pt x="1136" y="164"/>
                          <a:pt x="931" y="165"/>
                          <a:pt x="800" y="158"/>
                        </a:cubicBezTo>
                        <a:cubicBezTo>
                          <a:pt x="668" y="150"/>
                          <a:pt x="545" y="144"/>
                          <a:pt x="412" y="118"/>
                        </a:cubicBezTo>
                        <a:cubicBezTo>
                          <a:pt x="278" y="91"/>
                          <a:pt x="85" y="2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2" name="Freeform 43">
                    <a:extLst>
                      <a:ext uri="{FF2B5EF4-FFF2-40B4-BE49-F238E27FC236}">
                        <a16:creationId xmlns:a16="http://schemas.microsoft.com/office/drawing/2014/main" id="{F97F4816-8BE1-B513-A683-50E585132C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4" y="1244"/>
                    <a:ext cx="301" cy="269"/>
                  </a:xfrm>
                  <a:custGeom>
                    <a:avLst/>
                    <a:gdLst>
                      <a:gd name="T0" fmla="*/ 301 w 301"/>
                      <a:gd name="T1" fmla="*/ 269 h 269"/>
                      <a:gd name="T2" fmla="*/ 174 w 301"/>
                      <a:gd name="T3" fmla="*/ 134 h 269"/>
                      <a:gd name="T4" fmla="*/ 0 w 301"/>
                      <a:gd name="T5" fmla="*/ 0 h 269"/>
                      <a:gd name="T6" fmla="*/ 0 60000 65536"/>
                      <a:gd name="T7" fmla="*/ 0 60000 65536"/>
                      <a:gd name="T8" fmla="*/ 0 60000 65536"/>
                      <a:gd name="T9" fmla="*/ 0 w 301"/>
                      <a:gd name="T10" fmla="*/ 0 h 269"/>
                      <a:gd name="T11" fmla="*/ 301 w 301"/>
                      <a:gd name="T12" fmla="*/ 269 h 26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1" h="269">
                        <a:moveTo>
                          <a:pt x="301" y="269"/>
                        </a:moveTo>
                        <a:cubicBezTo>
                          <a:pt x="262" y="223"/>
                          <a:pt x="224" y="178"/>
                          <a:pt x="174" y="134"/>
                        </a:cubicBezTo>
                        <a:cubicBezTo>
                          <a:pt x="123" y="89"/>
                          <a:pt x="61" y="44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3" name="Freeform 44">
                    <a:extLst>
                      <a:ext uri="{FF2B5EF4-FFF2-40B4-BE49-F238E27FC236}">
                        <a16:creationId xmlns:a16="http://schemas.microsoft.com/office/drawing/2014/main" id="{C6AAC33C-BF03-CC01-0822-95EC1774DE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995"/>
                    <a:ext cx="761" cy="692"/>
                  </a:xfrm>
                  <a:custGeom>
                    <a:avLst/>
                    <a:gdLst>
                      <a:gd name="T0" fmla="*/ 0 w 761"/>
                      <a:gd name="T1" fmla="*/ 692 h 692"/>
                      <a:gd name="T2" fmla="*/ 111 w 761"/>
                      <a:gd name="T3" fmla="*/ 415 h 692"/>
                      <a:gd name="T4" fmla="*/ 246 w 761"/>
                      <a:gd name="T5" fmla="*/ 241 h 692"/>
                      <a:gd name="T6" fmla="*/ 373 w 761"/>
                      <a:gd name="T7" fmla="*/ 98 h 692"/>
                      <a:gd name="T8" fmla="*/ 515 w 761"/>
                      <a:gd name="T9" fmla="*/ 27 h 692"/>
                      <a:gd name="T10" fmla="*/ 642 w 761"/>
                      <a:gd name="T11" fmla="*/ 3 h 692"/>
                      <a:gd name="T12" fmla="*/ 761 w 761"/>
                      <a:gd name="T13" fmla="*/ 11 h 6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1"/>
                      <a:gd name="T22" fmla="*/ 0 h 692"/>
                      <a:gd name="T23" fmla="*/ 761 w 761"/>
                      <a:gd name="T24" fmla="*/ 692 h 6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1" h="692">
                        <a:moveTo>
                          <a:pt x="0" y="692"/>
                        </a:moveTo>
                        <a:cubicBezTo>
                          <a:pt x="33" y="593"/>
                          <a:pt x="70" y="489"/>
                          <a:pt x="111" y="415"/>
                        </a:cubicBezTo>
                        <a:cubicBezTo>
                          <a:pt x="151" y="340"/>
                          <a:pt x="202" y="293"/>
                          <a:pt x="246" y="241"/>
                        </a:cubicBezTo>
                        <a:cubicBezTo>
                          <a:pt x="289" y="188"/>
                          <a:pt x="328" y="133"/>
                          <a:pt x="373" y="98"/>
                        </a:cubicBezTo>
                        <a:cubicBezTo>
                          <a:pt x="417" y="62"/>
                          <a:pt x="470" y="42"/>
                          <a:pt x="515" y="27"/>
                        </a:cubicBezTo>
                        <a:cubicBezTo>
                          <a:pt x="559" y="11"/>
                          <a:pt x="601" y="5"/>
                          <a:pt x="642" y="3"/>
                        </a:cubicBezTo>
                        <a:cubicBezTo>
                          <a:pt x="683" y="0"/>
                          <a:pt x="717" y="5"/>
                          <a:pt x="761" y="1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4" name="Freeform 45">
                    <a:extLst>
                      <a:ext uri="{FF2B5EF4-FFF2-40B4-BE49-F238E27FC236}">
                        <a16:creationId xmlns:a16="http://schemas.microsoft.com/office/drawing/2014/main" id="{DAB4EBFB-43A4-D500-4449-A3AD10B46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98" y="1180"/>
                    <a:ext cx="167" cy="301"/>
                  </a:xfrm>
                  <a:custGeom>
                    <a:avLst/>
                    <a:gdLst>
                      <a:gd name="T0" fmla="*/ 0 w 167"/>
                      <a:gd name="T1" fmla="*/ 0 h 301"/>
                      <a:gd name="T2" fmla="*/ 87 w 167"/>
                      <a:gd name="T3" fmla="*/ 103 h 301"/>
                      <a:gd name="T4" fmla="*/ 167 w 167"/>
                      <a:gd name="T5" fmla="*/ 301 h 301"/>
                      <a:gd name="T6" fmla="*/ 0 60000 65536"/>
                      <a:gd name="T7" fmla="*/ 0 60000 65536"/>
                      <a:gd name="T8" fmla="*/ 0 60000 65536"/>
                      <a:gd name="T9" fmla="*/ 0 w 167"/>
                      <a:gd name="T10" fmla="*/ 0 h 301"/>
                      <a:gd name="T11" fmla="*/ 167 w 167"/>
                      <a:gd name="T12" fmla="*/ 301 h 30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7" h="301">
                        <a:moveTo>
                          <a:pt x="0" y="0"/>
                        </a:moveTo>
                        <a:cubicBezTo>
                          <a:pt x="14" y="17"/>
                          <a:pt x="59" y="52"/>
                          <a:pt x="87" y="103"/>
                        </a:cubicBezTo>
                        <a:cubicBezTo>
                          <a:pt x="114" y="153"/>
                          <a:pt x="150" y="259"/>
                          <a:pt x="167" y="301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5" name="Freeform 46">
                    <a:extLst>
                      <a:ext uri="{FF2B5EF4-FFF2-40B4-BE49-F238E27FC236}">
                        <a16:creationId xmlns:a16="http://schemas.microsoft.com/office/drawing/2014/main" id="{EC7BE8DF-9850-DCE1-BDE9-2ADA50C04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97" y="2368"/>
                    <a:ext cx="2622" cy="1109"/>
                  </a:xfrm>
                  <a:custGeom>
                    <a:avLst/>
                    <a:gdLst>
                      <a:gd name="T0" fmla="*/ 0 w 2622"/>
                      <a:gd name="T1" fmla="*/ 1109 h 1109"/>
                      <a:gd name="T2" fmla="*/ 745 w 2622"/>
                      <a:gd name="T3" fmla="*/ 880 h 1109"/>
                      <a:gd name="T4" fmla="*/ 1830 w 2622"/>
                      <a:gd name="T5" fmla="*/ 404 h 1109"/>
                      <a:gd name="T6" fmla="*/ 2622 w 2622"/>
                      <a:gd name="T7" fmla="*/ 0 h 110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622"/>
                      <a:gd name="T13" fmla="*/ 0 h 1109"/>
                      <a:gd name="T14" fmla="*/ 2622 w 2622"/>
                      <a:gd name="T15" fmla="*/ 1109 h 110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622" h="1109">
                        <a:moveTo>
                          <a:pt x="0" y="1109"/>
                        </a:moveTo>
                        <a:cubicBezTo>
                          <a:pt x="220" y="1053"/>
                          <a:pt x="440" y="997"/>
                          <a:pt x="745" y="880"/>
                        </a:cubicBezTo>
                        <a:cubicBezTo>
                          <a:pt x="1049" y="762"/>
                          <a:pt x="1517" y="550"/>
                          <a:pt x="1830" y="404"/>
                        </a:cubicBezTo>
                        <a:cubicBezTo>
                          <a:pt x="2142" y="257"/>
                          <a:pt x="2382" y="128"/>
                          <a:pt x="262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9" name="Group 47">
                  <a:extLst>
                    <a:ext uri="{FF2B5EF4-FFF2-40B4-BE49-F238E27FC236}">
                      <a16:creationId xmlns:a16="http://schemas.microsoft.com/office/drawing/2014/main" id="{270A5C51-9C67-EDE6-5D13-29748D45D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3" y="3750"/>
                  <a:ext cx="682" cy="326"/>
                  <a:chOff x="1065" y="1322"/>
                  <a:chExt cx="4880" cy="2335"/>
                </a:xfrm>
              </p:grpSpPr>
              <p:sp>
                <p:nvSpPr>
                  <p:cNvPr id="11290" name="AutoShape 48">
                    <a:extLst>
                      <a:ext uri="{FF2B5EF4-FFF2-40B4-BE49-F238E27FC236}">
                        <a16:creationId xmlns:a16="http://schemas.microsoft.com/office/drawing/2014/main" id="{62B78B2A-E98F-80F1-E7DA-672F0B89CF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6388417">
                    <a:off x="5568" y="2199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1" name="AutoShape 49">
                    <a:extLst>
                      <a:ext uri="{FF2B5EF4-FFF2-40B4-BE49-F238E27FC236}">
                        <a16:creationId xmlns:a16="http://schemas.microsoft.com/office/drawing/2014/main" id="{B1F2CB18-ABFB-B964-1722-1D49F71891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6316978">
                    <a:off x="3506" y="1573"/>
                    <a:ext cx="447" cy="294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2" name="AutoShape 50">
                    <a:extLst>
                      <a:ext uri="{FF2B5EF4-FFF2-40B4-BE49-F238E27FC236}">
                        <a16:creationId xmlns:a16="http://schemas.microsoft.com/office/drawing/2014/main" id="{B45EFF90-8CCF-16E9-DF56-DC81D138B1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586815">
                    <a:off x="1911" y="2005"/>
                    <a:ext cx="447" cy="287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33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3" name="AutoShape 51">
                    <a:extLst>
                      <a:ext uri="{FF2B5EF4-FFF2-40B4-BE49-F238E27FC236}">
                        <a16:creationId xmlns:a16="http://schemas.microsoft.com/office/drawing/2014/main" id="{86CE0181-DBD1-04C5-00BA-19B2748FA5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861173" flipH="1">
                    <a:off x="2347" y="1392"/>
                    <a:ext cx="447" cy="306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4" name="AutoShape 52">
                    <a:extLst>
                      <a:ext uri="{FF2B5EF4-FFF2-40B4-BE49-F238E27FC236}">
                        <a16:creationId xmlns:a16="http://schemas.microsoft.com/office/drawing/2014/main" id="{DF09C8FA-5E54-5BCF-CF13-E32F10FF37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3317295" flipH="1">
                    <a:off x="2829" y="3358"/>
                    <a:ext cx="462" cy="299"/>
                  </a:xfrm>
                  <a:prstGeom prst="triangle">
                    <a:avLst>
                      <a:gd name="adj" fmla="val 5756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5" name="AutoShape 53">
                    <a:extLst>
                      <a:ext uri="{FF2B5EF4-FFF2-40B4-BE49-F238E27FC236}">
                        <a16:creationId xmlns:a16="http://schemas.microsoft.com/office/drawing/2014/main" id="{17C02F0D-BE2F-73EB-C31C-15265E671E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48965" flipH="1">
                    <a:off x="4975" y="1322"/>
                    <a:ext cx="447" cy="298"/>
                  </a:xfrm>
                  <a:prstGeom prst="triangle">
                    <a:avLst>
                      <a:gd name="adj" fmla="val 61625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96" name="AutoShape 54">
                    <a:extLst>
                      <a:ext uri="{FF2B5EF4-FFF2-40B4-BE49-F238E27FC236}">
                        <a16:creationId xmlns:a16="http://schemas.microsoft.com/office/drawing/2014/main" id="{27011884-8C59-0530-B709-A0435F66F8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584762">
                    <a:off x="954" y="2806"/>
                    <a:ext cx="468" cy="245"/>
                  </a:xfrm>
                  <a:prstGeom prst="triangle">
                    <a:avLst>
                      <a:gd name="adj" fmla="val 48153"/>
                    </a:avLst>
                  </a:pr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CC00"/>
                      </a:gs>
                    </a:gsLst>
                    <a:path path="rect">
                      <a:fillToRect l="100000" b="100000"/>
                    </a:path>
                  </a:gradFill>
                  <a:ln w="9525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Math1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  <p:pic>
            <p:nvPicPr>
              <p:cNvPr id="914487" name="Picture 55">
                <a:extLst>
                  <a:ext uri="{FF2B5EF4-FFF2-40B4-BE49-F238E27FC236}">
                    <a16:creationId xmlns:a16="http://schemas.microsoft.com/office/drawing/2014/main" id="{CB95FC87-CCA1-48EF-92DB-6D0F43C62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D2D3FF"/>
                  </a:clrFrom>
                  <a:clrTo>
                    <a:srgbClr val="D2D3FF">
                      <a:alpha val="0"/>
                    </a:srgbClr>
                  </a:clrTo>
                </a:clrChange>
              </a:blip>
              <a:srcRect r="-6483" b="52147"/>
              <a:stretch>
                <a:fillRect/>
              </a:stretch>
            </p:blipFill>
            <p:spPr bwMode="auto">
              <a:xfrm>
                <a:off x="3425" y="801"/>
                <a:ext cx="677" cy="8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914488" name="Picture 56">
                <a:extLst>
                  <a:ext uri="{FF2B5EF4-FFF2-40B4-BE49-F238E27FC236}">
                    <a16:creationId xmlns:a16="http://schemas.microsoft.com/office/drawing/2014/main" id="{6792248E-40F6-BEA3-3572-E9A473452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16" y="2298"/>
                <a:ext cx="662" cy="7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914489" name="Picture 57">
                <a:extLst>
                  <a:ext uri="{FF2B5EF4-FFF2-40B4-BE49-F238E27FC236}">
                    <a16:creationId xmlns:a16="http://schemas.microsoft.com/office/drawing/2014/main" id="{BFF0CDE8-0B19-71F2-A6C0-C793B203BD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79" y="2337"/>
                <a:ext cx="702" cy="6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18900000" algn="ctr" rotWithShape="0">
                  <a:srgbClr val="000000">
                    <a:alpha val="74997"/>
                  </a:srgbClr>
                </a:outerShdw>
              </a:effectLst>
            </p:spPr>
          </p:pic>
          <p:pic>
            <p:nvPicPr>
              <p:cNvPr id="11282" name="Picture 58">
                <a:extLst>
                  <a:ext uri="{FF2B5EF4-FFF2-40B4-BE49-F238E27FC236}">
                    <a16:creationId xmlns:a16="http://schemas.microsoft.com/office/drawing/2014/main" id="{1D028BED-B99D-7C6E-EC8A-6393CAA86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22" r="29924" b="11539"/>
              <a:stretch>
                <a:fillRect/>
              </a:stretch>
            </p:blipFill>
            <p:spPr bwMode="auto">
              <a:xfrm>
                <a:off x="4101" y="967"/>
                <a:ext cx="301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59">
                <a:extLst>
                  <a:ext uri="{FF2B5EF4-FFF2-40B4-BE49-F238E27FC236}">
                    <a16:creationId xmlns:a16="http://schemas.microsoft.com/office/drawing/2014/main" id="{23B4EEA6-3643-CE9B-EAF8-21517A5F5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2" y="1551"/>
                <a:ext cx="655" cy="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71" name="Group 60">
              <a:extLst>
                <a:ext uri="{FF2B5EF4-FFF2-40B4-BE49-F238E27FC236}">
                  <a16:creationId xmlns:a16="http://schemas.microsoft.com/office/drawing/2014/main" id="{067813D8-20F8-4D7F-82F9-8F96383A29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400" y="1317625"/>
              <a:ext cx="3917950" cy="3500438"/>
              <a:chOff x="4361" y="1137"/>
              <a:chExt cx="1058" cy="945"/>
            </a:xfrm>
          </p:grpSpPr>
          <p:sp>
            <p:nvSpPr>
              <p:cNvPr id="11275" name="AutoShape 61">
                <a:extLst>
                  <a:ext uri="{FF2B5EF4-FFF2-40B4-BE49-F238E27FC236}">
                    <a16:creationId xmlns:a16="http://schemas.microsoft.com/office/drawing/2014/main" id="{0F09B475-99BC-4B35-E2BF-788556D15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1" y="1137"/>
                <a:ext cx="1058" cy="945"/>
              </a:xfrm>
              <a:prstGeom prst="cube">
                <a:avLst>
                  <a:gd name="adj" fmla="val 25000"/>
                </a:avLst>
              </a:prstGeom>
              <a:solidFill>
                <a:srgbClr val="FFFE03">
                  <a:alpha val="3215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Math1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4494" name="Text Box 62">
                <a:extLst>
                  <a:ext uri="{FF2B5EF4-FFF2-40B4-BE49-F238E27FC236}">
                    <a16:creationId xmlns:a16="http://schemas.microsoft.com/office/drawing/2014/main" id="{0BDDA8CC-D01E-5718-5B4A-042C87848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2" y="1787"/>
                <a:ext cx="50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charset="0"/>
                  <a:ea typeface="+mn-ea"/>
                </a:endParaRPr>
              </a:p>
            </p:txBody>
          </p:sp>
        </p:grpSp>
        <p:sp>
          <p:nvSpPr>
            <p:cNvPr id="914495" name="Text Box 63">
              <a:extLst>
                <a:ext uri="{FF2B5EF4-FFF2-40B4-BE49-F238E27FC236}">
                  <a16:creationId xmlns:a16="http://schemas.microsoft.com/office/drawing/2014/main" id="{DA74AEE2-A3ED-30CB-09BA-DF23E8975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2740819" y="3275806"/>
              <a:ext cx="706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+mn-ea"/>
                </a:rPr>
                <a:t>signs</a:t>
              </a:r>
            </a:p>
          </p:txBody>
        </p:sp>
        <p:sp>
          <p:nvSpPr>
            <p:cNvPr id="914496" name="Text Box 64">
              <a:extLst>
                <a:ext uri="{FF2B5EF4-FFF2-40B4-BE49-F238E27FC236}">
                  <a16:creationId xmlns:a16="http://schemas.microsoft.com/office/drawing/2014/main" id="{A40EC07D-2D96-F0AB-9CAC-0B658FC65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95362">
              <a:off x="6656388" y="4143375"/>
              <a:ext cx="9874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realities</a:t>
              </a:r>
              <a:endPara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  <p:sp>
          <p:nvSpPr>
            <p:cNvPr id="914497" name="Text Box 65">
              <a:extLst>
                <a:ext uri="{FF2B5EF4-FFF2-40B4-BE49-F238E27FC236}">
                  <a16:creationId xmlns:a16="http://schemas.microsoft.com/office/drawing/2014/main" id="{834A61B4-26A6-37CB-5CB8-4C74097E7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863" y="4819650"/>
              <a:ext cx="1763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1pPr>
              <a:lvl2pPr marL="37931725" indent="-37474525"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2pPr>
              <a:lvl3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3pPr>
              <a:lvl4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4pPr>
              <a:lvl5pPr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Math1" charset="2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lang="de-DE" alt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communication</a:t>
              </a:r>
              <a:endPara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219" name="Picture 3" descr="A_1.tiff                                                       000065BDExtra                          BF316153:">
            <a:extLst>
              <a:ext uri="{FF2B5EF4-FFF2-40B4-BE49-F238E27FC236}">
                <a16:creationId xmlns:a16="http://schemas.microsoft.com/office/drawing/2014/main" id="{13C7B44B-DDFE-9536-6293-7B838672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977900"/>
            <a:ext cx="4395788" cy="48164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9110D6A5-9271-35F2-CE7E-5EE683973A1B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466850" y="7938"/>
            <a:ext cx="2525713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Physical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148" name="Picture 4" descr="&#10;bild17.jpg                                                     00063E96Extra                          BF316153:">
            <a:extLst>
              <a:ext uri="{FF2B5EF4-FFF2-40B4-BE49-F238E27FC236}">
                <a16:creationId xmlns:a16="http://schemas.microsoft.com/office/drawing/2014/main" id="{5EF304D5-CC2B-5DD9-01CB-6697ACFF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714375"/>
            <a:ext cx="4416425" cy="56499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4338" name="Text Box 5">
            <a:extLst>
              <a:ext uri="{FF2B5EF4-FFF2-40B4-BE49-F238E27FC236}">
                <a16:creationId xmlns:a16="http://schemas.microsoft.com/office/drawing/2014/main" id="{5F2484A3-861C-929C-591D-87621DEF7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469063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>
                <a:solidFill>
                  <a:srgbClr val="FFAE07"/>
                </a:solidFill>
                <a:latin typeface="Times" charset="0"/>
              </a:rPr>
              <a:t>hounted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B3B4DD83-F614-512C-5A33-7B263A44B1EA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398588" y="7938"/>
            <a:ext cx="2662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Symbolic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Text Box 2">
            <a:extLst>
              <a:ext uri="{FF2B5EF4-FFF2-40B4-BE49-F238E27FC236}">
                <a16:creationId xmlns:a16="http://schemas.microsoft.com/office/drawing/2014/main" id="{D5CB8D96-8F2C-F8C9-6F49-1DCA22A5D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6134100"/>
            <a:ext cx="583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John Cage: ASLSP 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  <a:hlinkClick r:id="rId3"/>
              </a:rPr>
              <a:t>http://www.aslsp.org/de</a:t>
            </a:r>
            <a:r>
              <a:rPr lang="en-US" sz="2400" dirty="0"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  <a:hlinkClick r:id="rId4"/>
              </a:rPr>
              <a:t>/</a:t>
            </a:r>
            <a:r>
              <a:rPr lang="de-DE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Osaka" charset="-128"/>
                <a:cs typeface="Osaka" charset="-128"/>
              </a:rPr>
              <a:t>)</a:t>
            </a:r>
          </a:p>
        </p:txBody>
      </p:sp>
      <p:pic>
        <p:nvPicPr>
          <p:cNvPr id="864259" name="Picture 3" descr="cage_organ^2_ASLSP.jpg                                         00030CB0Macintosh HD                   B746CC0A:">
            <a:extLst>
              <a:ext uri="{FF2B5EF4-FFF2-40B4-BE49-F238E27FC236}">
                <a16:creationId xmlns:a16="http://schemas.microsoft.com/office/drawing/2014/main" id="{104B67B9-1FC2-AAA3-5580-4A76A1EA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25" y="741363"/>
            <a:ext cx="6870700" cy="52530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id="{EB2CF54E-5BE0-4CF1-579D-380B91F50AE0}"/>
              </a:ext>
            </a:extLst>
          </p:cNvPr>
          <p:cNvSpPr txBox="1">
            <a:spLocks noChangeArrowheads="1"/>
          </p:cNvSpPr>
          <p:nvPr/>
        </p:nvSpPr>
        <p:spPr bwMode="auto">
          <a:xfrm rot="21580442">
            <a:off x="1398588" y="7938"/>
            <a:ext cx="2662237" cy="4603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de-CH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Realities: Symbolic</a:t>
            </a:r>
            <a:endParaRPr lang="de-CH" altLang="en-US" sz="2400" i="1">
              <a:effectLst>
                <a:outerShdw blurRad="38100" dist="38100" dir="2700000" algn="tl">
                  <a:srgbClr val="FFFFFF"/>
                </a:outerShdw>
              </a:effectLst>
              <a:latin typeface="Symbol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9366</TotalTime>
  <Words>826</Words>
  <Application>Microsoft Macintosh PowerPoint</Application>
  <PresentationFormat>Custom</PresentationFormat>
  <Paragraphs>310</Paragraphs>
  <Slides>37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Math1</vt:lpstr>
      <vt:lpstr>ＭＳ Ｐゴシック</vt:lpstr>
      <vt:lpstr>Arial</vt:lpstr>
      <vt:lpstr>Times</vt:lpstr>
      <vt:lpstr>Times-Roman</vt:lpstr>
      <vt:lpstr>Symbol</vt:lpstr>
      <vt:lpstr>Osaka</vt:lpstr>
      <vt:lpstr>Blank Presentation</vt:lpstr>
      <vt:lpstr>Microsoft Clip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2347</cp:revision>
  <cp:lastPrinted>2005-04-14T09:33:31Z</cp:lastPrinted>
  <dcterms:created xsi:type="dcterms:W3CDTF">2015-10-04T22:09:05Z</dcterms:created>
  <dcterms:modified xsi:type="dcterms:W3CDTF">2024-01-10T17:15:51Z</dcterms:modified>
</cp:coreProperties>
</file>